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handoutMasterIdLst>
    <p:handoutMasterId r:id="rId12"/>
  </p:handoutMasterIdLst>
  <p:sldIdLst>
    <p:sldId id="1019" r:id="rId5"/>
    <p:sldId id="1197" r:id="rId6"/>
    <p:sldId id="1241" r:id="rId7"/>
    <p:sldId id="1249" r:id="rId8"/>
    <p:sldId id="1253" r:id="rId9"/>
    <p:sldId id="1250" r:id="rId10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11">
          <p15:clr>
            <a:srgbClr val="A4A3A4"/>
          </p15:clr>
        </p15:guide>
        <p15:guide id="2" pos="1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9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FFFF00"/>
    <a:srgbClr val="0000FF"/>
    <a:srgbClr val="0000CC"/>
    <a:srgbClr val="FF99FF"/>
    <a:srgbClr val="FF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5" autoAdjust="0"/>
    <p:restoredTop sz="94925" autoAdjust="0"/>
  </p:normalViewPr>
  <p:slideViewPr>
    <p:cSldViewPr snapToGrid="0">
      <p:cViewPr varScale="1">
        <p:scale>
          <a:sx n="168" d="100"/>
          <a:sy n="168" d="100"/>
        </p:scale>
        <p:origin x="-2150" y="-62"/>
      </p:cViewPr>
      <p:guideLst>
        <p:guide orient="horz" pos="3111"/>
        <p:guide pos="1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388" y="-90"/>
      </p:cViewPr>
      <p:guideLst>
        <p:guide orient="horz" pos="3119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50DCF1EC-DAC6-4725-9EA1-3F46FA04CD40}" type="datetime1">
              <a:rPr lang="en-US" altLang="zh-TW"/>
              <a:t>6/3/2020</a:t>
            </a:fld>
            <a:endParaRPr lang="en-US" altLang="zh-TW"/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8C370D3-A38B-4A36-B64B-F8F3DBEA55D2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5058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20D06DB0-9A6B-45B2-91FA-D9BC7FDA335E}" type="datetime1">
              <a:rPr lang="en-US" altLang="zh-TW"/>
              <a:t>6/3/2020</a:t>
            </a:fld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t" anchorCtr="0" compatLnSpc="1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algn="l"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21" tIns="44111" rIns="88221" bIns="44111" numCol="1" anchor="b" anchorCtr="0" compatLnSpc="1"/>
          <a:lstStyle>
            <a:lvl1pPr defTabSz="882650">
              <a:defRPr kumimoji="0" sz="12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368630D7-FD6A-48DA-8924-6BB799DA1FDF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452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" name="Picture 15" descr="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001713" y="5157788"/>
            <a:ext cx="7129462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TW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群光電能科技股份有限公司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Chicony Power Technology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453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19753-5CE2-4612-9F49-13891B11FF6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C9C6-10B5-4DF2-8021-80836327B1D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A48FF-F67A-4ABA-9D7E-E9AA01B42E9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4675"/>
            <a:ext cx="9142413" cy="3048000"/>
          </a:xfrm>
          <a:prstGeom prst="rect">
            <a:avLst/>
          </a:prstGeom>
          <a:gradFill rotWithShape="0">
            <a:gsLst>
              <a:gs pos="0">
                <a:srgbClr val="CBEEFF"/>
              </a:gs>
              <a:gs pos="50000">
                <a:srgbClr val="FFFFFF"/>
              </a:gs>
              <a:gs pos="100000">
                <a:srgbClr val="CBE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88" y="4572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49588" y="76200"/>
            <a:ext cx="6094412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11382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049588" y="152400"/>
            <a:ext cx="6094412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049588" y="228600"/>
            <a:ext cx="6094412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588" y="6705600"/>
            <a:ext cx="9142412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114800" y="6705600"/>
            <a:ext cx="7556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800">
                <a:solidFill>
                  <a:srgbClr val="000099"/>
                </a:solidFill>
                <a:ea typeface="標楷體" pitchFamily="65" charset="-120"/>
              </a:rPr>
              <a:t>P </a:t>
            </a:r>
            <a:fld id="{D11E1CD8-3EDC-4977-BA73-C19C61DC38A8}" type="slidenum">
              <a:rPr lang="en-US" altLang="zh-TW" sz="800" smtClean="0">
                <a:solidFill>
                  <a:srgbClr val="000099"/>
                </a:solidFill>
                <a:ea typeface="標楷體" pitchFamily="65" charset="-120"/>
              </a:rPr>
              <a:t>‹#›</a:t>
            </a:fld>
            <a:endParaRPr lang="en-US" altLang="zh-TW" sz="800">
              <a:solidFill>
                <a:srgbClr val="000099"/>
              </a:solidFill>
              <a:ea typeface="標楷體" pitchFamily="65" charset="-12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258888" y="1628775"/>
            <a:ext cx="6427787" cy="3719513"/>
          </a:xfrm>
          <a:custGeom>
            <a:avLst/>
            <a:gdLst>
              <a:gd name="T0" fmla="*/ 2147483647 w 4049"/>
              <a:gd name="T1" fmla="*/ 2147483647 h 2343"/>
              <a:gd name="T2" fmla="*/ 2147483647 w 4049"/>
              <a:gd name="T3" fmla="*/ 2147483647 h 2343"/>
              <a:gd name="T4" fmla="*/ 2147483647 w 4049"/>
              <a:gd name="T5" fmla="*/ 2147483647 h 2343"/>
              <a:gd name="T6" fmla="*/ 2147483647 w 4049"/>
              <a:gd name="T7" fmla="*/ 2147483647 h 2343"/>
              <a:gd name="T8" fmla="*/ 2147483647 w 4049"/>
              <a:gd name="T9" fmla="*/ 2147483647 h 2343"/>
              <a:gd name="T10" fmla="*/ 2147483647 w 4049"/>
              <a:gd name="T11" fmla="*/ 2147483647 h 2343"/>
              <a:gd name="T12" fmla="*/ 2147483647 w 4049"/>
              <a:gd name="T13" fmla="*/ 2147483647 h 2343"/>
              <a:gd name="T14" fmla="*/ 2147483647 w 4049"/>
              <a:gd name="T15" fmla="*/ 2147483647 h 2343"/>
              <a:gd name="T16" fmla="*/ 2147483647 w 4049"/>
              <a:gd name="T17" fmla="*/ 2147483647 h 2343"/>
              <a:gd name="T18" fmla="*/ 2147483647 w 4049"/>
              <a:gd name="T19" fmla="*/ 2147483647 h 2343"/>
              <a:gd name="T20" fmla="*/ 2147483647 w 4049"/>
              <a:gd name="T21" fmla="*/ 2147483647 h 2343"/>
              <a:gd name="T22" fmla="*/ 2147483647 w 4049"/>
              <a:gd name="T23" fmla="*/ 2147483647 h 2343"/>
              <a:gd name="T24" fmla="*/ 2147483647 w 4049"/>
              <a:gd name="T25" fmla="*/ 2147483647 h 2343"/>
              <a:gd name="T26" fmla="*/ 2147483647 w 4049"/>
              <a:gd name="T27" fmla="*/ 2147483647 h 2343"/>
              <a:gd name="T28" fmla="*/ 2147483647 w 4049"/>
              <a:gd name="T29" fmla="*/ 2147483647 h 2343"/>
              <a:gd name="T30" fmla="*/ 2147483647 w 4049"/>
              <a:gd name="T31" fmla="*/ 2147483647 h 2343"/>
              <a:gd name="T32" fmla="*/ 2147483647 w 4049"/>
              <a:gd name="T33" fmla="*/ 2147483647 h 2343"/>
              <a:gd name="T34" fmla="*/ 2147483647 w 4049"/>
              <a:gd name="T35" fmla="*/ 2147483647 h 2343"/>
              <a:gd name="T36" fmla="*/ 2147483647 w 4049"/>
              <a:gd name="T37" fmla="*/ 2147483647 h 2343"/>
              <a:gd name="T38" fmla="*/ 2147483647 w 4049"/>
              <a:gd name="T39" fmla="*/ 2147483647 h 2343"/>
              <a:gd name="T40" fmla="*/ 2147483647 w 4049"/>
              <a:gd name="T41" fmla="*/ 2147483647 h 2343"/>
              <a:gd name="T42" fmla="*/ 2147483647 w 4049"/>
              <a:gd name="T43" fmla="*/ 2147483647 h 2343"/>
              <a:gd name="T44" fmla="*/ 2147483647 w 4049"/>
              <a:gd name="T45" fmla="*/ 2147483647 h 2343"/>
              <a:gd name="T46" fmla="*/ 2147483647 w 4049"/>
              <a:gd name="T47" fmla="*/ 2147483647 h 2343"/>
              <a:gd name="T48" fmla="*/ 2147483647 w 4049"/>
              <a:gd name="T49" fmla="*/ 2147483647 h 2343"/>
              <a:gd name="T50" fmla="*/ 2147483647 w 4049"/>
              <a:gd name="T51" fmla="*/ 2147483647 h 2343"/>
              <a:gd name="T52" fmla="*/ 2147483647 w 4049"/>
              <a:gd name="T53" fmla="*/ 2147483647 h 2343"/>
              <a:gd name="T54" fmla="*/ 2147483647 w 4049"/>
              <a:gd name="T55" fmla="*/ 2147483647 h 2343"/>
              <a:gd name="T56" fmla="*/ 2147483647 w 4049"/>
              <a:gd name="T57" fmla="*/ 2147483647 h 2343"/>
              <a:gd name="T58" fmla="*/ 2147483647 w 4049"/>
              <a:gd name="T59" fmla="*/ 2147483647 h 2343"/>
              <a:gd name="T60" fmla="*/ 2147483647 w 4049"/>
              <a:gd name="T61" fmla="*/ 2147483647 h 2343"/>
              <a:gd name="T62" fmla="*/ 2147483647 w 4049"/>
              <a:gd name="T63" fmla="*/ 2147483647 h 2343"/>
              <a:gd name="T64" fmla="*/ 2147483647 w 4049"/>
              <a:gd name="T65" fmla="*/ 2147483647 h 2343"/>
              <a:gd name="T66" fmla="*/ 2147483647 w 4049"/>
              <a:gd name="T67" fmla="*/ 2147483647 h 2343"/>
              <a:gd name="T68" fmla="*/ 2147483647 w 4049"/>
              <a:gd name="T69" fmla="*/ 2147483647 h 2343"/>
              <a:gd name="T70" fmla="*/ 2147483647 w 4049"/>
              <a:gd name="T71" fmla="*/ 2147483647 h 2343"/>
              <a:gd name="T72" fmla="*/ 2147483647 w 4049"/>
              <a:gd name="T73" fmla="*/ 2147483647 h 2343"/>
              <a:gd name="T74" fmla="*/ 2147483647 w 4049"/>
              <a:gd name="T75" fmla="*/ 2147483647 h 2343"/>
              <a:gd name="T76" fmla="*/ 2147483647 w 4049"/>
              <a:gd name="T77" fmla="*/ 2147483647 h 2343"/>
              <a:gd name="T78" fmla="*/ 2147483647 w 4049"/>
              <a:gd name="T79" fmla="*/ 2147483647 h 2343"/>
              <a:gd name="T80" fmla="*/ 2147483647 w 4049"/>
              <a:gd name="T81" fmla="*/ 2147483647 h 2343"/>
              <a:gd name="T82" fmla="*/ 2147483647 w 4049"/>
              <a:gd name="T83" fmla="*/ 2147483647 h 2343"/>
              <a:gd name="T84" fmla="*/ 2147483647 w 4049"/>
              <a:gd name="T85" fmla="*/ 2147483647 h 2343"/>
              <a:gd name="T86" fmla="*/ 2147483647 w 4049"/>
              <a:gd name="T87" fmla="*/ 2147483647 h 2343"/>
              <a:gd name="T88" fmla="*/ 2147483647 w 4049"/>
              <a:gd name="T89" fmla="*/ 2147483647 h 2343"/>
              <a:gd name="T90" fmla="*/ 2147483647 w 4049"/>
              <a:gd name="T91" fmla="*/ 2147483647 h 2343"/>
              <a:gd name="T92" fmla="*/ 2147483647 w 4049"/>
              <a:gd name="T93" fmla="*/ 2147483647 h 2343"/>
              <a:gd name="T94" fmla="*/ 2147483647 w 4049"/>
              <a:gd name="T95" fmla="*/ 2147483647 h 2343"/>
              <a:gd name="T96" fmla="*/ 2147483647 w 4049"/>
              <a:gd name="T97" fmla="*/ 2147483647 h 2343"/>
              <a:gd name="T98" fmla="*/ 2147483647 w 4049"/>
              <a:gd name="T99" fmla="*/ 2147483647 h 2343"/>
              <a:gd name="T100" fmla="*/ 2147483647 w 4049"/>
              <a:gd name="T101" fmla="*/ 2147483647 h 2343"/>
              <a:gd name="T102" fmla="*/ 2147483647 w 4049"/>
              <a:gd name="T103" fmla="*/ 2147483647 h 2343"/>
              <a:gd name="T104" fmla="*/ 2147483647 w 4049"/>
              <a:gd name="T105" fmla="*/ 2147483647 h 2343"/>
              <a:gd name="T106" fmla="*/ 2147483647 w 4049"/>
              <a:gd name="T107" fmla="*/ 2147483647 h 2343"/>
              <a:gd name="T108" fmla="*/ 2147483647 w 4049"/>
              <a:gd name="T109" fmla="*/ 2147483647 h 2343"/>
              <a:gd name="T110" fmla="*/ 2147483647 w 4049"/>
              <a:gd name="T111" fmla="*/ 2147483647 h 2343"/>
              <a:gd name="T112" fmla="*/ 2147483647 w 4049"/>
              <a:gd name="T113" fmla="*/ 2147483647 h 2343"/>
              <a:gd name="T114" fmla="*/ 2147483647 w 4049"/>
              <a:gd name="T115" fmla="*/ 2147483647 h 2343"/>
              <a:gd name="T116" fmla="*/ 2147483647 w 4049"/>
              <a:gd name="T117" fmla="*/ 2147483647 h 2343"/>
              <a:gd name="T118" fmla="*/ 2147483647 w 4049"/>
              <a:gd name="T119" fmla="*/ 2147483647 h 2343"/>
              <a:gd name="T120" fmla="*/ 2147483647 w 4049"/>
              <a:gd name="T121" fmla="*/ 2147483647 h 2343"/>
              <a:gd name="T122" fmla="*/ 2147483647 w 4049"/>
              <a:gd name="T123" fmla="*/ 2147483647 h 2343"/>
              <a:gd name="T124" fmla="*/ 2147483647 w 4049"/>
              <a:gd name="T125" fmla="*/ 2147483647 h 234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49" h="2343">
                <a:moveTo>
                  <a:pt x="435" y="203"/>
                </a:moveTo>
                <a:lnTo>
                  <a:pt x="485" y="207"/>
                </a:lnTo>
                <a:lnTo>
                  <a:pt x="512" y="179"/>
                </a:lnTo>
                <a:lnTo>
                  <a:pt x="553" y="163"/>
                </a:lnTo>
                <a:lnTo>
                  <a:pt x="585" y="139"/>
                </a:lnTo>
                <a:lnTo>
                  <a:pt x="630" y="114"/>
                </a:lnTo>
                <a:lnTo>
                  <a:pt x="664" y="104"/>
                </a:lnTo>
                <a:lnTo>
                  <a:pt x="707" y="93"/>
                </a:lnTo>
                <a:lnTo>
                  <a:pt x="741" y="93"/>
                </a:lnTo>
                <a:lnTo>
                  <a:pt x="758" y="83"/>
                </a:lnTo>
                <a:lnTo>
                  <a:pt x="796" y="83"/>
                </a:lnTo>
                <a:lnTo>
                  <a:pt x="814" y="66"/>
                </a:lnTo>
                <a:lnTo>
                  <a:pt x="853" y="72"/>
                </a:lnTo>
                <a:lnTo>
                  <a:pt x="892" y="62"/>
                </a:lnTo>
                <a:lnTo>
                  <a:pt x="930" y="66"/>
                </a:lnTo>
                <a:lnTo>
                  <a:pt x="942" y="79"/>
                </a:lnTo>
                <a:lnTo>
                  <a:pt x="930" y="93"/>
                </a:lnTo>
                <a:lnTo>
                  <a:pt x="892" y="83"/>
                </a:lnTo>
                <a:lnTo>
                  <a:pt x="862" y="101"/>
                </a:lnTo>
                <a:lnTo>
                  <a:pt x="841" y="118"/>
                </a:lnTo>
                <a:lnTo>
                  <a:pt x="835" y="144"/>
                </a:lnTo>
                <a:lnTo>
                  <a:pt x="800" y="146"/>
                </a:lnTo>
                <a:lnTo>
                  <a:pt x="758" y="163"/>
                </a:lnTo>
                <a:lnTo>
                  <a:pt x="753" y="199"/>
                </a:lnTo>
                <a:lnTo>
                  <a:pt x="751" y="224"/>
                </a:lnTo>
                <a:lnTo>
                  <a:pt x="741" y="252"/>
                </a:lnTo>
                <a:lnTo>
                  <a:pt x="753" y="271"/>
                </a:lnTo>
                <a:lnTo>
                  <a:pt x="782" y="210"/>
                </a:lnTo>
                <a:lnTo>
                  <a:pt x="800" y="203"/>
                </a:lnTo>
                <a:lnTo>
                  <a:pt x="835" y="172"/>
                </a:lnTo>
                <a:lnTo>
                  <a:pt x="858" y="137"/>
                </a:lnTo>
                <a:lnTo>
                  <a:pt x="907" y="128"/>
                </a:lnTo>
                <a:lnTo>
                  <a:pt x="951" y="108"/>
                </a:lnTo>
                <a:lnTo>
                  <a:pt x="982" y="76"/>
                </a:lnTo>
                <a:lnTo>
                  <a:pt x="1025" y="76"/>
                </a:lnTo>
                <a:lnTo>
                  <a:pt x="1103" y="72"/>
                </a:lnTo>
                <a:lnTo>
                  <a:pt x="1189" y="62"/>
                </a:lnTo>
                <a:lnTo>
                  <a:pt x="1225" y="55"/>
                </a:lnTo>
                <a:lnTo>
                  <a:pt x="1260" y="55"/>
                </a:lnTo>
                <a:lnTo>
                  <a:pt x="1301" y="55"/>
                </a:lnTo>
                <a:lnTo>
                  <a:pt x="1337" y="66"/>
                </a:lnTo>
                <a:lnTo>
                  <a:pt x="1382" y="97"/>
                </a:lnTo>
                <a:lnTo>
                  <a:pt x="1358" y="101"/>
                </a:lnTo>
                <a:lnTo>
                  <a:pt x="1310" y="111"/>
                </a:lnTo>
                <a:lnTo>
                  <a:pt x="1314" y="144"/>
                </a:lnTo>
                <a:lnTo>
                  <a:pt x="1355" y="146"/>
                </a:lnTo>
                <a:lnTo>
                  <a:pt x="1376" y="146"/>
                </a:lnTo>
                <a:lnTo>
                  <a:pt x="1364" y="175"/>
                </a:lnTo>
                <a:lnTo>
                  <a:pt x="1314" y="207"/>
                </a:lnTo>
                <a:lnTo>
                  <a:pt x="1287" y="210"/>
                </a:lnTo>
                <a:lnTo>
                  <a:pt x="1298" y="235"/>
                </a:lnTo>
                <a:lnTo>
                  <a:pt x="1305" y="245"/>
                </a:lnTo>
                <a:lnTo>
                  <a:pt x="1287" y="271"/>
                </a:lnTo>
                <a:lnTo>
                  <a:pt x="1310" y="295"/>
                </a:lnTo>
                <a:lnTo>
                  <a:pt x="1266" y="309"/>
                </a:lnTo>
                <a:lnTo>
                  <a:pt x="1225" y="320"/>
                </a:lnTo>
                <a:lnTo>
                  <a:pt x="1216" y="358"/>
                </a:lnTo>
                <a:lnTo>
                  <a:pt x="1189" y="391"/>
                </a:lnTo>
                <a:lnTo>
                  <a:pt x="1158" y="416"/>
                </a:lnTo>
                <a:lnTo>
                  <a:pt x="1121" y="429"/>
                </a:lnTo>
                <a:lnTo>
                  <a:pt x="1216" y="429"/>
                </a:lnTo>
                <a:lnTo>
                  <a:pt x="1266" y="429"/>
                </a:lnTo>
                <a:lnTo>
                  <a:pt x="1298" y="436"/>
                </a:lnTo>
                <a:lnTo>
                  <a:pt x="1337" y="422"/>
                </a:lnTo>
                <a:lnTo>
                  <a:pt x="1355" y="453"/>
                </a:lnTo>
                <a:lnTo>
                  <a:pt x="1878" y="453"/>
                </a:lnTo>
                <a:lnTo>
                  <a:pt x="1901" y="429"/>
                </a:lnTo>
                <a:lnTo>
                  <a:pt x="1950" y="398"/>
                </a:lnTo>
                <a:lnTo>
                  <a:pt x="1982" y="356"/>
                </a:lnTo>
                <a:lnTo>
                  <a:pt x="2026" y="316"/>
                </a:lnTo>
                <a:lnTo>
                  <a:pt x="2044" y="276"/>
                </a:lnTo>
                <a:lnTo>
                  <a:pt x="2067" y="238"/>
                </a:lnTo>
                <a:lnTo>
                  <a:pt x="2107" y="224"/>
                </a:lnTo>
                <a:lnTo>
                  <a:pt x="2116" y="203"/>
                </a:lnTo>
                <a:lnTo>
                  <a:pt x="2151" y="210"/>
                </a:lnTo>
                <a:lnTo>
                  <a:pt x="2189" y="189"/>
                </a:lnTo>
                <a:lnTo>
                  <a:pt x="2205" y="207"/>
                </a:lnTo>
                <a:lnTo>
                  <a:pt x="2246" y="220"/>
                </a:lnTo>
                <a:lnTo>
                  <a:pt x="2285" y="228"/>
                </a:lnTo>
                <a:lnTo>
                  <a:pt x="2326" y="238"/>
                </a:lnTo>
                <a:lnTo>
                  <a:pt x="2355" y="224"/>
                </a:lnTo>
                <a:lnTo>
                  <a:pt x="2389" y="241"/>
                </a:lnTo>
                <a:lnTo>
                  <a:pt x="2412" y="271"/>
                </a:lnTo>
                <a:lnTo>
                  <a:pt x="2457" y="276"/>
                </a:lnTo>
                <a:lnTo>
                  <a:pt x="2475" y="309"/>
                </a:lnTo>
                <a:lnTo>
                  <a:pt x="2451" y="326"/>
                </a:lnTo>
                <a:lnTo>
                  <a:pt x="2394" y="320"/>
                </a:lnTo>
                <a:lnTo>
                  <a:pt x="2350" y="306"/>
                </a:lnTo>
                <a:lnTo>
                  <a:pt x="2339" y="330"/>
                </a:lnTo>
                <a:lnTo>
                  <a:pt x="2401" y="334"/>
                </a:lnTo>
                <a:lnTo>
                  <a:pt x="2451" y="363"/>
                </a:lnTo>
                <a:lnTo>
                  <a:pt x="2523" y="347"/>
                </a:lnTo>
                <a:lnTo>
                  <a:pt x="2537" y="299"/>
                </a:lnTo>
                <a:lnTo>
                  <a:pt x="2573" y="264"/>
                </a:lnTo>
                <a:lnTo>
                  <a:pt x="2608" y="274"/>
                </a:lnTo>
                <a:lnTo>
                  <a:pt x="2600" y="291"/>
                </a:lnTo>
                <a:lnTo>
                  <a:pt x="2578" y="309"/>
                </a:lnTo>
                <a:lnTo>
                  <a:pt x="2578" y="334"/>
                </a:lnTo>
                <a:lnTo>
                  <a:pt x="2623" y="306"/>
                </a:lnTo>
                <a:lnTo>
                  <a:pt x="2657" y="276"/>
                </a:lnTo>
                <a:lnTo>
                  <a:pt x="2725" y="271"/>
                </a:lnTo>
                <a:lnTo>
                  <a:pt x="2807" y="245"/>
                </a:lnTo>
                <a:lnTo>
                  <a:pt x="2864" y="224"/>
                </a:lnTo>
                <a:lnTo>
                  <a:pt x="2882" y="199"/>
                </a:lnTo>
                <a:lnTo>
                  <a:pt x="2833" y="203"/>
                </a:lnTo>
                <a:lnTo>
                  <a:pt x="2783" y="175"/>
                </a:lnTo>
                <a:lnTo>
                  <a:pt x="2757" y="137"/>
                </a:lnTo>
                <a:lnTo>
                  <a:pt x="2783" y="83"/>
                </a:lnTo>
                <a:lnTo>
                  <a:pt x="2837" y="48"/>
                </a:lnTo>
                <a:lnTo>
                  <a:pt x="2878" y="19"/>
                </a:lnTo>
                <a:lnTo>
                  <a:pt x="2935" y="19"/>
                </a:lnTo>
                <a:lnTo>
                  <a:pt x="2985" y="0"/>
                </a:lnTo>
                <a:lnTo>
                  <a:pt x="2980" y="22"/>
                </a:lnTo>
                <a:lnTo>
                  <a:pt x="2941" y="31"/>
                </a:lnTo>
                <a:lnTo>
                  <a:pt x="2926" y="40"/>
                </a:lnTo>
                <a:lnTo>
                  <a:pt x="2885" y="45"/>
                </a:lnTo>
                <a:lnTo>
                  <a:pt x="2858" y="72"/>
                </a:lnTo>
                <a:lnTo>
                  <a:pt x="2841" y="104"/>
                </a:lnTo>
                <a:lnTo>
                  <a:pt x="2833" y="137"/>
                </a:lnTo>
                <a:lnTo>
                  <a:pt x="2878" y="189"/>
                </a:lnTo>
                <a:lnTo>
                  <a:pt x="2944" y="214"/>
                </a:lnTo>
                <a:lnTo>
                  <a:pt x="2998" y="235"/>
                </a:lnTo>
                <a:lnTo>
                  <a:pt x="3017" y="241"/>
                </a:lnTo>
                <a:lnTo>
                  <a:pt x="3042" y="271"/>
                </a:lnTo>
                <a:lnTo>
                  <a:pt x="3062" y="264"/>
                </a:lnTo>
                <a:lnTo>
                  <a:pt x="3062" y="241"/>
                </a:lnTo>
                <a:lnTo>
                  <a:pt x="3051" y="210"/>
                </a:lnTo>
                <a:lnTo>
                  <a:pt x="3035" y="193"/>
                </a:lnTo>
                <a:lnTo>
                  <a:pt x="3025" y="172"/>
                </a:lnTo>
                <a:lnTo>
                  <a:pt x="3042" y="132"/>
                </a:lnTo>
                <a:lnTo>
                  <a:pt x="3092" y="132"/>
                </a:lnTo>
                <a:lnTo>
                  <a:pt x="3132" y="132"/>
                </a:lnTo>
                <a:lnTo>
                  <a:pt x="3151" y="146"/>
                </a:lnTo>
                <a:lnTo>
                  <a:pt x="3158" y="182"/>
                </a:lnTo>
                <a:lnTo>
                  <a:pt x="3182" y="214"/>
                </a:lnTo>
                <a:lnTo>
                  <a:pt x="3191" y="182"/>
                </a:lnTo>
                <a:lnTo>
                  <a:pt x="3226" y="163"/>
                </a:lnTo>
                <a:lnTo>
                  <a:pt x="3262" y="163"/>
                </a:lnTo>
                <a:lnTo>
                  <a:pt x="3298" y="163"/>
                </a:lnTo>
                <a:lnTo>
                  <a:pt x="3335" y="168"/>
                </a:lnTo>
                <a:lnTo>
                  <a:pt x="3335" y="132"/>
                </a:lnTo>
                <a:lnTo>
                  <a:pt x="3360" y="137"/>
                </a:lnTo>
                <a:lnTo>
                  <a:pt x="3383" y="158"/>
                </a:lnTo>
                <a:lnTo>
                  <a:pt x="3428" y="158"/>
                </a:lnTo>
                <a:lnTo>
                  <a:pt x="3464" y="144"/>
                </a:lnTo>
                <a:lnTo>
                  <a:pt x="3503" y="172"/>
                </a:lnTo>
                <a:lnTo>
                  <a:pt x="3553" y="207"/>
                </a:lnTo>
                <a:lnTo>
                  <a:pt x="3608" y="214"/>
                </a:lnTo>
                <a:lnTo>
                  <a:pt x="3683" y="238"/>
                </a:lnTo>
                <a:lnTo>
                  <a:pt x="3698" y="235"/>
                </a:lnTo>
                <a:lnTo>
                  <a:pt x="3750" y="306"/>
                </a:lnTo>
                <a:lnTo>
                  <a:pt x="3832" y="416"/>
                </a:lnTo>
                <a:lnTo>
                  <a:pt x="3885" y="478"/>
                </a:lnTo>
                <a:lnTo>
                  <a:pt x="3910" y="545"/>
                </a:lnTo>
                <a:lnTo>
                  <a:pt x="3876" y="560"/>
                </a:lnTo>
                <a:lnTo>
                  <a:pt x="3858" y="589"/>
                </a:lnTo>
                <a:lnTo>
                  <a:pt x="3876" y="641"/>
                </a:lnTo>
                <a:lnTo>
                  <a:pt x="3898" y="690"/>
                </a:lnTo>
                <a:lnTo>
                  <a:pt x="3926" y="690"/>
                </a:lnTo>
                <a:lnTo>
                  <a:pt x="3930" y="652"/>
                </a:lnTo>
                <a:lnTo>
                  <a:pt x="3953" y="641"/>
                </a:lnTo>
                <a:lnTo>
                  <a:pt x="3966" y="676"/>
                </a:lnTo>
                <a:lnTo>
                  <a:pt x="3933" y="690"/>
                </a:lnTo>
                <a:lnTo>
                  <a:pt x="3987" y="729"/>
                </a:lnTo>
                <a:lnTo>
                  <a:pt x="3948" y="768"/>
                </a:lnTo>
                <a:lnTo>
                  <a:pt x="3939" y="794"/>
                </a:lnTo>
                <a:lnTo>
                  <a:pt x="4005" y="803"/>
                </a:lnTo>
                <a:lnTo>
                  <a:pt x="3978" y="835"/>
                </a:lnTo>
                <a:lnTo>
                  <a:pt x="3942" y="846"/>
                </a:lnTo>
                <a:lnTo>
                  <a:pt x="3942" y="895"/>
                </a:lnTo>
                <a:lnTo>
                  <a:pt x="3978" y="938"/>
                </a:lnTo>
                <a:lnTo>
                  <a:pt x="3942" y="949"/>
                </a:lnTo>
                <a:lnTo>
                  <a:pt x="3885" y="935"/>
                </a:lnTo>
                <a:lnTo>
                  <a:pt x="3908" y="909"/>
                </a:lnTo>
                <a:lnTo>
                  <a:pt x="3948" y="909"/>
                </a:lnTo>
                <a:lnTo>
                  <a:pt x="3948" y="860"/>
                </a:lnTo>
                <a:lnTo>
                  <a:pt x="3903" y="874"/>
                </a:lnTo>
                <a:lnTo>
                  <a:pt x="3898" y="833"/>
                </a:lnTo>
                <a:lnTo>
                  <a:pt x="3939" y="803"/>
                </a:lnTo>
                <a:lnTo>
                  <a:pt x="3948" y="775"/>
                </a:lnTo>
                <a:lnTo>
                  <a:pt x="3930" y="733"/>
                </a:lnTo>
                <a:lnTo>
                  <a:pt x="3926" y="688"/>
                </a:lnTo>
                <a:lnTo>
                  <a:pt x="3894" y="707"/>
                </a:lnTo>
                <a:lnTo>
                  <a:pt x="3864" y="743"/>
                </a:lnTo>
                <a:lnTo>
                  <a:pt x="3814" y="775"/>
                </a:lnTo>
                <a:lnTo>
                  <a:pt x="3832" y="822"/>
                </a:lnTo>
                <a:lnTo>
                  <a:pt x="3826" y="860"/>
                </a:lnTo>
                <a:lnTo>
                  <a:pt x="3826" y="885"/>
                </a:lnTo>
                <a:lnTo>
                  <a:pt x="3850" y="921"/>
                </a:lnTo>
                <a:lnTo>
                  <a:pt x="3832" y="931"/>
                </a:lnTo>
                <a:lnTo>
                  <a:pt x="3782" y="891"/>
                </a:lnTo>
                <a:lnTo>
                  <a:pt x="3750" y="846"/>
                </a:lnTo>
                <a:lnTo>
                  <a:pt x="3737" y="815"/>
                </a:lnTo>
                <a:lnTo>
                  <a:pt x="3710" y="798"/>
                </a:lnTo>
                <a:lnTo>
                  <a:pt x="3675" y="822"/>
                </a:lnTo>
                <a:lnTo>
                  <a:pt x="3653" y="853"/>
                </a:lnTo>
                <a:lnTo>
                  <a:pt x="3701" y="891"/>
                </a:lnTo>
                <a:lnTo>
                  <a:pt x="3728" y="931"/>
                </a:lnTo>
                <a:lnTo>
                  <a:pt x="3737" y="983"/>
                </a:lnTo>
                <a:lnTo>
                  <a:pt x="3732" y="1031"/>
                </a:lnTo>
                <a:lnTo>
                  <a:pt x="3732" y="1076"/>
                </a:lnTo>
                <a:lnTo>
                  <a:pt x="3755" y="1044"/>
                </a:lnTo>
                <a:lnTo>
                  <a:pt x="3796" y="1048"/>
                </a:lnTo>
                <a:lnTo>
                  <a:pt x="3808" y="1079"/>
                </a:lnTo>
                <a:lnTo>
                  <a:pt x="3776" y="1114"/>
                </a:lnTo>
                <a:lnTo>
                  <a:pt x="3742" y="1111"/>
                </a:lnTo>
                <a:lnTo>
                  <a:pt x="3737" y="1140"/>
                </a:lnTo>
                <a:lnTo>
                  <a:pt x="3764" y="1161"/>
                </a:lnTo>
                <a:lnTo>
                  <a:pt x="3750" y="1196"/>
                </a:lnTo>
                <a:lnTo>
                  <a:pt x="3791" y="1227"/>
                </a:lnTo>
                <a:lnTo>
                  <a:pt x="3764" y="1251"/>
                </a:lnTo>
                <a:lnTo>
                  <a:pt x="3805" y="1285"/>
                </a:lnTo>
                <a:lnTo>
                  <a:pt x="3776" y="1316"/>
                </a:lnTo>
                <a:lnTo>
                  <a:pt x="3821" y="1298"/>
                </a:lnTo>
                <a:lnTo>
                  <a:pt x="3808" y="1330"/>
                </a:lnTo>
                <a:lnTo>
                  <a:pt x="3889" y="1316"/>
                </a:lnTo>
                <a:lnTo>
                  <a:pt x="3864" y="1356"/>
                </a:lnTo>
                <a:lnTo>
                  <a:pt x="3808" y="1330"/>
                </a:lnTo>
                <a:lnTo>
                  <a:pt x="3805" y="1373"/>
                </a:lnTo>
                <a:lnTo>
                  <a:pt x="3885" y="1369"/>
                </a:lnTo>
                <a:lnTo>
                  <a:pt x="3850" y="1412"/>
                </a:lnTo>
                <a:lnTo>
                  <a:pt x="3796" y="1366"/>
                </a:lnTo>
                <a:lnTo>
                  <a:pt x="3826" y="1434"/>
                </a:lnTo>
                <a:lnTo>
                  <a:pt x="3889" y="1475"/>
                </a:lnTo>
                <a:lnTo>
                  <a:pt x="3832" y="1475"/>
                </a:lnTo>
                <a:lnTo>
                  <a:pt x="3796" y="1373"/>
                </a:lnTo>
                <a:lnTo>
                  <a:pt x="3808" y="1302"/>
                </a:lnTo>
                <a:lnTo>
                  <a:pt x="3764" y="1306"/>
                </a:lnTo>
                <a:lnTo>
                  <a:pt x="3732" y="1267"/>
                </a:lnTo>
                <a:lnTo>
                  <a:pt x="3764" y="1250"/>
                </a:lnTo>
                <a:lnTo>
                  <a:pt x="3764" y="1210"/>
                </a:lnTo>
                <a:lnTo>
                  <a:pt x="3742" y="1123"/>
                </a:lnTo>
                <a:lnTo>
                  <a:pt x="3737" y="1065"/>
                </a:lnTo>
                <a:lnTo>
                  <a:pt x="3728" y="1027"/>
                </a:lnTo>
                <a:lnTo>
                  <a:pt x="3687" y="1076"/>
                </a:lnTo>
                <a:lnTo>
                  <a:pt x="3616" y="1089"/>
                </a:lnTo>
                <a:lnTo>
                  <a:pt x="3580" y="1124"/>
                </a:lnTo>
                <a:lnTo>
                  <a:pt x="3592" y="1171"/>
                </a:lnTo>
                <a:lnTo>
                  <a:pt x="3567" y="1196"/>
                </a:lnTo>
                <a:lnTo>
                  <a:pt x="3526" y="1189"/>
                </a:lnTo>
                <a:lnTo>
                  <a:pt x="3564" y="1150"/>
                </a:lnTo>
                <a:lnTo>
                  <a:pt x="3535" y="1133"/>
                </a:lnTo>
                <a:lnTo>
                  <a:pt x="3496" y="1154"/>
                </a:lnTo>
                <a:lnTo>
                  <a:pt x="3496" y="1193"/>
                </a:lnTo>
                <a:lnTo>
                  <a:pt x="3564" y="1250"/>
                </a:lnTo>
                <a:lnTo>
                  <a:pt x="3580" y="1288"/>
                </a:lnTo>
                <a:lnTo>
                  <a:pt x="3532" y="1342"/>
                </a:lnTo>
                <a:lnTo>
                  <a:pt x="3532" y="1469"/>
                </a:lnTo>
                <a:lnTo>
                  <a:pt x="3532" y="1521"/>
                </a:lnTo>
                <a:lnTo>
                  <a:pt x="3541" y="1552"/>
                </a:lnTo>
                <a:lnTo>
                  <a:pt x="3612" y="1545"/>
                </a:lnTo>
                <a:lnTo>
                  <a:pt x="3660" y="1557"/>
                </a:lnTo>
                <a:lnTo>
                  <a:pt x="3698" y="1506"/>
                </a:lnTo>
                <a:lnTo>
                  <a:pt x="3737" y="1506"/>
                </a:lnTo>
                <a:lnTo>
                  <a:pt x="3725" y="1535"/>
                </a:lnTo>
                <a:lnTo>
                  <a:pt x="3764" y="1571"/>
                </a:lnTo>
                <a:lnTo>
                  <a:pt x="3821" y="1581"/>
                </a:lnTo>
                <a:lnTo>
                  <a:pt x="3814" y="1545"/>
                </a:lnTo>
                <a:lnTo>
                  <a:pt x="3942" y="1545"/>
                </a:lnTo>
                <a:lnTo>
                  <a:pt x="3898" y="1561"/>
                </a:lnTo>
                <a:lnTo>
                  <a:pt x="3894" y="1588"/>
                </a:lnTo>
                <a:lnTo>
                  <a:pt x="3953" y="1602"/>
                </a:lnTo>
                <a:lnTo>
                  <a:pt x="4010" y="1616"/>
                </a:lnTo>
                <a:lnTo>
                  <a:pt x="4037" y="1566"/>
                </a:lnTo>
                <a:lnTo>
                  <a:pt x="4048" y="1535"/>
                </a:lnTo>
                <a:lnTo>
                  <a:pt x="4005" y="1542"/>
                </a:lnTo>
                <a:lnTo>
                  <a:pt x="3966" y="1524"/>
                </a:lnTo>
                <a:lnTo>
                  <a:pt x="3942" y="1514"/>
                </a:lnTo>
                <a:lnTo>
                  <a:pt x="3930" y="1557"/>
                </a:lnTo>
                <a:lnTo>
                  <a:pt x="3930" y="1552"/>
                </a:lnTo>
                <a:lnTo>
                  <a:pt x="3805" y="1552"/>
                </a:lnTo>
                <a:lnTo>
                  <a:pt x="3776" y="1504"/>
                </a:lnTo>
                <a:lnTo>
                  <a:pt x="3742" y="1510"/>
                </a:lnTo>
                <a:lnTo>
                  <a:pt x="3701" y="1506"/>
                </a:lnTo>
                <a:lnTo>
                  <a:pt x="3687" y="1451"/>
                </a:lnTo>
                <a:lnTo>
                  <a:pt x="3666" y="1425"/>
                </a:lnTo>
                <a:lnTo>
                  <a:pt x="3705" y="1404"/>
                </a:lnTo>
                <a:lnTo>
                  <a:pt x="3705" y="1373"/>
                </a:lnTo>
                <a:lnTo>
                  <a:pt x="3648" y="1394"/>
                </a:lnTo>
                <a:lnTo>
                  <a:pt x="3608" y="1415"/>
                </a:lnTo>
                <a:lnTo>
                  <a:pt x="3580" y="1460"/>
                </a:lnTo>
                <a:lnTo>
                  <a:pt x="3532" y="1460"/>
                </a:lnTo>
                <a:lnTo>
                  <a:pt x="3532" y="1362"/>
                </a:lnTo>
                <a:lnTo>
                  <a:pt x="3500" y="1377"/>
                </a:lnTo>
                <a:lnTo>
                  <a:pt x="3464" y="1338"/>
                </a:lnTo>
                <a:lnTo>
                  <a:pt x="3425" y="1291"/>
                </a:lnTo>
                <a:lnTo>
                  <a:pt x="3366" y="1306"/>
                </a:lnTo>
                <a:lnTo>
                  <a:pt x="3360" y="1343"/>
                </a:lnTo>
                <a:lnTo>
                  <a:pt x="3387" y="1401"/>
                </a:lnTo>
                <a:lnTo>
                  <a:pt x="3387" y="1443"/>
                </a:lnTo>
                <a:lnTo>
                  <a:pt x="3428" y="1489"/>
                </a:lnTo>
                <a:lnTo>
                  <a:pt x="3451" y="1510"/>
                </a:lnTo>
                <a:lnTo>
                  <a:pt x="3407" y="1510"/>
                </a:lnTo>
                <a:lnTo>
                  <a:pt x="3375" y="1489"/>
                </a:lnTo>
                <a:lnTo>
                  <a:pt x="3351" y="1514"/>
                </a:lnTo>
                <a:lnTo>
                  <a:pt x="3414" y="1575"/>
                </a:lnTo>
                <a:lnTo>
                  <a:pt x="3464" y="1613"/>
                </a:lnTo>
                <a:lnTo>
                  <a:pt x="3508" y="1606"/>
                </a:lnTo>
                <a:lnTo>
                  <a:pt x="3564" y="1620"/>
                </a:lnTo>
                <a:lnTo>
                  <a:pt x="3630" y="1620"/>
                </a:lnTo>
                <a:lnTo>
                  <a:pt x="3687" y="1613"/>
                </a:lnTo>
                <a:lnTo>
                  <a:pt x="3742" y="1631"/>
                </a:lnTo>
                <a:lnTo>
                  <a:pt x="3728" y="1646"/>
                </a:lnTo>
                <a:lnTo>
                  <a:pt x="3666" y="1627"/>
                </a:lnTo>
                <a:lnTo>
                  <a:pt x="3666" y="1712"/>
                </a:lnTo>
                <a:lnTo>
                  <a:pt x="3710" y="1712"/>
                </a:lnTo>
                <a:lnTo>
                  <a:pt x="3737" y="1702"/>
                </a:lnTo>
                <a:lnTo>
                  <a:pt x="3742" y="1679"/>
                </a:lnTo>
                <a:lnTo>
                  <a:pt x="3796" y="1684"/>
                </a:lnTo>
                <a:lnTo>
                  <a:pt x="3858" y="1662"/>
                </a:lnTo>
                <a:lnTo>
                  <a:pt x="3853" y="1698"/>
                </a:lnTo>
                <a:lnTo>
                  <a:pt x="3876" y="1726"/>
                </a:lnTo>
                <a:lnTo>
                  <a:pt x="3908" y="1747"/>
                </a:lnTo>
                <a:lnTo>
                  <a:pt x="3942" y="1726"/>
                </a:lnTo>
                <a:lnTo>
                  <a:pt x="3939" y="1688"/>
                </a:lnTo>
                <a:lnTo>
                  <a:pt x="3942" y="1651"/>
                </a:lnTo>
                <a:lnTo>
                  <a:pt x="3966" y="1688"/>
                </a:lnTo>
                <a:lnTo>
                  <a:pt x="3978" y="1729"/>
                </a:lnTo>
                <a:lnTo>
                  <a:pt x="3930" y="1821"/>
                </a:lnTo>
                <a:lnTo>
                  <a:pt x="3876" y="1906"/>
                </a:lnTo>
                <a:lnTo>
                  <a:pt x="3826" y="1987"/>
                </a:lnTo>
                <a:lnTo>
                  <a:pt x="3764" y="2079"/>
                </a:lnTo>
                <a:lnTo>
                  <a:pt x="3725" y="2051"/>
                </a:lnTo>
                <a:lnTo>
                  <a:pt x="3666" y="2072"/>
                </a:lnTo>
                <a:lnTo>
                  <a:pt x="3648" y="2100"/>
                </a:lnTo>
                <a:lnTo>
                  <a:pt x="3608" y="2122"/>
                </a:lnTo>
                <a:lnTo>
                  <a:pt x="3535" y="2132"/>
                </a:lnTo>
                <a:lnTo>
                  <a:pt x="3491" y="2129"/>
                </a:lnTo>
                <a:lnTo>
                  <a:pt x="3503" y="2075"/>
                </a:lnTo>
                <a:lnTo>
                  <a:pt x="3500" y="2037"/>
                </a:lnTo>
                <a:lnTo>
                  <a:pt x="3532" y="2004"/>
                </a:lnTo>
                <a:lnTo>
                  <a:pt x="3526" y="1978"/>
                </a:lnTo>
                <a:lnTo>
                  <a:pt x="3473" y="1952"/>
                </a:lnTo>
                <a:lnTo>
                  <a:pt x="3482" y="1906"/>
                </a:lnTo>
                <a:lnTo>
                  <a:pt x="3496" y="1856"/>
                </a:lnTo>
                <a:lnTo>
                  <a:pt x="3544" y="1815"/>
                </a:lnTo>
                <a:lnTo>
                  <a:pt x="3612" y="1811"/>
                </a:lnTo>
                <a:lnTo>
                  <a:pt x="3625" y="1778"/>
                </a:lnTo>
                <a:lnTo>
                  <a:pt x="3608" y="1729"/>
                </a:lnTo>
                <a:lnTo>
                  <a:pt x="3648" y="1715"/>
                </a:lnTo>
                <a:lnTo>
                  <a:pt x="3666" y="1712"/>
                </a:lnTo>
                <a:lnTo>
                  <a:pt x="3666" y="1631"/>
                </a:lnTo>
                <a:lnTo>
                  <a:pt x="3612" y="1637"/>
                </a:lnTo>
                <a:lnTo>
                  <a:pt x="3564" y="1655"/>
                </a:lnTo>
                <a:lnTo>
                  <a:pt x="3514" y="1631"/>
                </a:lnTo>
                <a:lnTo>
                  <a:pt x="3458" y="1631"/>
                </a:lnTo>
                <a:lnTo>
                  <a:pt x="3392" y="1613"/>
                </a:lnTo>
                <a:lnTo>
                  <a:pt x="3351" y="1575"/>
                </a:lnTo>
                <a:lnTo>
                  <a:pt x="3330" y="1540"/>
                </a:lnTo>
                <a:lnTo>
                  <a:pt x="3292" y="1506"/>
                </a:lnTo>
                <a:lnTo>
                  <a:pt x="3330" y="1500"/>
                </a:lnTo>
                <a:lnTo>
                  <a:pt x="3351" y="1510"/>
                </a:lnTo>
                <a:lnTo>
                  <a:pt x="3380" y="1483"/>
                </a:lnTo>
                <a:lnTo>
                  <a:pt x="3366" y="1439"/>
                </a:lnTo>
                <a:lnTo>
                  <a:pt x="3330" y="1435"/>
                </a:lnTo>
                <a:lnTo>
                  <a:pt x="3307" y="1387"/>
                </a:lnTo>
                <a:lnTo>
                  <a:pt x="3325" y="1338"/>
                </a:lnTo>
                <a:lnTo>
                  <a:pt x="3351" y="1298"/>
                </a:lnTo>
                <a:lnTo>
                  <a:pt x="3342" y="1250"/>
                </a:lnTo>
                <a:lnTo>
                  <a:pt x="3325" y="1246"/>
                </a:lnTo>
                <a:lnTo>
                  <a:pt x="3292" y="1270"/>
                </a:lnTo>
                <a:lnTo>
                  <a:pt x="3291" y="1298"/>
                </a:lnTo>
                <a:lnTo>
                  <a:pt x="3253" y="1250"/>
                </a:lnTo>
                <a:lnTo>
                  <a:pt x="3201" y="1215"/>
                </a:lnTo>
                <a:lnTo>
                  <a:pt x="3158" y="1216"/>
                </a:lnTo>
                <a:lnTo>
                  <a:pt x="3125" y="1267"/>
                </a:lnTo>
                <a:lnTo>
                  <a:pt x="3069" y="1291"/>
                </a:lnTo>
                <a:lnTo>
                  <a:pt x="3069" y="1323"/>
                </a:lnTo>
                <a:lnTo>
                  <a:pt x="3087" y="1362"/>
                </a:lnTo>
                <a:lnTo>
                  <a:pt x="3083" y="1397"/>
                </a:lnTo>
                <a:lnTo>
                  <a:pt x="3042" y="1394"/>
                </a:lnTo>
                <a:lnTo>
                  <a:pt x="3012" y="1343"/>
                </a:lnTo>
                <a:lnTo>
                  <a:pt x="2967" y="1298"/>
                </a:lnTo>
                <a:lnTo>
                  <a:pt x="2917" y="1267"/>
                </a:lnTo>
                <a:lnTo>
                  <a:pt x="2882" y="1215"/>
                </a:lnTo>
                <a:lnTo>
                  <a:pt x="2846" y="1193"/>
                </a:lnTo>
                <a:lnTo>
                  <a:pt x="2778" y="1193"/>
                </a:lnTo>
                <a:lnTo>
                  <a:pt x="2725" y="1193"/>
                </a:lnTo>
                <a:lnTo>
                  <a:pt x="2689" y="1216"/>
                </a:lnTo>
                <a:lnTo>
                  <a:pt x="2653" y="1181"/>
                </a:lnTo>
                <a:lnTo>
                  <a:pt x="2612" y="1158"/>
                </a:lnTo>
                <a:lnTo>
                  <a:pt x="2560" y="1123"/>
                </a:lnTo>
                <a:lnTo>
                  <a:pt x="2600" y="1181"/>
                </a:lnTo>
                <a:lnTo>
                  <a:pt x="2657" y="1196"/>
                </a:lnTo>
                <a:lnTo>
                  <a:pt x="2698" y="1250"/>
                </a:lnTo>
                <a:lnTo>
                  <a:pt x="2685" y="1291"/>
                </a:lnTo>
                <a:lnTo>
                  <a:pt x="2644" y="1316"/>
                </a:lnTo>
                <a:lnTo>
                  <a:pt x="2582" y="1323"/>
                </a:lnTo>
                <a:lnTo>
                  <a:pt x="2533" y="1342"/>
                </a:lnTo>
                <a:lnTo>
                  <a:pt x="2496" y="1378"/>
                </a:lnTo>
                <a:lnTo>
                  <a:pt x="2475" y="1404"/>
                </a:lnTo>
                <a:lnTo>
                  <a:pt x="2457" y="1356"/>
                </a:lnTo>
                <a:lnTo>
                  <a:pt x="2430" y="1291"/>
                </a:lnTo>
                <a:lnTo>
                  <a:pt x="2389" y="1256"/>
                </a:lnTo>
                <a:lnTo>
                  <a:pt x="2389" y="1216"/>
                </a:lnTo>
                <a:lnTo>
                  <a:pt x="2355" y="1220"/>
                </a:lnTo>
                <a:lnTo>
                  <a:pt x="2362" y="1285"/>
                </a:lnTo>
                <a:lnTo>
                  <a:pt x="2400" y="1338"/>
                </a:lnTo>
                <a:lnTo>
                  <a:pt x="2400" y="1377"/>
                </a:lnTo>
                <a:lnTo>
                  <a:pt x="2451" y="1401"/>
                </a:lnTo>
                <a:lnTo>
                  <a:pt x="2475" y="1434"/>
                </a:lnTo>
                <a:lnTo>
                  <a:pt x="2528" y="1415"/>
                </a:lnTo>
                <a:lnTo>
                  <a:pt x="2573" y="1412"/>
                </a:lnTo>
                <a:lnTo>
                  <a:pt x="2630" y="1394"/>
                </a:lnTo>
                <a:lnTo>
                  <a:pt x="2605" y="1448"/>
                </a:lnTo>
                <a:lnTo>
                  <a:pt x="2560" y="1521"/>
                </a:lnTo>
                <a:lnTo>
                  <a:pt x="2528" y="1566"/>
                </a:lnTo>
                <a:lnTo>
                  <a:pt x="2483" y="1606"/>
                </a:lnTo>
                <a:lnTo>
                  <a:pt x="2457" y="1646"/>
                </a:lnTo>
                <a:lnTo>
                  <a:pt x="2446" y="1726"/>
                </a:lnTo>
                <a:lnTo>
                  <a:pt x="2439" y="1785"/>
                </a:lnTo>
                <a:lnTo>
                  <a:pt x="2444" y="1839"/>
                </a:lnTo>
                <a:lnTo>
                  <a:pt x="2451" y="1891"/>
                </a:lnTo>
                <a:lnTo>
                  <a:pt x="2451" y="1906"/>
                </a:lnTo>
                <a:lnTo>
                  <a:pt x="2496" y="1903"/>
                </a:lnTo>
                <a:lnTo>
                  <a:pt x="2501" y="1856"/>
                </a:lnTo>
                <a:lnTo>
                  <a:pt x="2551" y="1811"/>
                </a:lnTo>
                <a:lnTo>
                  <a:pt x="2600" y="1785"/>
                </a:lnTo>
                <a:lnTo>
                  <a:pt x="2608" y="1835"/>
                </a:lnTo>
                <a:lnTo>
                  <a:pt x="2605" y="1881"/>
                </a:lnTo>
                <a:lnTo>
                  <a:pt x="2578" y="1906"/>
                </a:lnTo>
                <a:lnTo>
                  <a:pt x="2582" y="1935"/>
                </a:lnTo>
                <a:lnTo>
                  <a:pt x="2564" y="1995"/>
                </a:lnTo>
                <a:lnTo>
                  <a:pt x="2555" y="2027"/>
                </a:lnTo>
                <a:lnTo>
                  <a:pt x="2523" y="2037"/>
                </a:lnTo>
                <a:lnTo>
                  <a:pt x="2489" y="2004"/>
                </a:lnTo>
                <a:lnTo>
                  <a:pt x="2501" y="1956"/>
                </a:lnTo>
                <a:lnTo>
                  <a:pt x="2514" y="1938"/>
                </a:lnTo>
                <a:lnTo>
                  <a:pt x="2492" y="1906"/>
                </a:lnTo>
                <a:lnTo>
                  <a:pt x="2446" y="1910"/>
                </a:lnTo>
                <a:lnTo>
                  <a:pt x="2433" y="1952"/>
                </a:lnTo>
                <a:lnTo>
                  <a:pt x="2371" y="1978"/>
                </a:lnTo>
                <a:lnTo>
                  <a:pt x="2332" y="2004"/>
                </a:lnTo>
                <a:lnTo>
                  <a:pt x="2335" y="2051"/>
                </a:lnTo>
                <a:lnTo>
                  <a:pt x="2332" y="2110"/>
                </a:lnTo>
                <a:lnTo>
                  <a:pt x="2312" y="2167"/>
                </a:lnTo>
                <a:lnTo>
                  <a:pt x="2228" y="2235"/>
                </a:lnTo>
                <a:lnTo>
                  <a:pt x="2189" y="2238"/>
                </a:lnTo>
                <a:lnTo>
                  <a:pt x="2157" y="2197"/>
                </a:lnTo>
                <a:lnTo>
                  <a:pt x="2107" y="2167"/>
                </a:lnTo>
                <a:lnTo>
                  <a:pt x="2080" y="2154"/>
                </a:lnTo>
                <a:lnTo>
                  <a:pt x="2032" y="2072"/>
                </a:lnTo>
                <a:lnTo>
                  <a:pt x="1987" y="2030"/>
                </a:lnTo>
                <a:lnTo>
                  <a:pt x="1950" y="1987"/>
                </a:lnTo>
                <a:lnTo>
                  <a:pt x="1932" y="1948"/>
                </a:lnTo>
                <a:lnTo>
                  <a:pt x="1928" y="1891"/>
                </a:lnTo>
                <a:lnTo>
                  <a:pt x="1887" y="1856"/>
                </a:lnTo>
                <a:lnTo>
                  <a:pt x="1875" y="1821"/>
                </a:lnTo>
                <a:lnTo>
                  <a:pt x="1901" y="1776"/>
                </a:lnTo>
                <a:lnTo>
                  <a:pt x="1901" y="1733"/>
                </a:lnTo>
                <a:lnTo>
                  <a:pt x="1860" y="1712"/>
                </a:lnTo>
                <a:lnTo>
                  <a:pt x="1798" y="1702"/>
                </a:lnTo>
                <a:lnTo>
                  <a:pt x="1750" y="1688"/>
                </a:lnTo>
                <a:lnTo>
                  <a:pt x="1721" y="1702"/>
                </a:lnTo>
                <a:lnTo>
                  <a:pt x="1676" y="1712"/>
                </a:lnTo>
                <a:lnTo>
                  <a:pt x="1637" y="1688"/>
                </a:lnTo>
                <a:lnTo>
                  <a:pt x="1600" y="1658"/>
                </a:lnTo>
                <a:lnTo>
                  <a:pt x="1553" y="1651"/>
                </a:lnTo>
                <a:lnTo>
                  <a:pt x="1503" y="1631"/>
                </a:lnTo>
                <a:lnTo>
                  <a:pt x="1458" y="1602"/>
                </a:lnTo>
                <a:lnTo>
                  <a:pt x="1444" y="1535"/>
                </a:lnTo>
                <a:lnTo>
                  <a:pt x="1439" y="1489"/>
                </a:lnTo>
                <a:lnTo>
                  <a:pt x="1480" y="1460"/>
                </a:lnTo>
                <a:lnTo>
                  <a:pt x="1476" y="1429"/>
                </a:lnTo>
                <a:lnTo>
                  <a:pt x="1462" y="1373"/>
                </a:lnTo>
                <a:lnTo>
                  <a:pt x="1466" y="1321"/>
                </a:lnTo>
                <a:lnTo>
                  <a:pt x="1458" y="1270"/>
                </a:lnTo>
                <a:lnTo>
                  <a:pt x="1503" y="1227"/>
                </a:lnTo>
                <a:lnTo>
                  <a:pt x="1539" y="1203"/>
                </a:lnTo>
                <a:lnTo>
                  <a:pt x="1578" y="1196"/>
                </a:lnTo>
                <a:lnTo>
                  <a:pt x="1566" y="1158"/>
                </a:lnTo>
                <a:lnTo>
                  <a:pt x="1592" y="1123"/>
                </a:lnTo>
                <a:lnTo>
                  <a:pt x="1632" y="1100"/>
                </a:lnTo>
                <a:lnTo>
                  <a:pt x="1682" y="1119"/>
                </a:lnTo>
                <a:lnTo>
                  <a:pt x="1744" y="1133"/>
                </a:lnTo>
                <a:lnTo>
                  <a:pt x="1807" y="1123"/>
                </a:lnTo>
                <a:lnTo>
                  <a:pt x="1866" y="1123"/>
                </a:lnTo>
                <a:lnTo>
                  <a:pt x="1892" y="1124"/>
                </a:lnTo>
                <a:lnTo>
                  <a:pt x="1905" y="1171"/>
                </a:lnTo>
                <a:lnTo>
                  <a:pt x="1960" y="1179"/>
                </a:lnTo>
                <a:lnTo>
                  <a:pt x="2012" y="1193"/>
                </a:lnTo>
                <a:lnTo>
                  <a:pt x="2044" y="1189"/>
                </a:lnTo>
                <a:lnTo>
                  <a:pt x="2067" y="1161"/>
                </a:lnTo>
                <a:lnTo>
                  <a:pt x="2083" y="1140"/>
                </a:lnTo>
                <a:lnTo>
                  <a:pt x="2133" y="1150"/>
                </a:lnTo>
                <a:lnTo>
                  <a:pt x="2192" y="1171"/>
                </a:lnTo>
                <a:lnTo>
                  <a:pt x="2255" y="1179"/>
                </a:lnTo>
                <a:lnTo>
                  <a:pt x="2300" y="1181"/>
                </a:lnTo>
                <a:lnTo>
                  <a:pt x="2355" y="1179"/>
                </a:lnTo>
                <a:lnTo>
                  <a:pt x="2389" y="1150"/>
                </a:lnTo>
                <a:lnTo>
                  <a:pt x="2407" y="1111"/>
                </a:lnTo>
                <a:lnTo>
                  <a:pt x="2430" y="1079"/>
                </a:lnTo>
                <a:lnTo>
                  <a:pt x="2407" y="1069"/>
                </a:lnTo>
                <a:lnTo>
                  <a:pt x="2380" y="1044"/>
                </a:lnTo>
                <a:lnTo>
                  <a:pt x="2350" y="1052"/>
                </a:lnTo>
                <a:lnTo>
                  <a:pt x="2291" y="1052"/>
                </a:lnTo>
                <a:lnTo>
                  <a:pt x="2250" y="1037"/>
                </a:lnTo>
                <a:lnTo>
                  <a:pt x="2246" y="1001"/>
                </a:lnTo>
                <a:lnTo>
                  <a:pt x="2228" y="991"/>
                </a:lnTo>
                <a:lnTo>
                  <a:pt x="2205" y="1001"/>
                </a:lnTo>
                <a:lnTo>
                  <a:pt x="2216" y="1037"/>
                </a:lnTo>
                <a:lnTo>
                  <a:pt x="2196" y="1065"/>
                </a:lnTo>
                <a:lnTo>
                  <a:pt x="2151" y="1062"/>
                </a:lnTo>
                <a:lnTo>
                  <a:pt x="2128" y="1034"/>
                </a:lnTo>
                <a:lnTo>
                  <a:pt x="2116" y="997"/>
                </a:lnTo>
                <a:lnTo>
                  <a:pt x="2116" y="956"/>
                </a:lnTo>
                <a:lnTo>
                  <a:pt x="2089" y="938"/>
                </a:lnTo>
                <a:lnTo>
                  <a:pt x="2076" y="966"/>
                </a:lnTo>
                <a:lnTo>
                  <a:pt x="2080" y="1001"/>
                </a:lnTo>
                <a:lnTo>
                  <a:pt x="2098" y="1031"/>
                </a:lnTo>
                <a:lnTo>
                  <a:pt x="2128" y="1054"/>
                </a:lnTo>
                <a:lnTo>
                  <a:pt x="2098" y="1087"/>
                </a:lnTo>
                <a:lnTo>
                  <a:pt x="2067" y="1107"/>
                </a:lnTo>
                <a:lnTo>
                  <a:pt x="2026" y="1100"/>
                </a:lnTo>
                <a:lnTo>
                  <a:pt x="2026" y="1124"/>
                </a:lnTo>
                <a:lnTo>
                  <a:pt x="1994" y="1145"/>
                </a:lnTo>
                <a:lnTo>
                  <a:pt x="1955" y="1107"/>
                </a:lnTo>
                <a:lnTo>
                  <a:pt x="1960" y="1083"/>
                </a:lnTo>
                <a:lnTo>
                  <a:pt x="2008" y="1100"/>
                </a:lnTo>
                <a:lnTo>
                  <a:pt x="2039" y="1100"/>
                </a:lnTo>
                <a:lnTo>
                  <a:pt x="2080" y="1076"/>
                </a:lnTo>
                <a:lnTo>
                  <a:pt x="2067" y="1037"/>
                </a:lnTo>
                <a:lnTo>
                  <a:pt x="2032" y="1013"/>
                </a:lnTo>
                <a:lnTo>
                  <a:pt x="1994" y="991"/>
                </a:lnTo>
                <a:lnTo>
                  <a:pt x="1955" y="960"/>
                </a:lnTo>
                <a:lnTo>
                  <a:pt x="1910" y="926"/>
                </a:lnTo>
                <a:lnTo>
                  <a:pt x="1910" y="966"/>
                </a:lnTo>
                <a:lnTo>
                  <a:pt x="1942" y="996"/>
                </a:lnTo>
                <a:lnTo>
                  <a:pt x="1932" y="1037"/>
                </a:lnTo>
                <a:lnTo>
                  <a:pt x="1932" y="1076"/>
                </a:lnTo>
                <a:lnTo>
                  <a:pt x="1887" y="1048"/>
                </a:lnTo>
                <a:lnTo>
                  <a:pt x="1878" y="1018"/>
                </a:lnTo>
                <a:lnTo>
                  <a:pt x="1901" y="997"/>
                </a:lnTo>
                <a:lnTo>
                  <a:pt x="1892" y="973"/>
                </a:lnTo>
                <a:lnTo>
                  <a:pt x="1916" y="962"/>
                </a:lnTo>
                <a:lnTo>
                  <a:pt x="1916" y="926"/>
                </a:lnTo>
                <a:lnTo>
                  <a:pt x="1878" y="935"/>
                </a:lnTo>
                <a:lnTo>
                  <a:pt x="1848" y="966"/>
                </a:lnTo>
                <a:lnTo>
                  <a:pt x="1807" y="960"/>
                </a:lnTo>
                <a:lnTo>
                  <a:pt x="1750" y="980"/>
                </a:lnTo>
                <a:lnTo>
                  <a:pt x="1739" y="1027"/>
                </a:lnTo>
                <a:lnTo>
                  <a:pt x="1691" y="1054"/>
                </a:lnTo>
                <a:lnTo>
                  <a:pt x="1637" y="1079"/>
                </a:lnTo>
                <a:lnTo>
                  <a:pt x="1587" y="1083"/>
                </a:lnTo>
                <a:lnTo>
                  <a:pt x="1539" y="1069"/>
                </a:lnTo>
                <a:lnTo>
                  <a:pt x="1508" y="1048"/>
                </a:lnTo>
                <a:lnTo>
                  <a:pt x="1530" y="1027"/>
                </a:lnTo>
                <a:lnTo>
                  <a:pt x="1508" y="996"/>
                </a:lnTo>
                <a:lnTo>
                  <a:pt x="1542" y="970"/>
                </a:lnTo>
                <a:lnTo>
                  <a:pt x="1548" y="942"/>
                </a:lnTo>
                <a:lnTo>
                  <a:pt x="1548" y="904"/>
                </a:lnTo>
                <a:lnTo>
                  <a:pt x="1592" y="868"/>
                </a:lnTo>
                <a:lnTo>
                  <a:pt x="1660" y="885"/>
                </a:lnTo>
                <a:lnTo>
                  <a:pt x="1732" y="895"/>
                </a:lnTo>
                <a:lnTo>
                  <a:pt x="1758" y="870"/>
                </a:lnTo>
                <a:lnTo>
                  <a:pt x="1758" y="833"/>
                </a:lnTo>
                <a:lnTo>
                  <a:pt x="1726" y="803"/>
                </a:lnTo>
                <a:lnTo>
                  <a:pt x="1667" y="782"/>
                </a:lnTo>
                <a:lnTo>
                  <a:pt x="1700" y="764"/>
                </a:lnTo>
                <a:lnTo>
                  <a:pt x="1753" y="747"/>
                </a:lnTo>
                <a:lnTo>
                  <a:pt x="1762" y="741"/>
                </a:lnTo>
                <a:lnTo>
                  <a:pt x="1750" y="733"/>
                </a:lnTo>
                <a:lnTo>
                  <a:pt x="1705" y="741"/>
                </a:lnTo>
                <a:lnTo>
                  <a:pt x="1660" y="747"/>
                </a:lnTo>
                <a:lnTo>
                  <a:pt x="1632" y="754"/>
                </a:lnTo>
                <a:lnTo>
                  <a:pt x="1650" y="729"/>
                </a:lnTo>
                <a:lnTo>
                  <a:pt x="1660" y="690"/>
                </a:lnTo>
                <a:lnTo>
                  <a:pt x="1676" y="672"/>
                </a:lnTo>
                <a:lnTo>
                  <a:pt x="1687" y="648"/>
                </a:lnTo>
                <a:lnTo>
                  <a:pt x="1664" y="620"/>
                </a:lnTo>
                <a:lnTo>
                  <a:pt x="1632" y="637"/>
                </a:lnTo>
                <a:lnTo>
                  <a:pt x="1637" y="671"/>
                </a:lnTo>
                <a:lnTo>
                  <a:pt x="1632" y="697"/>
                </a:lnTo>
                <a:lnTo>
                  <a:pt x="1610" y="741"/>
                </a:lnTo>
                <a:lnTo>
                  <a:pt x="1566" y="733"/>
                </a:lnTo>
                <a:lnTo>
                  <a:pt x="1553" y="697"/>
                </a:lnTo>
                <a:lnTo>
                  <a:pt x="1525" y="655"/>
                </a:lnTo>
                <a:lnTo>
                  <a:pt x="1578" y="648"/>
                </a:lnTo>
                <a:lnTo>
                  <a:pt x="1598" y="634"/>
                </a:lnTo>
                <a:lnTo>
                  <a:pt x="1619" y="624"/>
                </a:lnTo>
                <a:lnTo>
                  <a:pt x="1619" y="606"/>
                </a:lnTo>
                <a:lnTo>
                  <a:pt x="1605" y="579"/>
                </a:lnTo>
                <a:lnTo>
                  <a:pt x="1646" y="560"/>
                </a:lnTo>
                <a:lnTo>
                  <a:pt x="1687" y="543"/>
                </a:lnTo>
                <a:lnTo>
                  <a:pt x="1714" y="556"/>
                </a:lnTo>
                <a:lnTo>
                  <a:pt x="1726" y="596"/>
                </a:lnTo>
                <a:lnTo>
                  <a:pt x="1744" y="637"/>
                </a:lnTo>
                <a:lnTo>
                  <a:pt x="1771" y="659"/>
                </a:lnTo>
                <a:lnTo>
                  <a:pt x="1783" y="697"/>
                </a:lnTo>
                <a:lnTo>
                  <a:pt x="1762" y="723"/>
                </a:lnTo>
                <a:lnTo>
                  <a:pt x="1758" y="743"/>
                </a:lnTo>
                <a:lnTo>
                  <a:pt x="1798" y="733"/>
                </a:lnTo>
                <a:lnTo>
                  <a:pt x="1842" y="716"/>
                </a:lnTo>
                <a:lnTo>
                  <a:pt x="1860" y="671"/>
                </a:lnTo>
                <a:lnTo>
                  <a:pt x="1905" y="671"/>
                </a:lnTo>
                <a:lnTo>
                  <a:pt x="1928" y="655"/>
                </a:lnTo>
                <a:lnTo>
                  <a:pt x="1923" y="620"/>
                </a:lnTo>
                <a:lnTo>
                  <a:pt x="1901" y="584"/>
                </a:lnTo>
                <a:lnTo>
                  <a:pt x="1942" y="584"/>
                </a:lnTo>
                <a:lnTo>
                  <a:pt x="1987" y="620"/>
                </a:lnTo>
                <a:lnTo>
                  <a:pt x="2026" y="648"/>
                </a:lnTo>
                <a:lnTo>
                  <a:pt x="2057" y="648"/>
                </a:lnTo>
                <a:lnTo>
                  <a:pt x="2112" y="634"/>
                </a:lnTo>
                <a:lnTo>
                  <a:pt x="2148" y="589"/>
                </a:lnTo>
                <a:lnTo>
                  <a:pt x="2166" y="556"/>
                </a:lnTo>
                <a:lnTo>
                  <a:pt x="2246" y="570"/>
                </a:lnTo>
                <a:lnTo>
                  <a:pt x="2178" y="539"/>
                </a:lnTo>
                <a:lnTo>
                  <a:pt x="2128" y="543"/>
                </a:lnTo>
                <a:lnTo>
                  <a:pt x="2116" y="493"/>
                </a:lnTo>
                <a:lnTo>
                  <a:pt x="2116" y="464"/>
                </a:lnTo>
                <a:lnTo>
                  <a:pt x="2173" y="452"/>
                </a:lnTo>
                <a:lnTo>
                  <a:pt x="2189" y="422"/>
                </a:lnTo>
                <a:lnTo>
                  <a:pt x="2148" y="436"/>
                </a:lnTo>
                <a:lnTo>
                  <a:pt x="2098" y="462"/>
                </a:lnTo>
                <a:lnTo>
                  <a:pt x="2050" y="464"/>
                </a:lnTo>
                <a:lnTo>
                  <a:pt x="2076" y="510"/>
                </a:lnTo>
                <a:lnTo>
                  <a:pt x="2067" y="549"/>
                </a:lnTo>
                <a:lnTo>
                  <a:pt x="2067" y="580"/>
                </a:lnTo>
                <a:lnTo>
                  <a:pt x="2032" y="606"/>
                </a:lnTo>
                <a:lnTo>
                  <a:pt x="1991" y="613"/>
                </a:lnTo>
                <a:lnTo>
                  <a:pt x="1960" y="584"/>
                </a:lnTo>
                <a:lnTo>
                  <a:pt x="1964" y="556"/>
                </a:lnTo>
                <a:lnTo>
                  <a:pt x="1973" y="539"/>
                </a:lnTo>
                <a:lnTo>
                  <a:pt x="1928" y="549"/>
                </a:lnTo>
                <a:lnTo>
                  <a:pt x="1883" y="531"/>
                </a:lnTo>
                <a:lnTo>
                  <a:pt x="1860" y="507"/>
                </a:lnTo>
                <a:lnTo>
                  <a:pt x="1875" y="464"/>
                </a:lnTo>
                <a:lnTo>
                  <a:pt x="1866" y="462"/>
                </a:lnTo>
                <a:lnTo>
                  <a:pt x="1875" y="457"/>
                </a:lnTo>
                <a:lnTo>
                  <a:pt x="1878" y="453"/>
                </a:lnTo>
                <a:lnTo>
                  <a:pt x="1355" y="453"/>
                </a:lnTo>
                <a:lnTo>
                  <a:pt x="1326" y="478"/>
                </a:lnTo>
                <a:lnTo>
                  <a:pt x="1282" y="500"/>
                </a:lnTo>
                <a:lnTo>
                  <a:pt x="1237" y="486"/>
                </a:lnTo>
                <a:lnTo>
                  <a:pt x="1225" y="462"/>
                </a:lnTo>
                <a:lnTo>
                  <a:pt x="1225" y="433"/>
                </a:lnTo>
                <a:lnTo>
                  <a:pt x="1230" y="429"/>
                </a:lnTo>
                <a:lnTo>
                  <a:pt x="1121" y="429"/>
                </a:lnTo>
                <a:lnTo>
                  <a:pt x="1085" y="433"/>
                </a:lnTo>
                <a:lnTo>
                  <a:pt x="1055" y="486"/>
                </a:lnTo>
                <a:lnTo>
                  <a:pt x="1037" y="525"/>
                </a:lnTo>
                <a:lnTo>
                  <a:pt x="1025" y="560"/>
                </a:lnTo>
                <a:lnTo>
                  <a:pt x="969" y="549"/>
                </a:lnTo>
                <a:lnTo>
                  <a:pt x="935" y="525"/>
                </a:lnTo>
                <a:lnTo>
                  <a:pt x="930" y="464"/>
                </a:lnTo>
                <a:lnTo>
                  <a:pt x="907" y="404"/>
                </a:lnTo>
                <a:lnTo>
                  <a:pt x="875" y="370"/>
                </a:lnTo>
                <a:lnTo>
                  <a:pt x="891" y="347"/>
                </a:lnTo>
                <a:lnTo>
                  <a:pt x="858" y="295"/>
                </a:lnTo>
                <a:lnTo>
                  <a:pt x="830" y="276"/>
                </a:lnTo>
                <a:lnTo>
                  <a:pt x="796" y="299"/>
                </a:lnTo>
                <a:lnTo>
                  <a:pt x="746" y="274"/>
                </a:lnTo>
                <a:lnTo>
                  <a:pt x="714" y="291"/>
                </a:lnTo>
                <a:lnTo>
                  <a:pt x="692" y="309"/>
                </a:lnTo>
                <a:lnTo>
                  <a:pt x="630" y="323"/>
                </a:lnTo>
                <a:lnTo>
                  <a:pt x="594" y="358"/>
                </a:lnTo>
                <a:lnTo>
                  <a:pt x="664" y="365"/>
                </a:lnTo>
                <a:lnTo>
                  <a:pt x="728" y="387"/>
                </a:lnTo>
                <a:lnTo>
                  <a:pt x="753" y="422"/>
                </a:lnTo>
                <a:lnTo>
                  <a:pt x="796" y="457"/>
                </a:lnTo>
                <a:lnTo>
                  <a:pt x="800" y="514"/>
                </a:lnTo>
                <a:lnTo>
                  <a:pt x="785" y="570"/>
                </a:lnTo>
                <a:lnTo>
                  <a:pt x="746" y="584"/>
                </a:lnTo>
                <a:lnTo>
                  <a:pt x="701" y="549"/>
                </a:lnTo>
                <a:lnTo>
                  <a:pt x="616" y="545"/>
                </a:lnTo>
                <a:lnTo>
                  <a:pt x="616" y="521"/>
                </a:lnTo>
                <a:lnTo>
                  <a:pt x="692" y="507"/>
                </a:lnTo>
                <a:lnTo>
                  <a:pt x="696" y="474"/>
                </a:lnTo>
                <a:lnTo>
                  <a:pt x="687" y="462"/>
                </a:lnTo>
                <a:lnTo>
                  <a:pt x="662" y="493"/>
                </a:lnTo>
                <a:lnTo>
                  <a:pt x="625" y="469"/>
                </a:lnTo>
                <a:lnTo>
                  <a:pt x="675" y="436"/>
                </a:lnTo>
                <a:lnTo>
                  <a:pt x="701" y="464"/>
                </a:lnTo>
                <a:lnTo>
                  <a:pt x="662" y="433"/>
                </a:lnTo>
                <a:lnTo>
                  <a:pt x="616" y="433"/>
                </a:lnTo>
                <a:lnTo>
                  <a:pt x="585" y="457"/>
                </a:lnTo>
                <a:lnTo>
                  <a:pt x="589" y="493"/>
                </a:lnTo>
                <a:lnTo>
                  <a:pt x="589" y="539"/>
                </a:lnTo>
                <a:lnTo>
                  <a:pt x="580" y="575"/>
                </a:lnTo>
                <a:lnTo>
                  <a:pt x="589" y="610"/>
                </a:lnTo>
                <a:lnTo>
                  <a:pt x="544" y="580"/>
                </a:lnTo>
                <a:lnTo>
                  <a:pt x="526" y="601"/>
                </a:lnTo>
                <a:lnTo>
                  <a:pt x="508" y="579"/>
                </a:lnTo>
                <a:lnTo>
                  <a:pt x="526" y="543"/>
                </a:lnTo>
                <a:lnTo>
                  <a:pt x="485" y="556"/>
                </a:lnTo>
                <a:lnTo>
                  <a:pt x="464" y="584"/>
                </a:lnTo>
                <a:lnTo>
                  <a:pt x="433" y="613"/>
                </a:lnTo>
                <a:lnTo>
                  <a:pt x="433" y="641"/>
                </a:lnTo>
                <a:lnTo>
                  <a:pt x="383" y="641"/>
                </a:lnTo>
                <a:lnTo>
                  <a:pt x="364" y="659"/>
                </a:lnTo>
                <a:lnTo>
                  <a:pt x="383" y="706"/>
                </a:lnTo>
                <a:lnTo>
                  <a:pt x="435" y="729"/>
                </a:lnTo>
                <a:lnTo>
                  <a:pt x="464" y="747"/>
                </a:lnTo>
                <a:lnTo>
                  <a:pt x="458" y="789"/>
                </a:lnTo>
                <a:lnTo>
                  <a:pt x="496" y="779"/>
                </a:lnTo>
                <a:lnTo>
                  <a:pt x="500" y="741"/>
                </a:lnTo>
                <a:lnTo>
                  <a:pt x="557" y="741"/>
                </a:lnTo>
                <a:lnTo>
                  <a:pt x="594" y="706"/>
                </a:lnTo>
                <a:lnTo>
                  <a:pt x="598" y="671"/>
                </a:lnTo>
                <a:lnTo>
                  <a:pt x="594" y="606"/>
                </a:lnTo>
                <a:lnTo>
                  <a:pt x="616" y="563"/>
                </a:lnTo>
                <a:lnTo>
                  <a:pt x="648" y="539"/>
                </a:lnTo>
                <a:lnTo>
                  <a:pt x="696" y="560"/>
                </a:lnTo>
                <a:lnTo>
                  <a:pt x="751" y="584"/>
                </a:lnTo>
                <a:lnTo>
                  <a:pt x="782" y="606"/>
                </a:lnTo>
                <a:lnTo>
                  <a:pt x="808" y="641"/>
                </a:lnTo>
                <a:lnTo>
                  <a:pt x="848" y="659"/>
                </a:lnTo>
                <a:lnTo>
                  <a:pt x="862" y="706"/>
                </a:lnTo>
                <a:lnTo>
                  <a:pt x="867" y="733"/>
                </a:lnTo>
                <a:lnTo>
                  <a:pt x="907" y="761"/>
                </a:lnTo>
                <a:lnTo>
                  <a:pt x="875" y="794"/>
                </a:lnTo>
                <a:lnTo>
                  <a:pt x="826" y="794"/>
                </a:lnTo>
                <a:lnTo>
                  <a:pt x="769" y="815"/>
                </a:lnTo>
                <a:lnTo>
                  <a:pt x="728" y="839"/>
                </a:lnTo>
                <a:lnTo>
                  <a:pt x="664" y="864"/>
                </a:lnTo>
                <a:lnTo>
                  <a:pt x="616" y="904"/>
                </a:lnTo>
                <a:lnTo>
                  <a:pt x="567" y="935"/>
                </a:lnTo>
                <a:lnTo>
                  <a:pt x="557" y="966"/>
                </a:lnTo>
                <a:lnTo>
                  <a:pt x="557" y="991"/>
                </a:lnTo>
                <a:lnTo>
                  <a:pt x="526" y="1015"/>
                </a:lnTo>
                <a:lnTo>
                  <a:pt x="530" y="1044"/>
                </a:lnTo>
                <a:lnTo>
                  <a:pt x="491" y="1079"/>
                </a:lnTo>
                <a:lnTo>
                  <a:pt x="491" y="1123"/>
                </a:lnTo>
                <a:lnTo>
                  <a:pt x="512" y="1158"/>
                </a:lnTo>
                <a:lnTo>
                  <a:pt x="500" y="1185"/>
                </a:lnTo>
                <a:lnTo>
                  <a:pt x="458" y="1171"/>
                </a:lnTo>
                <a:lnTo>
                  <a:pt x="451" y="1123"/>
                </a:lnTo>
                <a:lnTo>
                  <a:pt x="410" y="1100"/>
                </a:lnTo>
                <a:lnTo>
                  <a:pt x="378" y="1107"/>
                </a:lnTo>
                <a:lnTo>
                  <a:pt x="357" y="1140"/>
                </a:lnTo>
                <a:lnTo>
                  <a:pt x="316" y="1123"/>
                </a:lnTo>
                <a:lnTo>
                  <a:pt x="275" y="1123"/>
                </a:lnTo>
                <a:lnTo>
                  <a:pt x="230" y="1154"/>
                </a:lnTo>
                <a:lnTo>
                  <a:pt x="217" y="1185"/>
                </a:lnTo>
                <a:lnTo>
                  <a:pt x="205" y="1216"/>
                </a:lnTo>
                <a:lnTo>
                  <a:pt x="194" y="1267"/>
                </a:lnTo>
                <a:lnTo>
                  <a:pt x="230" y="1298"/>
                </a:lnTo>
                <a:lnTo>
                  <a:pt x="267" y="1274"/>
                </a:lnTo>
                <a:lnTo>
                  <a:pt x="312" y="1274"/>
                </a:lnTo>
                <a:lnTo>
                  <a:pt x="316" y="1316"/>
                </a:lnTo>
                <a:lnTo>
                  <a:pt x="289" y="1343"/>
                </a:lnTo>
                <a:lnTo>
                  <a:pt x="342" y="1352"/>
                </a:lnTo>
                <a:lnTo>
                  <a:pt x="364" y="1362"/>
                </a:lnTo>
                <a:lnTo>
                  <a:pt x="378" y="1401"/>
                </a:lnTo>
                <a:lnTo>
                  <a:pt x="423" y="1415"/>
                </a:lnTo>
                <a:lnTo>
                  <a:pt x="473" y="1448"/>
                </a:lnTo>
                <a:lnTo>
                  <a:pt x="508" y="1429"/>
                </a:lnTo>
                <a:lnTo>
                  <a:pt x="589" y="1448"/>
                </a:lnTo>
                <a:lnTo>
                  <a:pt x="651" y="1451"/>
                </a:lnTo>
                <a:lnTo>
                  <a:pt x="741" y="1489"/>
                </a:lnTo>
                <a:lnTo>
                  <a:pt x="753" y="1521"/>
                </a:lnTo>
                <a:lnTo>
                  <a:pt x="808" y="1557"/>
                </a:lnTo>
                <a:lnTo>
                  <a:pt x="835" y="1606"/>
                </a:lnTo>
                <a:lnTo>
                  <a:pt x="898" y="1631"/>
                </a:lnTo>
                <a:lnTo>
                  <a:pt x="951" y="1637"/>
                </a:lnTo>
                <a:lnTo>
                  <a:pt x="1010" y="1679"/>
                </a:lnTo>
                <a:lnTo>
                  <a:pt x="1082" y="1679"/>
                </a:lnTo>
                <a:lnTo>
                  <a:pt x="1085" y="1715"/>
                </a:lnTo>
                <a:lnTo>
                  <a:pt x="1085" y="1750"/>
                </a:lnTo>
                <a:lnTo>
                  <a:pt x="1055" y="1785"/>
                </a:lnTo>
                <a:lnTo>
                  <a:pt x="1046" y="1829"/>
                </a:lnTo>
                <a:lnTo>
                  <a:pt x="1037" y="1874"/>
                </a:lnTo>
                <a:lnTo>
                  <a:pt x="996" y="1917"/>
                </a:lnTo>
                <a:lnTo>
                  <a:pt x="942" y="1942"/>
                </a:lnTo>
                <a:lnTo>
                  <a:pt x="892" y="1948"/>
                </a:lnTo>
                <a:lnTo>
                  <a:pt x="912" y="1983"/>
                </a:lnTo>
                <a:lnTo>
                  <a:pt x="867" y="2027"/>
                </a:lnTo>
                <a:lnTo>
                  <a:pt x="830" y="2062"/>
                </a:lnTo>
                <a:lnTo>
                  <a:pt x="785" y="2084"/>
                </a:lnTo>
                <a:lnTo>
                  <a:pt x="746" y="2136"/>
                </a:lnTo>
                <a:lnTo>
                  <a:pt x="714" y="2171"/>
                </a:lnTo>
                <a:lnTo>
                  <a:pt x="675" y="2192"/>
                </a:lnTo>
                <a:lnTo>
                  <a:pt x="648" y="2225"/>
                </a:lnTo>
                <a:lnTo>
                  <a:pt x="625" y="2256"/>
                </a:lnTo>
                <a:lnTo>
                  <a:pt x="598" y="2287"/>
                </a:lnTo>
                <a:lnTo>
                  <a:pt x="607" y="2317"/>
                </a:lnTo>
                <a:lnTo>
                  <a:pt x="585" y="2342"/>
                </a:lnTo>
                <a:lnTo>
                  <a:pt x="548" y="2298"/>
                </a:lnTo>
                <a:lnTo>
                  <a:pt x="503" y="2263"/>
                </a:lnTo>
                <a:lnTo>
                  <a:pt x="491" y="2216"/>
                </a:lnTo>
                <a:lnTo>
                  <a:pt x="491" y="2171"/>
                </a:lnTo>
                <a:lnTo>
                  <a:pt x="485" y="2122"/>
                </a:lnTo>
                <a:lnTo>
                  <a:pt x="503" y="2051"/>
                </a:lnTo>
                <a:lnTo>
                  <a:pt x="508" y="1983"/>
                </a:lnTo>
                <a:lnTo>
                  <a:pt x="500" y="1921"/>
                </a:lnTo>
                <a:lnTo>
                  <a:pt x="485" y="1874"/>
                </a:lnTo>
                <a:lnTo>
                  <a:pt x="433" y="1829"/>
                </a:lnTo>
                <a:lnTo>
                  <a:pt x="383" y="1794"/>
                </a:lnTo>
                <a:lnTo>
                  <a:pt x="342" y="1747"/>
                </a:lnTo>
                <a:lnTo>
                  <a:pt x="333" y="1688"/>
                </a:lnTo>
                <a:lnTo>
                  <a:pt x="357" y="1648"/>
                </a:lnTo>
                <a:lnTo>
                  <a:pt x="357" y="1613"/>
                </a:lnTo>
                <a:lnTo>
                  <a:pt x="383" y="1552"/>
                </a:lnTo>
                <a:lnTo>
                  <a:pt x="414" y="1506"/>
                </a:lnTo>
                <a:lnTo>
                  <a:pt x="458" y="1479"/>
                </a:lnTo>
                <a:lnTo>
                  <a:pt x="478" y="1451"/>
                </a:lnTo>
                <a:lnTo>
                  <a:pt x="423" y="1439"/>
                </a:lnTo>
                <a:lnTo>
                  <a:pt x="387" y="1448"/>
                </a:lnTo>
                <a:lnTo>
                  <a:pt x="351" y="1435"/>
                </a:lnTo>
                <a:lnTo>
                  <a:pt x="307" y="1408"/>
                </a:lnTo>
                <a:lnTo>
                  <a:pt x="262" y="1377"/>
                </a:lnTo>
                <a:lnTo>
                  <a:pt x="235" y="1342"/>
                </a:lnTo>
                <a:lnTo>
                  <a:pt x="217" y="1333"/>
                </a:lnTo>
                <a:lnTo>
                  <a:pt x="191" y="1343"/>
                </a:lnTo>
                <a:lnTo>
                  <a:pt x="146" y="1323"/>
                </a:lnTo>
                <a:lnTo>
                  <a:pt x="110" y="1291"/>
                </a:lnTo>
                <a:lnTo>
                  <a:pt x="96" y="1267"/>
                </a:lnTo>
                <a:lnTo>
                  <a:pt x="96" y="1220"/>
                </a:lnTo>
                <a:lnTo>
                  <a:pt x="89" y="1196"/>
                </a:lnTo>
                <a:lnTo>
                  <a:pt x="46" y="1175"/>
                </a:lnTo>
                <a:lnTo>
                  <a:pt x="46" y="1193"/>
                </a:lnTo>
                <a:lnTo>
                  <a:pt x="66" y="1224"/>
                </a:lnTo>
                <a:lnTo>
                  <a:pt x="73" y="1256"/>
                </a:lnTo>
                <a:lnTo>
                  <a:pt x="33" y="1234"/>
                </a:lnTo>
                <a:lnTo>
                  <a:pt x="12" y="1215"/>
                </a:lnTo>
                <a:lnTo>
                  <a:pt x="1" y="1179"/>
                </a:lnTo>
                <a:lnTo>
                  <a:pt x="7" y="1119"/>
                </a:lnTo>
                <a:lnTo>
                  <a:pt x="0" y="1048"/>
                </a:lnTo>
                <a:lnTo>
                  <a:pt x="7" y="956"/>
                </a:lnTo>
                <a:lnTo>
                  <a:pt x="33" y="815"/>
                </a:lnTo>
                <a:lnTo>
                  <a:pt x="91" y="676"/>
                </a:lnTo>
                <a:lnTo>
                  <a:pt x="182" y="514"/>
                </a:lnTo>
                <a:lnTo>
                  <a:pt x="250" y="401"/>
                </a:lnTo>
                <a:lnTo>
                  <a:pt x="351" y="276"/>
                </a:lnTo>
                <a:lnTo>
                  <a:pt x="435" y="203"/>
                </a:lnTo>
              </a:path>
            </a:pathLst>
          </a:custGeom>
          <a:solidFill>
            <a:srgbClr val="CBCBCB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5963" y="21082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403350" y="38608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pPr lvl="0"/>
            <a:endParaRPr lang="zh-TW" altLang="en-US" noProof="0"/>
          </a:p>
        </p:txBody>
      </p:sp>
      <p:sp>
        <p:nvSpPr>
          <p:cNvPr id="71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zh-TW" altLang="en-US" noProof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68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59313" y="19161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0755B-0BB0-4E73-AC40-9A2768AC9247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40513" y="620713"/>
            <a:ext cx="2057400" cy="58213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620713"/>
            <a:ext cx="6019800" cy="58213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1DCAA-FF8D-4DCD-A549-2ABD5F15D4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FBA1-B48B-403A-A74D-7B1F4D48346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8F207-D9F4-4234-BD4C-56C73467BB2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7625-B3CA-4D53-A57E-4FAB890455A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60D22-76F0-4B46-8736-63C3CF27C79F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E59E2-7E9D-4FBB-919D-E1110366594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1BF16-C85F-4BD8-9AAC-743093C60C3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66008-709F-4647-984D-E88787E17A9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5890B-B2F2-4ABF-A43E-C93B31807F1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7AD5-4A94-45B2-9231-B2A47AF8740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A74E7-A8DB-49A1-A3CD-AD13D06C6F54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F332A-0E90-44C4-BA20-68BC4162AB1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CEA32-57F9-4327-B7B2-DBDE4BBCF7F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ED6D-82B9-421A-851B-77CC40A1CA1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80F28-1AC2-4188-9819-6A9092E592E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A9007-E264-48AB-BFD3-1D621B7B21A4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3C58D-62EA-4F1E-87BE-88D50DFC56C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54FE-ABAF-460B-B1E3-19E99C79CEF1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31750" y="620713"/>
            <a:ext cx="91122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Line 9"/>
          <p:cNvSpPr>
            <a:spLocks noChangeShapeType="1"/>
          </p:cNvSpPr>
          <p:nvPr/>
        </p:nvSpPr>
        <p:spPr bwMode="auto">
          <a:xfrm flipV="1">
            <a:off x="1836738" y="188913"/>
            <a:ext cx="719137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 flipV="1">
            <a:off x="1835150" y="333375"/>
            <a:ext cx="719138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 flipV="1">
            <a:off x="1835150" y="476250"/>
            <a:ext cx="719138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0" name="Picture 12" descr="ligh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3025"/>
            <a:ext cx="15113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107950" y="334963"/>
            <a:ext cx="13144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800" b="1">
                <a:solidFill>
                  <a:srgbClr val="99CCFF"/>
                </a:solidFill>
              </a:rPr>
              <a:t>POWER TECHNOLOGY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798CC108-7619-4465-B36F-437E16455C57}" type="slidenum">
              <a:rPr lang="zh-TW" altLang="en-US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TW" alt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16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052" name="Line 13"/>
          <p:cNvSpPr>
            <a:spLocks noChangeShapeType="1"/>
          </p:cNvSpPr>
          <p:nvPr/>
        </p:nvSpPr>
        <p:spPr bwMode="auto">
          <a:xfrm>
            <a:off x="0" y="4860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3" name="Line 14"/>
          <p:cNvSpPr>
            <a:spLocks noChangeShapeType="1"/>
          </p:cNvSpPr>
          <p:nvPr/>
        </p:nvSpPr>
        <p:spPr bwMode="auto">
          <a:xfrm>
            <a:off x="0" y="1812925"/>
            <a:ext cx="91424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hlink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054" name="Picture 15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37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137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99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99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99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99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00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/>
          </a:p>
        </p:txBody>
      </p:sp>
      <p:pic>
        <p:nvPicPr>
          <p:cNvPr id="3076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11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22275" y="377825"/>
            <a:ext cx="6191250" cy="79375"/>
          </a:xfrm>
          <a:prstGeom prst="rect">
            <a:avLst/>
          </a:prstGeom>
          <a:gradFill rotWithShape="0">
            <a:gsLst>
              <a:gs pos="0">
                <a:srgbClr val="0EABC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en-US" sz="1800"/>
          </a:p>
        </p:txBody>
      </p:sp>
      <p:pic>
        <p:nvPicPr>
          <p:cNvPr id="4100" name="Picture 4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44450"/>
            <a:ext cx="69802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fld id="{BDF21E37-4D26-4BB7-9194-925AB1741A96}" type="slidenum">
              <a:rPr lang="en-US" altLang="zh-TW"/>
              <a:t>‹#›</a:t>
            </a:fld>
            <a:endParaRPr lang="en-US" altLang="zh-TW"/>
          </a:p>
        </p:txBody>
      </p:sp>
      <p:pic>
        <p:nvPicPr>
          <p:cNvPr id="4104" name="Picture 8" descr="內頁橫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982663" y="0"/>
            <a:ext cx="4456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altLang="zh-TW" sz="3600" b="1" u="sng">
              <a:solidFill>
                <a:srgbClr val="003366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6807" y="1993991"/>
            <a:ext cx="83935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[A170A001(2)P]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高壓測試跳火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TW" sz="40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Corrective Action Report</a:t>
            </a: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6405479" y="5933984"/>
            <a:ext cx="1606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TW" sz="1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Date:  2020/02/27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240391" y="661735"/>
            <a:ext cx="20361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Content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496044" y="1304698"/>
            <a:ext cx="49180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 eaLnBrk="1" hangingPunct="1">
              <a:buFont typeface="Wingdings" pitchFamily="2" charset="2"/>
              <a:buChar char="Ø"/>
            </a:pPr>
            <a:r>
              <a:rPr kumimoji="0" lang="en-US" altLang="zh-TW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Issue Description</a:t>
            </a:r>
          </a:p>
          <a:p>
            <a:pPr algn="l" eaLnBrk="1" hangingPunct="1"/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Root Cause Analysis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Risk Assessment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CN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+mn-ea"/>
              </a:rPr>
              <a:t>Corrective Action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CN" sz="2800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+mn-ea"/>
            </a:endParaRPr>
          </a:p>
          <a:p>
            <a:pPr marL="457200" indent="-457200" algn="l" eaLnBrk="1" hangingPunct="1">
              <a:buFont typeface="Wingdings" pitchFamily="2" charset="2"/>
              <a:buChar char="Ø"/>
            </a:pPr>
            <a:r>
              <a:rPr lang="en-US" altLang="zh-TW" sz="28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Preventive Action </a:t>
            </a:r>
          </a:p>
          <a:p>
            <a:pPr marL="457200" indent="-457200" algn="l" eaLnBrk="1" hangingPunct="1">
              <a:buFont typeface="Wingdings" pitchFamily="2" charset="2"/>
              <a:buChar char="Ø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45163" y="625846"/>
            <a:ext cx="4172088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Issue Description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892" y="1246843"/>
            <a:ext cx="87621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2/21‘20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 L19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線生產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A170A002L-LN01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機種（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M2004J22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8K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厂内发现高压不良，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不良現象為：高压测试跳火（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4242Vdc0.3Sec 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呈现</a:t>
            </a:r>
            <a:r>
              <a:rPr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1800" b="1" dirty="0" smtClean="0"/>
              <a:t>    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送驗</a:t>
            </a:r>
            <a:r>
              <a:rPr lang="zh-CN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:576PCS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CN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抽樣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80PCS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CN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不良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zh-CN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1PCS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Phase:MP</a:t>
            </a:r>
            <a:endParaRPr lang="zh-TW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476" y="2199722"/>
            <a:ext cx="6388640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Root-Cause Analysis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4662" y="2791134"/>
            <a:ext cx="90093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不良品拆解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防護罩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在二次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側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末端的</a:t>
            </a:r>
            <a:r>
              <a:rPr lang="en-US" altLang="zh-CN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Mylar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与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鋁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片之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隙（變形彎折），</a:t>
            </a:r>
            <a:endParaRPr lang="en-US" altLang="zh-CN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0" hangingPunct="0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组装上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防護罩時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，下防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護罩連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HS3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一同卡在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防護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罩的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鋁片與</a:t>
            </a:r>
            <a:r>
              <a:rPr lang="en-US" altLang="zh-CN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Mylar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CN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0" hangingPunct="0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導致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HS3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防護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罩之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安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規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距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離不足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，高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壓測試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跳火。</a:t>
            </a:r>
            <a:endParaRPr lang="en-US" altLang="zh-CN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eaLnBrk="0" hangingPunct="0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zh-CN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如下圖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Picture 2" descr="image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2" y="4096508"/>
            <a:ext cx="6458345" cy="250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9724" y="1368894"/>
            <a:ext cx="8762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      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-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以目前的設計，如組裝過程中沒有注意到，有一定的機率整機報廢。</a:t>
            </a:r>
            <a:endParaRPr lang="zh-TW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350" y="695119"/>
            <a:ext cx="6388640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Risk Assessment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6833" y="1736446"/>
            <a:ext cx="6388640" cy="107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Corrective Action</a:t>
            </a:r>
          </a:p>
          <a:p>
            <a:pPr algn="l" eaLnBrk="1" hangingPunct="1"/>
            <a:endParaRPr kumimoji="0" lang="en-US" altLang="zh-TW" sz="32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3825" y="2318442"/>
            <a:ext cx="64839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黃色絕緣膠帶皆延伸至側邊，加強固定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7" y="2740615"/>
            <a:ext cx="4177445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0217" y="5888526"/>
            <a:ext cx="64839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以上設變已導入並組裝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驗證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4.5k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，工廠無再反饋高壓問題。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907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6833" y="689008"/>
            <a:ext cx="6388640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Preventive Action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3824" y="1350799"/>
            <a:ext cx="85621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1.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正在進行中的的機種，建議黃色膠帶都能延伸到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shielding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側牆上，充分固定，避免因組裝不良所造成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的安全性問題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787" y="2888883"/>
            <a:ext cx="2195352" cy="173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90" y="4762121"/>
            <a:ext cx="2583995" cy="180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7407645" y="2883797"/>
            <a:ext cx="86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差異處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160475" y="2304108"/>
            <a:ext cx="21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變更後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四面黏貼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*增加一處黏貼面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899886" y="2925099"/>
            <a:ext cx="804617" cy="41709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592844" y="2339752"/>
            <a:ext cx="230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變更前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三面黏貼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9" y="4911755"/>
            <a:ext cx="2738059" cy="161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79" y="2952749"/>
            <a:ext cx="2013812" cy="186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3245433" y="2973680"/>
            <a:ext cx="86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差異處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737674" y="3014982"/>
            <a:ext cx="804617" cy="41709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78492" y="4816481"/>
            <a:ext cx="96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差異處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770733" y="4857783"/>
            <a:ext cx="901671" cy="4611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727616" y="4857783"/>
            <a:ext cx="96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差異處</a:t>
            </a:r>
            <a:endParaRPr lang="zh-TW" altLang="en-US" sz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219857" y="4899085"/>
            <a:ext cx="901671" cy="46112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121528" y="3216073"/>
            <a:ext cx="306277" cy="216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2653014" y="5026782"/>
            <a:ext cx="306277" cy="216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2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2346737" y="3884614"/>
            <a:ext cx="306277" cy="216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3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6368400" y="3132162"/>
            <a:ext cx="306277" cy="216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1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7243414" y="4950962"/>
            <a:ext cx="306277" cy="216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2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6593609" y="3800703"/>
            <a:ext cx="306277" cy="216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3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07645" y="2844749"/>
            <a:ext cx="306277" cy="216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4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4848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18" y="2896904"/>
            <a:ext cx="4319160" cy="269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3" y="2747726"/>
            <a:ext cx="4652289" cy="314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6833" y="689008"/>
            <a:ext cx="6388640" cy="58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l" eaLnBrk="1" hangingPunct="1"/>
            <a:r>
              <a:rPr kumimoji="0" lang="en-US" altLang="zh-TW" sz="3200" b="1" dirty="0">
                <a:solidFill>
                  <a:srgbClr val="0000FF"/>
                </a:solidFill>
                <a:latin typeface="新細明體"/>
                <a:ea typeface="新細明體"/>
              </a:rPr>
              <a:t>˙</a:t>
            </a:r>
            <a:r>
              <a:rPr kumimoji="0" lang="en-US" altLang="zh-TW" sz="32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3200" b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Preventive Action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90944" y="1075769"/>
            <a:ext cx="85621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lvl="0" algn="l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2.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後續新機種建議直接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導入新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的防護罩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設計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(</a:t>
            </a:r>
            <a:r>
              <a:rPr lang="en-US" altLang="zh-TW" sz="180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Mylar&amp;Shielding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可直接固定，不用黃膠</a:t>
            </a: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)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可有效防止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mylar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因固定不足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所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產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生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的相關問題且價錢也較為便宜</a:t>
            </a:r>
            <a:r>
              <a:rPr lang="zh-TW" altLang="en-US" sz="1800" dirty="0">
                <a:ea typeface="新細明體" pitchFamily="18" charset="-120"/>
                <a:cs typeface="Times New Roman" pitchFamily="18" charset="0"/>
              </a:rPr>
              <a:t>。</a:t>
            </a:r>
            <a:endParaRPr lang="en-US" altLang="zh-TW" sz="1800" dirty="0"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03155"/>
              </p:ext>
            </p:extLst>
          </p:nvPr>
        </p:nvGraphicFramePr>
        <p:xfrm>
          <a:off x="330451" y="2210319"/>
          <a:ext cx="9144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Acrobat Document" showAsIcon="1" r:id="rId5" imgW="914400" imgH="769680" progId="Acrobat.Document.DC">
                  <p:embed/>
                </p:oleObj>
              </mc:Choice>
              <mc:Fallback>
                <p:oleObj name="Acrobat Document" showAsIcon="1" r:id="rId5" imgW="914400" imgH="7696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451" y="2210319"/>
                        <a:ext cx="914400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197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104 ISSUE">
  <a:themeElements>
    <a:clrScheme name="Q104 ISSU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104 ISSU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Q104 ISSU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104 ISSU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104 ISS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ipro Presentation 母片">
  <a:themeElements>
    <a:clrScheme name="Hipro Presentation 母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ipro Presentation 母片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Hipro Presentation 母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pro Presentation 母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pro Presentation 母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10405</TotalTime>
  <Words>295</Words>
  <Application>Microsoft Office PowerPoint</Application>
  <PresentationFormat>如螢幕大小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4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Default Design</vt:lpstr>
      <vt:lpstr>自訂設計</vt:lpstr>
      <vt:lpstr>Q104 ISSUE</vt:lpstr>
      <vt:lpstr>Hipro Presentation 母片</vt:lpstr>
      <vt:lpstr>Acrobat Document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Acer AD Models Quality Review  &amp; 2009 Improvement Plan    Focus Team</dc:title>
  <dc:creator>Sylon_Yang(楊錫隆)</dc:creator>
  <cp:lastModifiedBy>Darren_Chang(張哲豪)</cp:lastModifiedBy>
  <cp:revision>2342</cp:revision>
  <dcterms:created xsi:type="dcterms:W3CDTF">2002-04-08T16:40:00Z</dcterms:created>
  <dcterms:modified xsi:type="dcterms:W3CDTF">2020-06-03T02:29:05Z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