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1019" r:id="rId5"/>
    <p:sldId id="1197" r:id="rId6"/>
    <p:sldId id="1241" r:id="rId7"/>
    <p:sldId id="1243" r:id="rId8"/>
    <p:sldId id="1244" r:id="rId9"/>
    <p:sldId id="1245" r:id="rId10"/>
    <p:sldId id="1246" r:id="rId11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00CC"/>
    <a:srgbClr val="FF99FF"/>
    <a:srgbClr val="FFFF00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98628" autoAdjust="0"/>
  </p:normalViewPr>
  <p:slideViewPr>
    <p:cSldViewPr snapToGrid="0">
      <p:cViewPr varScale="1">
        <p:scale>
          <a:sx n="86" d="100"/>
          <a:sy n="86" d="100"/>
        </p:scale>
        <p:origin x="-1699" y="-86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1/2/2019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1/2/2019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A040R090P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[Multi-layer patch affixed on MYLAR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2" y="5933984"/>
            <a:ext cx="1699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2018/12/11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945625" y="15875"/>
            <a:ext cx="1785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244189" y="1071943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7" y="29864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51" y="729871"/>
            <a:ext cx="876215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問題說明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因為機種需符合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IEC 61558-2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之規範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上下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Mylar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厚度需要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0.5mm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以上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5" y="1803532"/>
            <a:ext cx="7212255" cy="456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648037" y="254262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Mylar_up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85620" y="5210591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Mylar_down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4163627" y="1899821"/>
            <a:ext cx="0" cy="532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線單箭頭接點 9"/>
          <p:cNvCxnSpPr/>
          <p:nvPr/>
        </p:nvCxnSpPr>
        <p:spPr bwMode="auto">
          <a:xfrm>
            <a:off x="4330187" y="5672831"/>
            <a:ext cx="0" cy="585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351" y="710237"/>
            <a:ext cx="876215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問題說明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一般常用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Mylar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規格如下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en-US" altLang="zh-TW" sz="2000" dirty="0" err="1" smtClean="0">
                <a:latin typeface="+mj-lt"/>
                <a:ea typeface="新細明體" pitchFamily="18" charset="-120"/>
                <a:cs typeface="Times New Roman" pitchFamily="18" charset="0"/>
              </a:rPr>
              <a:t>Mylar_up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1. SUN DELTA  VS520 T=0.2 ± 20% mm 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2. CHENGDU KANGLONGXIN KLX  FRPC-1880B T=0.2 ± 20% mm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) 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3. SABIC Lexan EFR95 T=0.2 ± 20% mm,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) 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4. DUPONT WC T=0.188 ± 10%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新細明體" pitchFamily="18" charset="-120"/>
              </a:rPr>
              <a:t>Color:Natural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新細明體" pitchFamily="18" charset="-120"/>
              </a:rPr>
              <a:t>原色</a:t>
            </a:r>
            <a:r>
              <a:rPr lang="en-US" altLang="zh-TW" sz="2000" dirty="0">
                <a:latin typeface="+mj-lt"/>
                <a:ea typeface="新細明體" pitchFamily="18" charset="-120"/>
                <a:cs typeface="新細明體" pitchFamily="18" charset="-120"/>
              </a:rPr>
              <a:t>)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Mylar_down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algn="l" eaLnBrk="0" hangingPunct="0"/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1. SUN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DELTA VS520 T=0.43 +0.05/-0.03mm </a:t>
            </a:r>
          </a:p>
          <a:p>
            <a:pPr lvl="0" algn="l" eaLnBrk="0" hangingPunct="0"/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2. SABIC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Lexan EFR 95 T=0.43 ±5% 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mm</a:t>
            </a:r>
          </a:p>
          <a:p>
            <a:pPr lvl="0" algn="l" eaLnBrk="0" hangingPunct="0"/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3. SICHUAN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DONGFANG DFR117ECO T=0.43±5% mm 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 </a:t>
            </a:r>
          </a:p>
          <a:p>
            <a:pPr lvl="0" algn="l" eaLnBrk="0" hangingPunct="0"/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4.SUN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DELTA VS520 T=0.5 ±5% 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mm</a:t>
            </a:r>
          </a:p>
          <a:p>
            <a:pPr lvl="0" algn="l" eaLnBrk="0" hangingPunct="0"/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5. SABIC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Lexan EFR 95 T=0.5 ±5% mm  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353" y="766560"/>
            <a:ext cx="87475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風險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評估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以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目前使用之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Mylar,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厚度最厚只有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0.5mm,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如果加上公差值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厚度恐怕會低於安規要求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如果尋找厚度較厚的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不但成本增加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也會影響到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PCB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限制區的空間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9" y="3521876"/>
            <a:ext cx="2059821" cy="25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" y="4140166"/>
            <a:ext cx="2297175" cy="129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2" y="731558"/>
            <a:ext cx="89097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對策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457200" lvl="0" indent="-457200" algn="l">
              <a:buAutoNum type="arabicPeriod"/>
            </a:pPr>
            <a:r>
              <a:rPr lang="en-US" altLang="zh-TW" sz="2000" dirty="0" err="1" smtClean="0">
                <a:latin typeface="+mj-lt"/>
                <a:ea typeface="新細明體" pitchFamily="18" charset="-120"/>
                <a:cs typeface="Times New Roman" pitchFamily="18" charset="0"/>
              </a:rPr>
              <a:t>Mylar_down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使用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T=0.5mm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厚度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外面再貼一層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T=0.06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Tape 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以確保產品規格跑到下限值依舊符合安規要求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457200" lvl="0" indent="-457200" algn="l">
              <a:buAutoNum type="arabicPeriod"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Mylar_up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使用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T=0.2mm,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厚度雖不到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0.5mm,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可在內側貼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3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層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Tape T=0.18mm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替代厚度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0.5mm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之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規範使用之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      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4986" y="604120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Mylar_up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86716" y="610852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Mylar_up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702225" y="2841030"/>
            <a:ext cx="2389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0.5mm Mylar+0.06 Tape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2050" y="2824153"/>
            <a:ext cx="2389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0.2mm Mylar+0.18 Tape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000" y="879091"/>
            <a:ext cx="9017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預防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往後如有機種須符合安規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61558-2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之規範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可以如下規格進行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Shielding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Times New Roman" pitchFamily="18" charset="0"/>
              </a:rPr>
              <a:t>之設計</a:t>
            </a:r>
            <a:endParaRPr kumimoji="1" lang="en-US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363772"/>
            <a:ext cx="9017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sz="2000" dirty="0" err="1" smtClean="0">
                <a:latin typeface="+mj-lt"/>
                <a:ea typeface="新細明體" pitchFamily="18" charset="-120"/>
                <a:cs typeface="Times New Roman" pitchFamily="18" charset="0"/>
              </a:rPr>
              <a:t>Mylar_up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SUN 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DELTA  VS520 T=0.2 ± 20% mm 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18" charset="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   CHENGDU KANGLONGXIN KLX  FRPC-1880B T=0.2 ± 20% mm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18" charset="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   SABIC EFR95 T=0.2 ± 20% mm,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18" charset="0"/>
              </a:rPr>
              <a:t>Color:Black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黑色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  Tape:</a:t>
            </a:r>
            <a:endParaRPr lang="en-US" altLang="zh-TW" sz="2000" dirty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  3M 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1350F-1 3L T=0.18#10%mm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18" charset="0"/>
              </a:rPr>
              <a:t>Color:Yellow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黃色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0" algn="l"/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   SYMBIO MY9YLH (35660Y) 3L T=0.18#10%mm 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18" charset="0"/>
              </a:rPr>
              <a:t>Color:Yellow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(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黃色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0" algn="l"/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en-US" altLang="zh-TW" sz="2000" dirty="0" err="1" smtClean="0">
                <a:latin typeface="+mj-lt"/>
                <a:ea typeface="新細明體" pitchFamily="18" charset="-120"/>
                <a:cs typeface="Times New Roman" pitchFamily="18" charset="0"/>
              </a:rPr>
              <a:t>Mylar_down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0" algn="l"/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C. SABIC EFR 95 T=0.5 ±5% mm  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 </a:t>
            </a:r>
          </a:p>
          <a:p>
            <a:pPr lvl="0" algn="l"/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 SICHUAN DONGFANG DFR117ECO T=0.5±5% mm 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Color:Black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黑色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0" algn="l"/>
            <a:endParaRPr lang="en-US" altLang="zh-TW" sz="18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algn="l"/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Tape:</a:t>
            </a:r>
          </a:p>
          <a:p>
            <a:pPr lvl="0" algn="l"/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3M 1350F-1 1L t=0.06#10%mm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Color:Yellow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黃色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0" algn="l"/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SYMBIO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MY9YLH (35660Y) 1L T=0.06#10%mm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  <a:cs typeface="新細明體" pitchFamily="18" charset="-120"/>
              </a:rPr>
              <a:t>Color:Yellow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黃色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448</Words>
  <Application>Microsoft Office PowerPoint</Application>
  <PresentationFormat>如螢幕大小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Jericho_Lin(林珏勳)</cp:lastModifiedBy>
  <cp:revision>2276</cp:revision>
  <dcterms:created xsi:type="dcterms:W3CDTF">2002-04-08T16:40:00Z</dcterms:created>
  <dcterms:modified xsi:type="dcterms:W3CDTF">2019-01-02T10:30:34Z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