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8E16FA-C1BF-4768-886F-6ABE482B3B21}">
  <a:tblStyle styleId="{008E16FA-C1BF-4768-886F-6ABE482B3B2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2625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78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92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04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57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96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484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41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577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1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97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12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48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6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82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7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7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57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256500" y="1014700"/>
            <a:ext cx="2631000" cy="5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% reset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241750" y="1899600"/>
            <a:ext cx="5285700" cy="9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-"/>
            </a:pPr>
            <a:r>
              <a:rPr lang="en" sz="1800"/>
              <a:t>Cleans your namespace. </a:t>
            </a:r>
          </a:p>
          <a:p>
            <a:pPr marL="457200" lvl="0" indent="-342900">
              <a:spcBef>
                <a:spcPts val="0"/>
              </a:spcBef>
              <a:buSzPct val="100000"/>
              <a:buChar char="-"/>
            </a:pPr>
            <a:r>
              <a:rPr lang="en" sz="1800"/>
              <a:t>Deletes all the variables stored in memory. 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499" y="2995275"/>
            <a:ext cx="3055899" cy="19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506025" y="445025"/>
            <a:ext cx="73263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variables?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175" y="1812075"/>
            <a:ext cx="3278700" cy="32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799575" y="1274500"/>
            <a:ext cx="7032600" cy="238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They can be used when the value that they represent is unknown when the code is written.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They can save time when updating a script.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Cleaner code.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974" y="3921084"/>
            <a:ext cx="3458650" cy="8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350" y="658925"/>
            <a:ext cx="7198900" cy="31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2477625" y="3957050"/>
            <a:ext cx="5802000" cy="9357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2566725" y="4090725"/>
            <a:ext cx="5525700" cy="66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Change the value of variable 'name' and 'show'. See the problem? Not every show plays on Sunday night. Try to fix this problem by creating another variable.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68" y="3921375"/>
            <a:ext cx="1731950" cy="100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8300" y="445025"/>
            <a:ext cx="7443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Input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467950" y="1152475"/>
            <a:ext cx="7364400" cy="94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Sometimes, values that are stored in variables need to be given by the user, not the programmer.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62" y="2274875"/>
            <a:ext cx="40671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400" y="3241775"/>
            <a:ext cx="40005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881550" y="457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1881550" y="1176650"/>
            <a:ext cx="8520600" cy="125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Are continuous set of characters represented in quotation marks.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Each character has its own position number called </a:t>
            </a:r>
            <a:r>
              <a:rPr lang="en" b="1"/>
              <a:t>index</a:t>
            </a:r>
            <a:r>
              <a:rPr lang="en"/>
              <a:t>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Remember! The index number starts at 0 !!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3648925" y="26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{008E16FA-C1BF-4768-886F-6ABE482B3B21}</a:tableStyleId>
              </a:tblPr>
              <a:tblGrid>
                <a:gridCol w="503750"/>
                <a:gridCol w="503750"/>
                <a:gridCol w="503750"/>
                <a:gridCol w="503750"/>
                <a:gridCol w="503750"/>
                <a:gridCol w="503750"/>
                <a:gridCol w="503750"/>
                <a:gridCol w="503750"/>
              </a:tblGrid>
              <a:tr h="3724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‘C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R’</a:t>
                      </a:r>
                    </a:p>
                  </a:txBody>
                  <a:tcPr marL="91425" marR="91425" marT="91425" marB="91425" anchor="ctr"/>
                </a:tc>
              </a:tr>
              <a:tr h="3724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graphicFrame>
        <p:nvGraphicFramePr>
          <p:cNvPr id="153" name="Shape 153"/>
          <p:cNvGraphicFramePr/>
          <p:nvPr/>
        </p:nvGraphicFramePr>
        <p:xfrm>
          <a:off x="3558250" y="376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{008E16FA-C1BF-4768-886F-6ABE482B3B21}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2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‘I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s’</a:t>
                      </a:r>
                    </a:p>
                  </a:txBody>
                  <a:tcPr marL="91425" marR="91425" marT="91425" marB="91425" anchor="ctr"/>
                </a:tc>
              </a:tr>
              <a:tr h="279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154" name="Shape 154"/>
          <p:cNvSpPr txBox="1"/>
          <p:nvPr/>
        </p:nvSpPr>
        <p:spPr>
          <a:xfrm>
            <a:off x="2869725" y="3146050"/>
            <a:ext cx="9894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index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753875" y="4243125"/>
            <a:ext cx="989400" cy="24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201350" y="124025"/>
            <a:ext cx="8520600" cy="109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Subset of Strings ( [  ]  and  [ : ] 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Concatenation / Union ( + 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000"/>
              <a:t>Repetition ( * )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34" y="1546950"/>
            <a:ext cx="3455850" cy="34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425" y="2500125"/>
            <a:ext cx="3103875" cy="245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>
            <a:off x="4192225" y="3154925"/>
            <a:ext cx="139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 rot="10800000" flipH="1">
            <a:off x="4467625" y="3553337"/>
            <a:ext cx="1114800" cy="2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>
            <a:off x="3903575" y="2753900"/>
            <a:ext cx="1719900" cy="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>
            <a:off x="4192225" y="3977575"/>
            <a:ext cx="1390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7" name="Shape 167"/>
          <p:cNvCxnSpPr/>
          <p:nvPr/>
        </p:nvCxnSpPr>
        <p:spPr>
          <a:xfrm rot="10800000" flipH="1">
            <a:off x="4429400" y="4370450"/>
            <a:ext cx="1194000" cy="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8" name="Shape 168"/>
          <p:cNvCxnSpPr/>
          <p:nvPr/>
        </p:nvCxnSpPr>
        <p:spPr>
          <a:xfrm rot="10800000" flipH="1">
            <a:off x="5097825" y="4759375"/>
            <a:ext cx="472200" cy="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2253125" y="1152475"/>
            <a:ext cx="6579300" cy="7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Write a program that asks the user for a string and it prints out what the first letter of the word 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43" y="145425"/>
            <a:ext cx="1731950" cy="100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600" y="2004265"/>
            <a:ext cx="2400149" cy="40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399" y="2557225"/>
            <a:ext cx="4297999" cy="2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0924" y="3264574"/>
            <a:ext cx="7403025" cy="64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253125" y="1152475"/>
            <a:ext cx="6579300" cy="7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  Write a program that asks the user for a string and it prints      out what the third letter of the word is.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43" y="145425"/>
            <a:ext cx="1731950" cy="100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600" y="1942975"/>
            <a:ext cx="2214425" cy="37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2602" y="2418762"/>
            <a:ext cx="3730524" cy="3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9700" y="3268303"/>
            <a:ext cx="6768149" cy="5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088375" y="601725"/>
            <a:ext cx="5097000" cy="5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latin typeface="Consolas"/>
                <a:ea typeface="Consolas"/>
                <a:cs typeface="Consolas"/>
                <a:sym typeface="Consolas"/>
              </a:rPr>
              <a:t>a = len(string_name)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681412" y="2033637"/>
            <a:ext cx="6579300" cy="790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   Write a program that asks the user for a string and it prints      out the last letter of the string.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930" y="1026612"/>
            <a:ext cx="1731950" cy="100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 txBox="1"/>
          <p:nvPr/>
        </p:nvSpPr>
        <p:spPr>
          <a:xfrm>
            <a:off x="306775" y="294975"/>
            <a:ext cx="8648400" cy="28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62" y="2977550"/>
            <a:ext cx="8366024" cy="102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149600" y="3687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a Variable 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2149600" y="1076175"/>
            <a:ext cx="8520600" cy="138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Reserve some space in memory.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Variable can store different data types.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199600" y="22091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Assigning values to Variables 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256475" y="3083425"/>
            <a:ext cx="8520600" cy="138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= is used to assign values to variables.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value that is stored in a variable can be changed.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875" y="1581425"/>
            <a:ext cx="2036249" cy="1866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Shape 68"/>
          <p:cNvGraphicFramePr/>
          <p:nvPr/>
        </p:nvGraphicFramePr>
        <p:xfrm>
          <a:off x="5453100" y="8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{008E16FA-C1BF-4768-886F-6ABE482B3B21}</a:tableStyleId>
              </a:tblPr>
              <a:tblGrid>
                <a:gridCol w="1537100"/>
                <a:gridCol w="1263950"/>
              </a:tblGrid>
              <a:tr h="65127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500" b="1"/>
                        <a:t>Variable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500" b="1"/>
                        <a:t>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500" b="1"/>
                        <a:t>Value</a:t>
                      </a:r>
                    </a:p>
                  </a:txBody>
                  <a:tcPr marL="91425" marR="91425" marT="91425" marB="91425"/>
                </a:tc>
              </a:tr>
              <a:tr h="61715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3</a:t>
                      </a:r>
                    </a:p>
                  </a:txBody>
                  <a:tcPr marL="91425" marR="91425" marT="91425" marB="91425"/>
                </a:tc>
              </a:tr>
              <a:tr h="651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55</a:t>
                      </a:r>
                    </a:p>
                  </a:txBody>
                  <a:tcPr marL="91425" marR="91425" marT="91425" marB="91425"/>
                </a:tc>
              </a:tr>
              <a:tr h="65127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c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/>
                        <a:t>58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490700" y="445025"/>
            <a:ext cx="7341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Names 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866225" y="1152475"/>
            <a:ext cx="69660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Are case sensitive!!! ( </a:t>
            </a:r>
            <a:r>
              <a:rPr lang="en" sz="17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myVariable, myvariable,Myvariable)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Should start with lowercase letter.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Can include numbers, but not at the beginning (</a:t>
            </a:r>
            <a:r>
              <a:rPr lang="en" sz="17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var8</a:t>
            </a:r>
            <a:r>
              <a:rPr lang="en"/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Can include underscores ( _ ), but not at the beginning / end   ( </a:t>
            </a:r>
            <a:r>
              <a:rPr lang="en" sz="1700">
                <a:solidFill>
                  <a:srgbClr val="25252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my_variable 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Cannot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Begin with a digit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Contain any special characters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195250" y="445025"/>
            <a:ext cx="66372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 Types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275" y="3198675"/>
            <a:ext cx="22860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827250" y="1072150"/>
            <a:ext cx="6411600" cy="32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integer: 3 , 40 , 500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float / double: 3.45 , 7.2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string: 'Hello world!'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boolean: True , False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null: None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tuple, is a sequence of immutable objects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- lists, contains items separated by commas 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    and enclosed within square brackets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2000">
              <a:solidFill>
                <a:schemeClr val="dk2"/>
              </a:solidFill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575" y="596605"/>
            <a:ext cx="2162025" cy="158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9400" y="1072150"/>
            <a:ext cx="1572175" cy="20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650" y="1362441"/>
            <a:ext cx="5217174" cy="24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725" y="4153662"/>
            <a:ext cx="19431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24" y="476824"/>
            <a:ext cx="3342549" cy="27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344175" y="3539000"/>
            <a:ext cx="5621400" cy="7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Run the program. Why does nothing happen?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925" y="2747499"/>
            <a:ext cx="2566699" cy="25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20" y="4312695"/>
            <a:ext cx="2025375" cy="4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479325" y="445025"/>
            <a:ext cx="7353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Delete a variable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975" y="531350"/>
            <a:ext cx="11620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980" y="1704950"/>
            <a:ext cx="1932675" cy="2933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Shape 105"/>
          <p:cNvGraphicFramePr/>
          <p:nvPr/>
        </p:nvGraphicFramePr>
        <p:xfrm>
          <a:off x="6073225" y="17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{008E16FA-C1BF-4768-886F-6ABE482B3B21}</a:tableStyleId>
              </a:tblPr>
              <a:tblGrid>
                <a:gridCol w="922575"/>
                <a:gridCol w="922575"/>
              </a:tblGrid>
              <a:tr h="5517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46</a:t>
                      </a:r>
                    </a:p>
                  </a:txBody>
                  <a:tcPr marL="91425" marR="91425" marT="91425" marB="91425" anchor="ctr"/>
                </a:tc>
              </a:tr>
              <a:tr h="5517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3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cxnSp>
        <p:nvCxnSpPr>
          <p:cNvPr id="106" name="Shape 106"/>
          <p:cNvCxnSpPr/>
          <p:nvPr/>
        </p:nvCxnSpPr>
        <p:spPr>
          <a:xfrm>
            <a:off x="5814875" y="2048300"/>
            <a:ext cx="2446500" cy="11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" y="1395400"/>
            <a:ext cx="85725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562" y="795312"/>
            <a:ext cx="5619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1365525" y="250350"/>
            <a:ext cx="2048400" cy="46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Output: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365525" y="307250"/>
            <a:ext cx="1752300" cy="88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456</Words>
  <Application>Microsoft Office PowerPoint</Application>
  <PresentationFormat>On-screen Show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Comic Sans MS</vt:lpstr>
      <vt:lpstr>Consolas</vt:lpstr>
      <vt:lpstr>Times New Roman</vt:lpstr>
      <vt:lpstr>simple-light-2</vt:lpstr>
      <vt:lpstr>Variables</vt:lpstr>
      <vt:lpstr>Creating a Variable </vt:lpstr>
      <vt:lpstr>PowerPoint Presentation</vt:lpstr>
      <vt:lpstr>Variable Names </vt:lpstr>
      <vt:lpstr>Variable Types</vt:lpstr>
      <vt:lpstr>PowerPoint Presentation</vt:lpstr>
      <vt:lpstr>PowerPoint Presentation</vt:lpstr>
      <vt:lpstr>Delete a variable </vt:lpstr>
      <vt:lpstr>PowerPoint Presentation</vt:lpstr>
      <vt:lpstr>PowerPoint Presentation</vt:lpstr>
      <vt:lpstr>Why variables?</vt:lpstr>
      <vt:lpstr>PowerPoint Presentation</vt:lpstr>
      <vt:lpstr>User Input</vt:lpstr>
      <vt:lpstr>Strings</vt:lpstr>
      <vt:lpstr>Subset of Strings ( [  ]  and  [ : ] ) Concatenation / Union ( + ) Repetition ( * 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cp:lastModifiedBy>Diana Dumitrascu</cp:lastModifiedBy>
  <cp:revision>2</cp:revision>
  <dcterms:modified xsi:type="dcterms:W3CDTF">2016-09-29T20:28:45Z</dcterms:modified>
</cp:coreProperties>
</file>