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nnie Use Your Telescop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9FE70A9-519C-43EE-9FEE-FBDDCD5B9495}">
  <a:tblStyle styleId="{F9FE70A9-519C-43EE-9FEE-FBDDCD5B949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nnieUseYourTelescop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30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42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Relationship Id="rId4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5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09.png"/><Relationship Id="rId5" Type="http://schemas.openxmlformats.org/officeDocument/2006/relationships/image" Target="../media/image07.png"/><Relationship Id="rId6" Type="http://schemas.openxmlformats.org/officeDocument/2006/relationships/image" Target="../media/image08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168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7000">
                <a:latin typeface="Annie Use Your Telescope"/>
                <a:ea typeface="Annie Use Your Telescope"/>
                <a:cs typeface="Annie Use Your Telescope"/>
                <a:sym typeface="Annie Use Your Telescope"/>
              </a:rPr>
              <a:t>Turtle Drawing 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5528" y="2427975"/>
            <a:ext cx="3251377" cy="243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190500" y="456375"/>
            <a:ext cx="2763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turtle.</a:t>
            </a:r>
            <a:r>
              <a:rPr b="1" lang="en" sz="3000">
                <a:solidFill>
                  <a:schemeClr val="dk1"/>
                </a:solidFill>
                <a:highlight>
                  <a:srgbClr val="FFFFFF"/>
                </a:highlight>
              </a:rPr>
              <a:t>home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()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662" y="2019062"/>
            <a:ext cx="16097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325" y="2111812"/>
            <a:ext cx="1847324" cy="13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50" y="734750"/>
            <a:ext cx="1676324" cy="1338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057" y="1226932"/>
            <a:ext cx="2080374" cy="3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350" y="2571193"/>
            <a:ext cx="1384325" cy="131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9050" y="3113200"/>
            <a:ext cx="2416702" cy="35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7950" y="273212"/>
            <a:ext cx="1968300" cy="205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19324" y="2393129"/>
            <a:ext cx="2645548" cy="20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775" y="821697"/>
            <a:ext cx="2154174" cy="48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073" y="498465"/>
            <a:ext cx="1132175" cy="1132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6075" y="2497125"/>
            <a:ext cx="1132174" cy="8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1594" y="2688250"/>
            <a:ext cx="2931708" cy="4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542725" y="542625"/>
            <a:ext cx="2935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turtle.</a:t>
            </a:r>
            <a:r>
              <a:rPr b="1" lang="en" sz="3000">
                <a:solidFill>
                  <a:schemeClr val="dk1"/>
                </a:solidFill>
                <a:highlight>
                  <a:srgbClr val="FFFFFF"/>
                </a:highlight>
              </a:rPr>
              <a:t>stamp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()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119600" y="604300"/>
            <a:ext cx="48720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turtle.</a:t>
            </a:r>
            <a:r>
              <a:rPr b="1" lang="en" sz="3000">
                <a:solidFill>
                  <a:schemeClr val="dk1"/>
                </a:solidFill>
                <a:highlight>
                  <a:srgbClr val="FFFFFF"/>
                </a:highlight>
              </a:rPr>
              <a:t>clearstamp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i="1" lang="en" sz="3000">
                <a:solidFill>
                  <a:schemeClr val="dk1"/>
                </a:solidFill>
                <a:highlight>
                  <a:srgbClr val="FFFFFF"/>
                </a:highlight>
              </a:rPr>
              <a:t>stampid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300" y="1643755"/>
            <a:ext cx="1498325" cy="7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643" y="3068327"/>
            <a:ext cx="2501008" cy="7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8775" y="1678287"/>
            <a:ext cx="1921924" cy="6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1050" y="3183850"/>
            <a:ext cx="3994399" cy="51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828550" y="749300"/>
            <a:ext cx="2847851" cy="1471499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624" y="1208774"/>
            <a:ext cx="1657700" cy="552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337" y="2522825"/>
            <a:ext cx="3244124" cy="18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5968024" y="861573"/>
            <a:ext cx="2672892" cy="1471499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5625" y="1381473"/>
            <a:ext cx="1657699" cy="43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Shape 170"/>
          <p:cNvCxnSpPr>
            <a:stCxn id="166" idx="2"/>
          </p:cNvCxnSpPr>
          <p:nvPr/>
        </p:nvCxnSpPr>
        <p:spPr>
          <a:xfrm>
            <a:off x="2252474" y="1761333"/>
            <a:ext cx="1768500" cy="1569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1" name="Shape 171"/>
          <p:cNvCxnSpPr>
            <a:stCxn id="169" idx="2"/>
          </p:cNvCxnSpPr>
          <p:nvPr/>
        </p:nvCxnSpPr>
        <p:spPr>
          <a:xfrm flipH="1">
            <a:off x="4748774" y="1813173"/>
            <a:ext cx="2555700" cy="15417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450" y="539824"/>
            <a:ext cx="6353450" cy="6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5000" y="1955212"/>
            <a:ext cx="1406124" cy="123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999" y="3114674"/>
            <a:ext cx="2903449" cy="17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950" y="1874825"/>
            <a:ext cx="2294100" cy="2051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1679550" y="641400"/>
            <a:ext cx="5784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latin typeface="Annie Use Your Telescope"/>
                <a:ea typeface="Annie Use Your Telescope"/>
                <a:cs typeface="Annie Use Your Telescope"/>
                <a:sym typeface="Annie Use Your Telescope"/>
              </a:rPr>
              <a:t>Try to display 2 turtles in a vertical line. 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" y="2704975"/>
            <a:ext cx="3251377" cy="243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2277050" y="649925"/>
            <a:ext cx="54024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 sz="2800">
                <a:latin typeface="Consolas"/>
                <a:ea typeface="Consolas"/>
                <a:cs typeface="Consolas"/>
                <a:sym typeface="Consolas"/>
              </a:rPr>
              <a:t>mport random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800"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1" lang="en" sz="2800">
                <a:latin typeface="Consolas"/>
                <a:ea typeface="Consolas"/>
                <a:cs typeface="Consolas"/>
                <a:sym typeface="Consolas"/>
              </a:rPr>
              <a:t>random.randint(a,b)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" y="2704975"/>
            <a:ext cx="3251377" cy="243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3440150" y="2958875"/>
            <a:ext cx="50622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200"/>
              <a:t>Returns a random number N such that: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200"/>
              <a:t>a &lt;= N &lt;= 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600" y="1147127"/>
            <a:ext cx="2998224" cy="23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737" y="1201525"/>
            <a:ext cx="3417400" cy="7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75528" y="2427975"/>
            <a:ext cx="3251377" cy="243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525" y="1023775"/>
            <a:ext cx="3425474" cy="26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883" y="790833"/>
            <a:ext cx="3109799" cy="51569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1580025" y="1739200"/>
            <a:ext cx="2311500" cy="2466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arrow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turtle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circle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triangle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classic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290" y="466140"/>
            <a:ext cx="3529925" cy="4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474" y="791525"/>
            <a:ext cx="2440300" cy="2489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" name="Shape 76"/>
          <p:cNvGraphicFramePr/>
          <p:nvPr/>
        </p:nvGraphicFramePr>
        <p:xfrm>
          <a:off x="446775" y="127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{F9FE70A9-519C-43EE-9FEE-FBDDCD5B9495}</a:tableStyleId>
              </a:tblPr>
              <a:tblGrid>
                <a:gridCol w="1253525"/>
                <a:gridCol w="1253525"/>
                <a:gridCol w="1364525"/>
                <a:gridCol w="1290525"/>
              </a:tblGrid>
              <a:tr h="6847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black  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F5A4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pink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F1C23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gold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purple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6847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00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cyan 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violet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F00B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magenta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gray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6847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green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orange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red 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yellow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684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blue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brown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white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7" name="Shape 77"/>
          <p:cNvSpPr txBox="1"/>
          <p:nvPr/>
        </p:nvSpPr>
        <p:spPr>
          <a:xfrm>
            <a:off x="446775" y="4489775"/>
            <a:ext cx="82026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500"/>
              <a:t>http://www.tcl.tk/man/tcl8.5/TkCmd/colors.htm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450" y="195396"/>
            <a:ext cx="1823250" cy="143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450" y="1785937"/>
            <a:ext cx="19050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4051" y="2257112"/>
            <a:ext cx="2783250" cy="6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4051" y="3588374"/>
            <a:ext cx="2908250" cy="69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5625" y="832812"/>
            <a:ext cx="3485525" cy="5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543" y="1863443"/>
            <a:ext cx="2628874" cy="6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6049" y="1155175"/>
            <a:ext cx="2628874" cy="204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hape 97"/>
          <p:cNvCxnSpPr/>
          <p:nvPr/>
        </p:nvCxnSpPr>
        <p:spPr>
          <a:xfrm flipH="1" rot="10800000">
            <a:off x="1810447" y="1168175"/>
            <a:ext cx="18900" cy="2726100"/>
          </a:xfrm>
          <a:prstGeom prst="straightConnector1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/>
          <p:nvPr/>
        </p:nvCxnSpPr>
        <p:spPr>
          <a:xfrm>
            <a:off x="752375" y="2561656"/>
            <a:ext cx="3268800" cy="201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9" name="Shape 99"/>
          <p:cNvSpPr/>
          <p:nvPr/>
        </p:nvSpPr>
        <p:spPr>
          <a:xfrm>
            <a:off x="1659261" y="2430289"/>
            <a:ext cx="321300" cy="282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0" name="Shape 100"/>
          <p:cNvCxnSpPr>
            <a:stCxn id="99" idx="3"/>
          </p:cNvCxnSpPr>
          <p:nvPr/>
        </p:nvCxnSpPr>
        <p:spPr>
          <a:xfrm>
            <a:off x="1980561" y="2571739"/>
            <a:ext cx="1991100" cy="2700"/>
          </a:xfrm>
          <a:prstGeom prst="straightConnector1">
            <a:avLst/>
          </a:prstGeom>
          <a:noFill/>
          <a:ln cap="flat" cmpd="sng" w="28575">
            <a:solidFill>
              <a:srgbClr val="274E13"/>
            </a:solidFill>
            <a:prstDash val="dashDot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/>
          <p:nvPr/>
        </p:nvCxnSpPr>
        <p:spPr>
          <a:xfrm flipH="1">
            <a:off x="1788475" y="2611500"/>
            <a:ext cx="530400" cy="431700"/>
          </a:xfrm>
          <a:prstGeom prst="curvedConnector3">
            <a:avLst>
              <a:gd fmla="val 9304" name="adj1"/>
            </a:avLst>
          </a:prstGeom>
          <a:noFill/>
          <a:ln cap="flat" cmpd="sng" w="9525">
            <a:solidFill>
              <a:srgbClr val="20124D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2" name="Shape 102"/>
          <p:cNvSpPr txBox="1"/>
          <p:nvPr/>
        </p:nvSpPr>
        <p:spPr>
          <a:xfrm>
            <a:off x="1554700" y="3971700"/>
            <a:ext cx="530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9</a:t>
            </a: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275250" y="2357250"/>
            <a:ext cx="321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170875" y="2821200"/>
            <a:ext cx="740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right( )</a:t>
            </a:r>
          </a:p>
        </p:txBody>
      </p:sp>
      <p:cxnSp>
        <p:nvCxnSpPr>
          <p:cNvPr id="105" name="Shape 105"/>
          <p:cNvCxnSpPr/>
          <p:nvPr/>
        </p:nvCxnSpPr>
        <p:spPr>
          <a:xfrm rot="10800000">
            <a:off x="1813075" y="2093300"/>
            <a:ext cx="505800" cy="438600"/>
          </a:xfrm>
          <a:prstGeom prst="curvedConnector3">
            <a:avLst>
              <a:gd fmla="val 7315" name="adj1"/>
            </a:avLst>
          </a:prstGeom>
          <a:noFill/>
          <a:ln cap="flat" cmpd="sng" w="9525">
            <a:solidFill>
              <a:srgbClr val="20124D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6" name="Shape 106"/>
          <p:cNvSpPr txBox="1"/>
          <p:nvPr/>
        </p:nvSpPr>
        <p:spPr>
          <a:xfrm>
            <a:off x="2170875" y="2039300"/>
            <a:ext cx="740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left( )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554700" y="740100"/>
            <a:ext cx="530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90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525" y="3647599"/>
            <a:ext cx="2888077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964" y="1171789"/>
            <a:ext cx="2276542" cy="4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 rot="5400000">
            <a:off x="8047839" y="3622130"/>
            <a:ext cx="499500" cy="5397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rot="-5252627">
            <a:off x="8017594" y="1032041"/>
            <a:ext cx="560014" cy="473526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402" y="528114"/>
            <a:ext cx="2737399" cy="28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798" y="932698"/>
            <a:ext cx="2910299" cy="17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1430800" y="3651012"/>
            <a:ext cx="4514400" cy="1023900"/>
          </a:xfrm>
          <a:prstGeom prst="rect">
            <a:avLst/>
          </a:prstGeom>
          <a:solidFill>
            <a:srgbClr val="738EFF">
              <a:alpha val="43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000">
                <a:latin typeface="Comic Sans MS"/>
                <a:ea typeface="Comic Sans MS"/>
                <a:cs typeface="Comic Sans MS"/>
                <a:sym typeface="Comic Sans MS"/>
              </a:rPr>
              <a:t>Make a square! 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1522" y="3491347"/>
            <a:ext cx="1343250" cy="1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574" y="1726837"/>
            <a:ext cx="2927000" cy="168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475" y="1595050"/>
            <a:ext cx="3392624" cy="231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