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47215B-C5A6-42D0-B09B-B05E2F2A2380}">
  <a:tblStyle styleId="{5F47215B-C5A6-42D0-B09B-B05E2F2A23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123" d="100"/>
          <a:sy n="123" d="100"/>
        </p:scale>
        <p:origin x="9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4b2189f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4b2189f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785eb18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785eb18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0e46c6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0e46c6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0d4fe8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0d4fe8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de7b033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de7b0331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0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96">
                <a:solidFill>
                  <a:schemeClr val="dk1"/>
                </a:solidFill>
              </a:rPr>
              <a:t> </a:t>
            </a:r>
            <a:r>
              <a:rPr lang="en-GB" sz="5496" b="1">
                <a:solidFill>
                  <a:schemeClr val="dk1"/>
                </a:solidFill>
              </a:rPr>
              <a:t>Model of choice, including limitations and benefits</a:t>
            </a:r>
            <a:endParaRPr sz="5496" b="1">
              <a:solidFill>
                <a:schemeClr val="dk1"/>
              </a:solidFill>
            </a:endParaRPr>
          </a:p>
          <a:p>
            <a:pPr marL="9144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496">
                <a:solidFill>
                  <a:schemeClr val="dk1"/>
                </a:solidFill>
              </a:rPr>
              <a:t>Why Linear regression model?</a:t>
            </a:r>
            <a:endParaRPr sz="5496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496" b="1">
                <a:solidFill>
                  <a:schemeClr val="dk1"/>
                </a:solidFill>
              </a:rPr>
              <a:t>Pros:</a:t>
            </a:r>
            <a:endParaRPr sz="5496" b="1">
              <a:solidFill>
                <a:schemeClr val="dk1"/>
              </a:solidFill>
            </a:endParaRPr>
          </a:p>
          <a:p>
            <a:pPr marL="914400" lvl="0" indent="-28732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7297"/>
              <a:buChar char="●"/>
            </a:pPr>
            <a:r>
              <a:rPr lang="en-GB" sz="5496">
                <a:solidFill>
                  <a:schemeClr val="dk1"/>
                </a:solidFill>
              </a:rPr>
              <a:t>Linear regression effectively modelling a linear relationship(of the form: Y = a + bX) between the input(x) and output(y)</a:t>
            </a:r>
            <a:endParaRPr sz="5496">
              <a:solidFill>
                <a:schemeClr val="dk1"/>
              </a:solidFill>
            </a:endParaRPr>
          </a:p>
          <a:p>
            <a:pPr marL="1371600" lvl="1" indent="-3000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52"/>
              <a:buChar char="○"/>
            </a:pPr>
            <a:r>
              <a:rPr lang="en-GB" sz="5496">
                <a:solidFill>
                  <a:schemeClr val="dk1"/>
                </a:solidFill>
              </a:rPr>
              <a:t>Price of the rental unit is the dependant variable</a:t>
            </a:r>
            <a:endParaRPr sz="5496">
              <a:solidFill>
                <a:schemeClr val="dk1"/>
              </a:solidFill>
            </a:endParaRPr>
          </a:p>
          <a:p>
            <a:pPr marL="1371600" lvl="1" indent="-3000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52"/>
              <a:buChar char="○"/>
            </a:pPr>
            <a:r>
              <a:rPr lang="en-GB" sz="5496">
                <a:solidFill>
                  <a:schemeClr val="dk1"/>
                </a:solidFill>
              </a:rPr>
              <a:t>features like bedrooms,bathrooms,size will be the independent variables</a:t>
            </a:r>
            <a:endParaRPr sz="5496">
              <a:solidFill>
                <a:schemeClr val="dk1"/>
              </a:solidFill>
            </a:endParaRPr>
          </a:p>
          <a:p>
            <a:pPr marL="914400" lvl="0" indent="-3000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52"/>
              <a:buChar char="●"/>
            </a:pPr>
            <a:r>
              <a:rPr lang="en-GB" sz="5496">
                <a:solidFill>
                  <a:schemeClr val="dk1"/>
                </a:solidFill>
              </a:rPr>
              <a:t>It is efficient to train and it handles overfitting pretty well .</a:t>
            </a:r>
            <a:endParaRPr sz="5496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496">
                <a:solidFill>
                  <a:schemeClr val="dk1"/>
                </a:solidFill>
              </a:rPr>
              <a:t>                     </a:t>
            </a:r>
            <a:r>
              <a:rPr lang="en-GB" sz="5496" b="1">
                <a:solidFill>
                  <a:schemeClr val="dk1"/>
                </a:solidFill>
              </a:rPr>
              <a:t>Cons :</a:t>
            </a:r>
            <a:endParaRPr sz="5496" b="1">
              <a:solidFill>
                <a:schemeClr val="dk1"/>
              </a:solidFill>
            </a:endParaRPr>
          </a:p>
          <a:p>
            <a:pPr marL="914400" lvl="0" indent="-29750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973"/>
              <a:buChar char="●"/>
            </a:pPr>
            <a:r>
              <a:rPr lang="en-GB" sz="5496">
                <a:solidFill>
                  <a:schemeClr val="dk1"/>
                </a:solidFill>
              </a:rPr>
              <a:t>Linear regression is quite sensitive to outliers</a:t>
            </a:r>
            <a:endParaRPr sz="5496">
              <a:solidFill>
                <a:schemeClr val="dk1"/>
              </a:solidFill>
            </a:endParaRPr>
          </a:p>
          <a:p>
            <a:pPr marL="914400" lvl="0" indent="-3000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52"/>
              <a:buChar char="●"/>
            </a:pPr>
            <a:r>
              <a:rPr lang="en-GB" sz="5496">
                <a:solidFill>
                  <a:schemeClr val="dk1"/>
                </a:solidFill>
              </a:rPr>
              <a:t>The stronger the correlation ,the difficult it is to change one variable without changing another</a:t>
            </a:r>
            <a:endParaRPr sz="4498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98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73">
              <a:solidFill>
                <a:srgbClr val="AEAEAE"/>
              </a:solidFill>
              <a:highlight>
                <a:srgbClr val="0C102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233362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"/>
              <a:buFont typeface="Arial"/>
              <a:buChar char="●"/>
            </a:pPr>
            <a:endParaRPr sz="1813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19250" y="946450"/>
            <a:ext cx="8905500" cy="3904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896" b="1">
                <a:solidFill>
                  <a:schemeClr val="dk1"/>
                </a:solidFill>
              </a:rPr>
              <a:t>Data preprocessing</a:t>
            </a:r>
            <a:endParaRPr sz="5896" b="1">
              <a:solidFill>
                <a:schemeClr val="dk1"/>
              </a:solidFill>
            </a:endParaRPr>
          </a:p>
          <a:p>
            <a:pPr marL="457200" lvl="0" indent="-3158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496">
                <a:solidFill>
                  <a:schemeClr val="dk1"/>
                </a:solidFill>
              </a:rPr>
              <a:t>Data</a:t>
            </a:r>
            <a:endParaRPr sz="5496">
              <a:solidFill>
                <a:schemeClr val="dk1"/>
              </a:solidFill>
            </a:endParaRPr>
          </a:p>
          <a:p>
            <a:pPr marL="914400" lvl="0" indent="-3158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496">
                <a:solidFill>
                  <a:schemeClr val="dk1"/>
                </a:solidFill>
              </a:rPr>
              <a:t>Clean_housing_data.csv</a:t>
            </a:r>
            <a:endParaRPr sz="5496">
              <a:solidFill>
                <a:schemeClr val="dk1"/>
              </a:solidFill>
            </a:endParaRPr>
          </a:p>
          <a:p>
            <a:pPr marL="914400" lvl="0" indent="-2968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167"/>
              <a:buChar char="●"/>
            </a:pPr>
            <a:r>
              <a:rPr lang="en-GB" sz="5496">
                <a:solidFill>
                  <a:schemeClr val="dk1"/>
                </a:solidFill>
              </a:rPr>
              <a:t>Convert categorical data</a:t>
            </a:r>
            <a:r>
              <a:rPr lang="en-GB" sz="5396">
                <a:solidFill>
                  <a:schemeClr val="dk1"/>
                </a:solidFill>
              </a:rPr>
              <a:t> with Get_Dummies ()</a:t>
            </a:r>
            <a:endParaRPr sz="5396">
              <a:solidFill>
                <a:schemeClr val="dk1"/>
              </a:solidFill>
            </a:endParaRPr>
          </a:p>
          <a:p>
            <a:pPr marL="914400" lvl="0" indent="-2968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615"/>
              <a:buChar char="●"/>
            </a:pPr>
            <a:r>
              <a:rPr lang="en-GB" sz="5396">
                <a:solidFill>
                  <a:schemeClr val="dk1"/>
                </a:solidFill>
              </a:rPr>
              <a:t>For example, each value of region is converted into column names</a:t>
            </a:r>
            <a:endParaRPr sz="5396">
              <a:solidFill>
                <a:schemeClr val="dk1"/>
              </a:solidFill>
            </a:endParaRPr>
          </a:p>
          <a:p>
            <a:pPr marL="914400" lvl="0" indent="-3158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496">
                <a:solidFill>
                  <a:schemeClr val="dk1"/>
                </a:solidFill>
              </a:rPr>
              <a:t>Describe () method to get some statistical data like percentile, mean and std</a:t>
            </a:r>
            <a:endParaRPr sz="5496">
              <a:solidFill>
                <a:schemeClr val="dk1"/>
              </a:solidFill>
            </a:endParaRPr>
          </a:p>
          <a:p>
            <a:pPr marL="914400" lvl="0" indent="-3158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496">
                <a:solidFill>
                  <a:schemeClr val="dk1"/>
                </a:solidFill>
              </a:rPr>
              <a:t>Removed the outliers using the quantile method</a:t>
            </a:r>
            <a:endParaRPr sz="5496">
              <a:solidFill>
                <a:schemeClr val="dk1"/>
              </a:solidFill>
            </a:endParaRPr>
          </a:p>
          <a:p>
            <a:pPr marL="914400" lvl="0" indent="-3158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496">
                <a:solidFill>
                  <a:schemeClr val="dk1"/>
                </a:solidFill>
              </a:rPr>
              <a:t>Density plots have been used to check the value where it falls off in the plot to ignore the outliers.</a:t>
            </a:r>
            <a:endParaRPr sz="5496"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96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896" b="1">
                <a:solidFill>
                  <a:schemeClr val="dk1"/>
                </a:solidFill>
              </a:rPr>
              <a:t>Training and testing process the model</a:t>
            </a:r>
            <a:endParaRPr sz="5896" b="1">
              <a:solidFill>
                <a:schemeClr val="dk1"/>
              </a:solidFill>
            </a:endParaRPr>
          </a:p>
          <a:p>
            <a:pPr marL="914400" marR="0" lvl="0" indent="-3158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496">
                <a:solidFill>
                  <a:schemeClr val="dk1"/>
                </a:solidFill>
              </a:rPr>
              <a:t>Features and target</a:t>
            </a:r>
            <a:endParaRPr sz="5496">
              <a:solidFill>
                <a:schemeClr val="dk1"/>
              </a:solidFill>
            </a:endParaRPr>
          </a:p>
          <a:p>
            <a:pPr marL="914400" marR="0" lvl="0" indent="-3158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496">
                <a:solidFill>
                  <a:schemeClr val="dk1"/>
                </a:solidFill>
              </a:rPr>
              <a:t>Train Test Split</a:t>
            </a:r>
            <a:endParaRPr sz="6296"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296"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96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96825"/>
            <a:ext cx="8520600" cy="3923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96">
                <a:solidFill>
                  <a:schemeClr val="dk1"/>
                </a:solidFill>
              </a:rPr>
              <a:t>Model Evaluation</a:t>
            </a:r>
            <a:endParaRPr sz="2796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96">
                <a:solidFill>
                  <a:schemeClr val="dk1"/>
                </a:solidFill>
              </a:rPr>
              <a:t>Compare actual Data to predicted data </a:t>
            </a:r>
            <a:endParaRPr sz="2796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96"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296"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96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775" y="1894975"/>
            <a:ext cx="23622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63" y="2037850"/>
            <a:ext cx="49815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211025" y="380275"/>
            <a:ext cx="8385600" cy="409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96">
                <a:solidFill>
                  <a:schemeClr val="dk1"/>
                </a:solidFill>
              </a:rPr>
              <a:t>Model Evaluation</a:t>
            </a: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78">
                <a:solidFill>
                  <a:schemeClr val="dk1"/>
                </a:solidFill>
              </a:rPr>
              <a:t>Regression Evaluation Metric</a:t>
            </a:r>
            <a:r>
              <a:rPr lang="en-GB" sz="100">
                <a:solidFill>
                  <a:schemeClr val="dk1"/>
                </a:solidFill>
              </a:rPr>
              <a:t>s</a:t>
            </a: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7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96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1178175" y="18731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{5F47215B-C5A6-42D0-B09B-B05E2F2A2380}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Mean Absolute Error (MAE)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chemeClr val="dk1"/>
                          </a:solidFill>
                        </a:rPr>
                        <a:t>R-square Score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Root Mean Square Error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188.0033932373231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0.7183884232251618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302.97929982393117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285100" y="1601900"/>
            <a:ext cx="4573800" cy="13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000"/>
              <a:t>Q &amp; A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(16:9)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Oswald</vt:lpstr>
      <vt:lpstr>Average</vt:lpstr>
      <vt:lpstr>Arial</vt:lpstr>
      <vt:lpstr>Calibri</vt:lpstr>
      <vt:lpstr>Slate</vt:lpstr>
      <vt:lpstr>Machine Learning</vt:lpstr>
      <vt:lpstr>Machine Learning</vt:lpstr>
      <vt:lpstr>Machine Learning</vt:lpstr>
      <vt:lpstr>Machine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sandrine muhimpundu</dc:creator>
  <cp:lastModifiedBy>Muhimpundu, Sandrine [Student]</cp:lastModifiedBy>
  <cp:revision>1</cp:revision>
  <dcterms:modified xsi:type="dcterms:W3CDTF">2021-12-03T19:39:54Z</dcterms:modified>
</cp:coreProperties>
</file>