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785eb18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4785eb18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ad37102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ad3710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4ad3710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4ad3710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ad3710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ad3710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ad3710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ad3710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785eb18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785eb18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785eb1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785eb1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785eb18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785eb18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ustinreese/usa-housing-listing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 - Real Esate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Source: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https://www.kaggle.com/austinreese/usa-housing-listings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Picked this dataset to analyse how location,building type, square footage, number of bedrooms and being pet friendly can affect the rental price in the housing market in the 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This dataset has 22 columns (9 integer, 6 string, 3  url, 4 boolean).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To Load the data into the database: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Created a Postgres server in AWS - 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Loaded the “Housing” table in the postgres database using PgAdmin.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connection link is created in the jupyter notebook with all the credentials.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Setup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RDS setup.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Database setup.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Created a database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Created a table named “Housing”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Loaded the data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usage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Created a config file with all the the credentials.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Imported libraries like sqlalchemy and psycopg2.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Imported the variables from the config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Connected to the database using the libraries and the credentials.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Executed a sql query to import all the table data. Used read_sql_query from the pandas library to import the table data.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Screenshots of RDS server 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RDS server:                                            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625" y="1058600"/>
            <a:ext cx="4344049" cy="36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00" y="1017725"/>
            <a:ext cx="4216402" cy="37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Screenshot of PgAdmin: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75" y="1235875"/>
            <a:ext cx="4498350" cy="30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25" y="1205101"/>
            <a:ext cx="3696799" cy="302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</a:t>
            </a:r>
            <a:r>
              <a:rPr lang="en-GB"/>
              <a:t>Visualization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