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1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November 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20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design with lines and financial symbols">
            <a:extLst>
              <a:ext uri="{FF2B5EF4-FFF2-40B4-BE49-F238E27FC236}">
                <a16:creationId xmlns:a16="http://schemas.microsoft.com/office/drawing/2014/main" id="{049EEF28-3B26-4FC2-9D25-878D5F5BA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0" r="2820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788C9-34EE-4CD0-8FE2-EACC6358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936028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Final project:</a:t>
            </a:r>
            <a:br>
              <a:rPr lang="en-CA" sz="1600" dirty="0">
                <a:solidFill>
                  <a:schemeClr val="bg1"/>
                </a:solidFill>
              </a:rPr>
            </a:br>
            <a:r>
              <a:rPr lang="en-CA" sz="1600" dirty="0">
                <a:solidFill>
                  <a:schemeClr val="bg1"/>
                </a:solidFill>
              </a:rPr>
              <a:t>MACHINE Learning </a:t>
            </a:r>
            <a:r>
              <a:rPr lang="en-CA" sz="1600" dirty="0" err="1">
                <a:solidFill>
                  <a:schemeClr val="bg1"/>
                </a:solidFill>
              </a:rPr>
              <a:t>Mockup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10FF-6039-4ECF-9A22-6D321050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2610035"/>
            <a:ext cx="5462494" cy="3324250"/>
          </a:xfrm>
        </p:spPr>
        <p:txBody>
          <a:bodyPr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4772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Machine Learning model to predict the home rental price based on its features</a:t>
            </a:r>
          </a:p>
          <a:p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4B4-3DEF-425F-AC58-C200CAB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5724"/>
            <a:ext cx="10241280" cy="5325892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Steps that we will follow to </a:t>
            </a:r>
            <a:r>
              <a:rPr lang="en-US" sz="1600" dirty="0"/>
              <a:t>find a machine learning model that fit into the project.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 from our database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cleaning 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irrelevant data</a:t>
            </a:r>
          </a:p>
          <a:p>
            <a:pPr marL="1828800" lvl="2">
              <a:lnSpc>
                <a:spcPct val="107000"/>
              </a:lnSpc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what questions we want to answer with our data:</a:t>
            </a:r>
          </a:p>
          <a:p>
            <a:pPr marL="1885950" lvl="2" indent="-285750">
              <a:lnSpc>
                <a:spcPct val="107000"/>
              </a:lnSpc>
              <a:buFont typeface="Wingdings" panose="05000000000000000000" pitchFamily="2" charset="2"/>
              <a:buChar char="ü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 the rental price of a given property according to its location, size, type, etc.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 with missing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Deduplicate our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 removal using standard deviation and mean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Validate our data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15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6654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Courier New</vt:lpstr>
      <vt:lpstr>Wingdings</vt:lpstr>
      <vt:lpstr>GradientRiseVTI</vt:lpstr>
      <vt:lpstr>Final project: MACHINE Learning Mockup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MACHINE Learning Mockup</dc:title>
  <dc:creator>Muhimpundu, Sandrine [Student]</dc:creator>
  <cp:lastModifiedBy>Muhimpundu, Sandrine [Student]</cp:lastModifiedBy>
  <cp:revision>1</cp:revision>
  <dcterms:created xsi:type="dcterms:W3CDTF">2021-11-06T17:59:34Z</dcterms:created>
  <dcterms:modified xsi:type="dcterms:W3CDTF">2021-11-06T18:25:47Z</dcterms:modified>
</cp:coreProperties>
</file>