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95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7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53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56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24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11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86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07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5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3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3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3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7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8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37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4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38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9536-E914-28E9-EC60-66C203E0F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Shared Task: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NitroNLP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2024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5EAEE-EE0B-AEF2-0431-1A6CB03E7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State Antonia</a:t>
            </a:r>
          </a:p>
          <a:p>
            <a:r>
              <a:rPr lang="en-US" cap="none" dirty="0"/>
              <a:t>Clinciu Diana</a:t>
            </a:r>
          </a:p>
          <a:p>
            <a:r>
              <a:rPr lang="en-US" cap="none" dirty="0" err="1"/>
              <a:t>Universitatea</a:t>
            </a:r>
            <a:r>
              <a:rPr lang="en-US" cap="none" dirty="0"/>
              <a:t> din </a:t>
            </a:r>
            <a:r>
              <a:rPr lang="en-US" cap="none" dirty="0" err="1"/>
              <a:t>Bucuresti</a:t>
            </a:r>
            <a:endParaRPr lang="en-US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8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C2C5-AB8B-F9B5-D19D-B0D5A52C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neutral network </a:t>
            </a:r>
            <a:r>
              <a:rPr lang="en-US" sz="1600" b="1" cap="none" dirty="0"/>
              <a:t>(</a:t>
            </a:r>
            <a:r>
              <a:rPr lang="en-US" sz="1600" b="1" cap="none" dirty="0" err="1"/>
              <a:t>Scor</a:t>
            </a:r>
            <a:r>
              <a:rPr lang="en-US" sz="1600" b="1" cap="none" dirty="0"/>
              <a:t> Kaggle: 0.89)</a:t>
            </a:r>
            <a:endParaRPr lang="en-US" sz="1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3F0FD-B5AC-A68F-2B30-55F3AB0C7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262494"/>
            <a:ext cx="10024124" cy="638455"/>
          </a:xfrm>
        </p:spPr>
        <p:txBody>
          <a:bodyPr/>
          <a:lstStyle/>
          <a:p>
            <a:pPr marL="0" indent="0">
              <a:buNone/>
            </a:pPr>
            <a:r>
              <a:rPr lang="en-US" sz="3200" b="1" u="sng" dirty="0" err="1"/>
              <a:t>Antrenarea</a:t>
            </a:r>
            <a:endParaRPr lang="en-US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4E367-CE6E-01BD-69B0-313F00C3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7" y="2538228"/>
            <a:ext cx="7925906" cy="172426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C9D1F7F-BAFE-7AF2-99DD-C57945DBBDF2}"/>
              </a:ext>
            </a:extLst>
          </p:cNvPr>
          <p:cNvSpPr txBox="1">
            <a:spLocks/>
          </p:cNvSpPr>
          <p:nvPr/>
        </p:nvSpPr>
        <p:spPr>
          <a:xfrm>
            <a:off x="685801" y="1852214"/>
            <a:ext cx="10024124" cy="502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b="1" u="sng" dirty="0" err="1"/>
              <a:t>Arhitectura</a:t>
            </a:r>
            <a:endParaRPr lang="en-US" b="1" u="sn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6E1A8F-C879-322C-E812-82FEF6E9B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047" y="5163430"/>
            <a:ext cx="7925906" cy="5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7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DDF81-A438-D252-C38C-3743FD0B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CERINTA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DC368-D595-841F-5A45-5596E080B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70060"/>
            <a:ext cx="10398967" cy="172080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Clasificarea </a:t>
            </a:r>
            <a:r>
              <a:rPr lang="en-US" sz="2800" b="1" dirty="0" err="1"/>
              <a:t>unor</a:t>
            </a:r>
            <a:r>
              <a:rPr lang="en-US" sz="2800" b="1" dirty="0"/>
              <a:t> </a:t>
            </a:r>
            <a:r>
              <a:rPr lang="en-US" sz="2800" b="1" dirty="0" err="1"/>
              <a:t>texte</a:t>
            </a:r>
            <a:r>
              <a:rPr lang="en-US" sz="2800" b="1" dirty="0"/>
              <a:t> in </a:t>
            </a:r>
            <a:r>
              <a:rPr lang="en-US" sz="2800" b="1" dirty="0" err="1"/>
              <a:t>limba</a:t>
            </a:r>
            <a:r>
              <a:rPr lang="en-US" sz="2800" b="1" dirty="0"/>
              <a:t> </a:t>
            </a:r>
            <a:r>
              <a:rPr lang="en-US" sz="2800" b="1" dirty="0" err="1"/>
              <a:t>romana</a:t>
            </a:r>
            <a:r>
              <a:rPr lang="en-US" sz="2800" b="1" dirty="0"/>
              <a:t> ca </a:t>
            </a:r>
            <a:r>
              <a:rPr lang="en-US" sz="2800" b="1" dirty="0" err="1"/>
              <a:t>satirice</a:t>
            </a:r>
            <a:r>
              <a:rPr lang="en-US" sz="2800" b="1" dirty="0"/>
              <a:t> </a:t>
            </a:r>
            <a:r>
              <a:rPr lang="en-US" sz="2800" b="1" dirty="0" err="1"/>
              <a:t>sau</a:t>
            </a:r>
            <a:r>
              <a:rPr lang="en-US" sz="2800" b="1" dirty="0"/>
              <a:t> non </a:t>
            </a:r>
            <a:r>
              <a:rPr lang="en-US" sz="2800" b="1" dirty="0" err="1"/>
              <a:t>satirice</a:t>
            </a: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Dar, </a:t>
            </a:r>
            <a:r>
              <a:rPr lang="en-US" sz="2800" dirty="0" err="1"/>
              <a:t>ce</a:t>
            </a:r>
            <a:r>
              <a:rPr lang="en-US" sz="2800" dirty="0"/>
              <a:t> e </a:t>
            </a:r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satira</a:t>
            </a:r>
            <a:r>
              <a:rPr lang="en-US" sz="2800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11F448-6006-6566-9DF0-8DFFE04FA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74" y="3652936"/>
            <a:ext cx="10145051" cy="172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1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F496-0B5D-6C1B-5F37-C24C6A67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Setul</a:t>
            </a:r>
            <a:r>
              <a:rPr lang="en-US" dirty="0"/>
              <a:t> de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4302-F0C5-24DF-D9F3-72A55CE11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692815"/>
          </a:xfrm>
        </p:spPr>
        <p:txBody>
          <a:bodyPr/>
          <a:lstStyle/>
          <a:p>
            <a:r>
              <a:rPr lang="en-US" sz="2400" dirty="0" err="1"/>
              <a:t>Setul</a:t>
            </a:r>
            <a:r>
              <a:rPr lang="en-US" sz="2400" dirty="0"/>
              <a:t> de date </a:t>
            </a:r>
            <a:r>
              <a:rPr lang="en-US" sz="2400" dirty="0" err="1"/>
              <a:t>este</a:t>
            </a:r>
            <a:r>
              <a:rPr lang="en-US" sz="2400" dirty="0"/>
              <a:t> format din 2 </a:t>
            </a:r>
            <a:r>
              <a:rPr lang="en-US" sz="2400" dirty="0" err="1"/>
              <a:t>fisiere</a:t>
            </a:r>
            <a:r>
              <a:rPr lang="en-US" sz="2400" dirty="0"/>
              <a:t>, </a:t>
            </a:r>
            <a:r>
              <a:rPr lang="en-US" sz="2400" dirty="0" err="1"/>
              <a:t>train.cvs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test.cvs</a:t>
            </a:r>
            <a:r>
              <a:rPr lang="en-US" sz="2400" dirty="0"/>
              <a:t>, care </a:t>
            </a:r>
            <a:r>
              <a:rPr lang="en-US" sz="2400" dirty="0" err="1"/>
              <a:t>contin</a:t>
            </a:r>
            <a:r>
              <a:rPr lang="en-US" sz="2400" dirty="0"/>
              <a:t> </a:t>
            </a:r>
            <a:r>
              <a:rPr lang="en-US" sz="2400" dirty="0" err="1"/>
              <a:t>articole</a:t>
            </a:r>
            <a:r>
              <a:rPr lang="en-US" sz="2400" dirty="0"/>
              <a:t> de </a:t>
            </a:r>
            <a:r>
              <a:rPr lang="en-US" sz="2400" dirty="0" err="1"/>
              <a:t>stiri</a:t>
            </a:r>
            <a:r>
              <a:rPr lang="en-US" sz="2400" dirty="0"/>
              <a:t> in </a:t>
            </a:r>
            <a:r>
              <a:rPr lang="en-US" sz="2400" dirty="0" err="1"/>
              <a:t>limba</a:t>
            </a:r>
            <a:r>
              <a:rPr lang="en-US" sz="2400" dirty="0"/>
              <a:t> </a:t>
            </a:r>
            <a:r>
              <a:rPr lang="en-US" sz="2400" dirty="0" err="1"/>
              <a:t>romana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articol</a:t>
            </a:r>
            <a:r>
              <a:rPr lang="en-US" sz="2400" dirty="0"/>
              <a:t> </a:t>
            </a:r>
            <a:r>
              <a:rPr lang="en-US" sz="2400" dirty="0" err="1"/>
              <a:t>exista</a:t>
            </a:r>
            <a:r>
              <a:rPr lang="en-US" sz="2400" dirty="0"/>
              <a:t> </a:t>
            </a:r>
            <a:r>
              <a:rPr lang="en-US" sz="2400" dirty="0" err="1"/>
              <a:t>continut</a:t>
            </a:r>
            <a:r>
              <a:rPr lang="en-US" sz="2400" dirty="0"/>
              <a:t>, </a:t>
            </a:r>
            <a:r>
              <a:rPr lang="en-US" sz="2400" dirty="0" err="1"/>
              <a:t>titlu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eticheta</a:t>
            </a:r>
            <a:endParaRPr lang="en-US" sz="24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64F5C8-69EA-147E-41E3-A06086E59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028" y="4023049"/>
            <a:ext cx="8001944" cy="204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3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17DB-B758-EBAD-9768-1F4864D6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B9D0C-9F8C-1104-D426-DD168A87B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5A13C-3EE6-0E37-1C53-4DCFE1999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381" y="1156995"/>
            <a:ext cx="5381238" cy="483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1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E483-0100-1E93-2E4C-CFB00EDF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9BCBD-0582-A9B0-3CF8-18C4213A8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26164"/>
            <a:ext cx="9736493" cy="1872172"/>
          </a:xfrm>
        </p:spPr>
        <p:txBody>
          <a:bodyPr>
            <a:normAutofit/>
          </a:bodyPr>
          <a:lstStyle/>
          <a:p>
            <a:r>
              <a:rPr lang="en-US" sz="2000" dirty="0" err="1"/>
              <a:t>Substituim</a:t>
            </a:r>
            <a:r>
              <a:rPr lang="en-US" sz="2000" dirty="0"/>
              <a:t> </a:t>
            </a:r>
            <a:r>
              <a:rPr lang="en-US" sz="2000" dirty="0" err="1"/>
              <a:t>continutul</a:t>
            </a:r>
            <a:r>
              <a:rPr lang="en-US" sz="2000" dirty="0"/>
              <a:t> </a:t>
            </a:r>
            <a:r>
              <a:rPr lang="en-US" sz="2000" dirty="0" err="1"/>
              <a:t>articolelor</a:t>
            </a:r>
            <a:r>
              <a:rPr lang="en-US" sz="2000" dirty="0"/>
              <a:t> cu </a:t>
            </a:r>
            <a:r>
              <a:rPr lang="en-US" sz="2000" dirty="0" err="1"/>
              <a:t>titlul</a:t>
            </a:r>
            <a:r>
              <a:rPr lang="en-US" sz="2000" dirty="0"/>
              <a:t> (</a:t>
            </a:r>
            <a:r>
              <a:rPr lang="en-US" sz="2000" dirty="0" err="1"/>
              <a:t>acolo</a:t>
            </a:r>
            <a:r>
              <a:rPr lang="en-US" sz="2000" dirty="0"/>
              <a:t> </a:t>
            </a:r>
            <a:r>
              <a:rPr lang="en-US" sz="2000" dirty="0" err="1"/>
              <a:t>unde</a:t>
            </a:r>
            <a:r>
              <a:rPr lang="en-US" sz="2000" dirty="0"/>
              <a:t> nu </a:t>
            </a:r>
            <a:r>
              <a:rPr lang="en-US" sz="2000" dirty="0" err="1"/>
              <a:t>exista</a:t>
            </a:r>
            <a:r>
              <a:rPr lang="en-US" sz="2000" dirty="0"/>
              <a:t> </a:t>
            </a:r>
            <a:r>
              <a:rPr lang="en-US" sz="2000" dirty="0" err="1"/>
              <a:t>contunutul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Inlocuim</a:t>
            </a:r>
            <a:r>
              <a:rPr lang="en-US" sz="2000" dirty="0"/>
              <a:t> </a:t>
            </a:r>
            <a:r>
              <a:rPr lang="en-US" sz="2000" dirty="0" err="1"/>
              <a:t>caracterele</a:t>
            </a:r>
            <a:r>
              <a:rPr lang="en-US" sz="2000" dirty="0"/>
              <a:t> </a:t>
            </a:r>
            <a:r>
              <a:rPr lang="en-US" sz="2000" dirty="0" err="1"/>
              <a:t>speciale</a:t>
            </a:r>
            <a:r>
              <a:rPr lang="en-US" sz="2000" dirty="0"/>
              <a:t> + </a:t>
            </a:r>
            <a:r>
              <a:rPr lang="en-US" sz="2000" dirty="0" err="1"/>
              <a:t>tranformam</a:t>
            </a:r>
            <a:r>
              <a:rPr lang="en-US" sz="2000" dirty="0"/>
              <a:t> </a:t>
            </a:r>
            <a:r>
              <a:rPr lang="en-US" sz="2000" dirty="0" err="1"/>
              <a:t>toate</a:t>
            </a:r>
            <a:r>
              <a:rPr lang="en-US" sz="2000" dirty="0"/>
              <a:t> </a:t>
            </a:r>
            <a:r>
              <a:rPr lang="en-US" sz="2000" dirty="0" err="1"/>
              <a:t>caracterele</a:t>
            </a:r>
            <a:r>
              <a:rPr lang="en-US" sz="2000" dirty="0"/>
              <a:t> in </a:t>
            </a:r>
            <a:r>
              <a:rPr lang="en-US" sz="2000" dirty="0" err="1"/>
              <a:t>litere</a:t>
            </a:r>
            <a:r>
              <a:rPr lang="en-US" sz="2000" dirty="0"/>
              <a:t> </a:t>
            </a:r>
            <a:r>
              <a:rPr lang="en-US" sz="2000" dirty="0" err="1"/>
              <a:t>mici</a:t>
            </a:r>
            <a:endParaRPr lang="en-US" sz="2000" dirty="0"/>
          </a:p>
          <a:p>
            <a:r>
              <a:rPr lang="en-US" sz="2000" dirty="0" err="1"/>
              <a:t>Lematizam</a:t>
            </a:r>
            <a:endParaRPr lang="en-US" sz="2000" dirty="0"/>
          </a:p>
          <a:p>
            <a:r>
              <a:rPr lang="en-US" sz="2000" dirty="0" err="1"/>
              <a:t>Vectorizare</a:t>
            </a:r>
            <a:r>
              <a:rPr lang="en-US" sz="2000" dirty="0"/>
              <a:t> cu </a:t>
            </a:r>
            <a:r>
              <a:rPr lang="en-US" sz="2000" dirty="0" err="1"/>
              <a:t>CountVectorizer</a:t>
            </a:r>
            <a:r>
              <a:rPr lang="en-US" sz="2000" dirty="0"/>
              <a:t> (BOW)</a:t>
            </a:r>
            <a:endParaRPr lang="en-US" dirty="0"/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5A2AC-7D95-5079-F382-D5BCD942E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337" y="3429000"/>
            <a:ext cx="6891325" cy="296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5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9752-C185-E64D-28A3-A3EC987B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err="1"/>
              <a:t>Regresion</a:t>
            </a:r>
            <a:r>
              <a:rPr lang="en-US" dirty="0"/>
              <a:t> </a:t>
            </a:r>
            <a:r>
              <a:rPr lang="en-US" sz="1800" b="1" cap="none" dirty="0"/>
              <a:t>(</a:t>
            </a:r>
            <a:r>
              <a:rPr lang="en-US" sz="1800" b="1" cap="none" dirty="0" err="1"/>
              <a:t>Scor</a:t>
            </a:r>
            <a:r>
              <a:rPr lang="en-US" sz="1800" b="1" cap="none" dirty="0"/>
              <a:t> Kaggle: </a:t>
            </a:r>
            <a:r>
              <a:rPr lang="en-US" sz="1800" b="1" i="0" u="none" strike="noStrike" baseline="0" dirty="0">
                <a:latin typeface="CMR12"/>
              </a:rPr>
              <a:t>0.805</a:t>
            </a:r>
            <a:r>
              <a:rPr lang="en-US" sz="1800" b="0" i="0" u="none" strike="noStrike" baseline="0" dirty="0">
                <a:latin typeface="CMR12"/>
              </a:rPr>
              <a:t>)</a:t>
            </a:r>
            <a:r>
              <a:rPr lang="en-US" sz="1800" cap="none" dirty="0"/>
              <a:t> </a:t>
            </a:r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90C5C4-E11F-4479-961A-A4F80B2BA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9516" y="1944569"/>
            <a:ext cx="5932967" cy="929260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A2E6B0-CE32-A186-0044-A63087421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835" y="3071042"/>
            <a:ext cx="5974648" cy="317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1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2D38-A809-4209-9074-4CFE14C8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Incercarile</a:t>
            </a:r>
            <a:r>
              <a:rPr lang="en-US" dirty="0"/>
              <a:t> </a:t>
            </a:r>
            <a:r>
              <a:rPr lang="en-US" dirty="0" err="1"/>
              <a:t>anterioare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4C7AFF-57CF-DF4C-2713-7100353CE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169579"/>
              </p:ext>
            </p:extLst>
          </p:nvPr>
        </p:nvGraphicFramePr>
        <p:xfrm>
          <a:off x="2208214" y="3027946"/>
          <a:ext cx="74598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9911">
                  <a:extLst>
                    <a:ext uri="{9D8B030D-6E8A-4147-A177-3AD203B41FA5}">
                      <a16:colId xmlns:a16="http://schemas.microsoft.com/office/drawing/2014/main" val="1168952015"/>
                    </a:ext>
                  </a:extLst>
                </a:gridCol>
                <a:gridCol w="3729911">
                  <a:extLst>
                    <a:ext uri="{9D8B030D-6E8A-4147-A177-3AD203B41FA5}">
                      <a16:colId xmlns:a16="http://schemas.microsoft.com/office/drawing/2014/main" val="1845986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8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 </a:t>
                      </a:r>
                      <a:r>
                        <a:rPr lang="en-US" dirty="0" err="1"/>
                        <a:t>max_iter</a:t>
                      </a:r>
                      <a:r>
                        <a:rPr lang="en-US" dirty="0"/>
                        <a:t> = 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53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 without </a:t>
                      </a:r>
                      <a:r>
                        <a:rPr lang="en-US" dirty="0" err="1"/>
                        <a:t>stopwords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324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58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3CAA-D8A2-ABE1-D7F4-0BAF62B8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</a:t>
            </a:r>
            <a:r>
              <a:rPr lang="en-US" sz="1800" b="1" cap="none" dirty="0"/>
              <a:t>(</a:t>
            </a:r>
            <a:r>
              <a:rPr lang="en-US" sz="1800" b="1" cap="none" dirty="0" err="1"/>
              <a:t>Scor</a:t>
            </a:r>
            <a:r>
              <a:rPr lang="en-US" sz="1800" b="1" cap="none" dirty="0"/>
              <a:t> Kaggle: 0.81)</a:t>
            </a:r>
            <a:endParaRPr lang="en-US" sz="1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D94D28-B9B2-937B-156B-DCA72FCD3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624" y="1885970"/>
            <a:ext cx="6288751" cy="8194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5F695A-7D49-EE1C-5AB4-7404667FE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817" y="3010057"/>
            <a:ext cx="6288751" cy="356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0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0354-E197-CFA3-6874-E697E761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Incercari</a:t>
            </a:r>
            <a:r>
              <a:rPr lang="en-US" dirty="0"/>
              <a:t> </a:t>
            </a:r>
            <a:r>
              <a:rPr lang="en-US" dirty="0" err="1"/>
              <a:t>anterioare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3F7327-6E02-E6DD-A5B5-6F62C3D26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671860"/>
              </p:ext>
            </p:extLst>
          </p:nvPr>
        </p:nvGraphicFramePr>
        <p:xfrm>
          <a:off x="685801" y="2169530"/>
          <a:ext cx="101314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2">
                  <a:extLst>
                    <a:ext uri="{9D8B030D-6E8A-4147-A177-3AD203B41FA5}">
                      <a16:colId xmlns:a16="http://schemas.microsoft.com/office/drawing/2014/main" val="1152514504"/>
                    </a:ext>
                  </a:extLst>
                </a:gridCol>
                <a:gridCol w="5065712">
                  <a:extLst>
                    <a:ext uri="{9D8B030D-6E8A-4147-A177-3AD203B41FA5}">
                      <a16:colId xmlns:a16="http://schemas.microsoft.com/office/drawing/2014/main" val="3710258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8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</a:t>
                      </a:r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 =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1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 </a:t>
                      </a:r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 =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33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 </a:t>
                      </a:r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 =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809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779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582</TotalTime>
  <Words>171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CMR12</vt:lpstr>
      <vt:lpstr>Celestial</vt:lpstr>
      <vt:lpstr>Shared Task: NitroNLP 2024</vt:lpstr>
      <vt:lpstr>CERINTA</vt:lpstr>
      <vt:lpstr>Setul de date</vt:lpstr>
      <vt:lpstr>PowerPoint Presentation</vt:lpstr>
      <vt:lpstr>Preprocesare</vt:lpstr>
      <vt:lpstr>Linear Regresion (Scor Kaggle: 0.805) </vt:lpstr>
      <vt:lpstr>Incercarile anterioare</vt:lpstr>
      <vt:lpstr>Random forest (Scor Kaggle: 0.81)</vt:lpstr>
      <vt:lpstr>Incercari anterioare</vt:lpstr>
      <vt:lpstr>Fully connected neutral network (Scor Kaggle: 0.89)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Task: NitroNLP 2024</dc:title>
  <dc:creator>Diana Claudia  Clinciu</dc:creator>
  <cp:lastModifiedBy>Diana Claudia  Clinciu</cp:lastModifiedBy>
  <cp:revision>3</cp:revision>
  <dcterms:created xsi:type="dcterms:W3CDTF">2024-05-14T07:55:46Z</dcterms:created>
  <dcterms:modified xsi:type="dcterms:W3CDTF">2024-05-14T20:52:50Z</dcterms:modified>
</cp:coreProperties>
</file>