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9" r:id="rId3"/>
    <p:sldId id="257" r:id="rId4"/>
    <p:sldId id="298" r:id="rId5"/>
    <p:sldId id="299" r:id="rId6"/>
    <p:sldId id="300" r:id="rId7"/>
    <p:sldId id="307" r:id="rId8"/>
    <p:sldId id="301" r:id="rId9"/>
    <p:sldId id="308" r:id="rId10"/>
    <p:sldId id="277" r:id="rId11"/>
    <p:sldId id="302" r:id="rId12"/>
    <p:sldId id="303" r:id="rId13"/>
    <p:sldId id="304" r:id="rId14"/>
    <p:sldId id="305" r:id="rId15"/>
    <p:sldId id="261" r:id="rId16"/>
    <p:sldId id="306" r:id="rId17"/>
  </p:sldIdLst>
  <p:sldSz cx="9144000" cy="5143500" type="screen16x9"/>
  <p:notesSz cx="6858000" cy="9144000"/>
  <p:embeddedFontLst>
    <p:embeddedFont>
      <p:font typeface="Indie Flower" panose="020B0604020202020204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FF19"/>
    <a:srgbClr val="22F696"/>
    <a:srgbClr val="F814C7"/>
    <a:srgbClr val="068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1BC741-4E78-4207-AE27-F8D67D49171B}">
  <a:tblStyle styleId="{BC1BC741-4E78-4207-AE27-F8D67D4917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4ed90e5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4ed90e5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4ed90e5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4ed90e5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130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b5fdf5ce3_0_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b5fdf5ce3_0_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94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4ed90e5f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4ed90e5f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853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52cec55bc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52cec55bc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309b6ffc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309b6ffc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42400" y="2100233"/>
            <a:ext cx="34593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4000" y="566753"/>
            <a:ext cx="5935800" cy="150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4071975"/>
            <a:ext cx="9144000" cy="10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354400" y="2138900"/>
            <a:ext cx="5312700" cy="110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5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090150" y="685163"/>
            <a:ext cx="1841100" cy="144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15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078850" y="3300375"/>
            <a:ext cx="38637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8169059" y="1342637"/>
            <a:ext cx="450406" cy="490666"/>
            <a:chOff x="8169059" y="1342637"/>
            <a:chExt cx="450406" cy="490666"/>
          </a:xfrm>
        </p:grpSpPr>
        <p:sp>
          <p:nvSpPr>
            <p:cNvPr id="18" name="Google Shape;18;p3"/>
            <p:cNvSpPr/>
            <p:nvPr/>
          </p:nvSpPr>
          <p:spPr>
            <a:xfrm>
              <a:off x="8180548" y="1363179"/>
              <a:ext cx="197981" cy="151992"/>
            </a:xfrm>
            <a:custGeom>
              <a:avLst/>
              <a:gdLst/>
              <a:ahLst/>
              <a:cxnLst/>
              <a:rect l="l" t="t" r="r" b="b"/>
              <a:pathLst>
                <a:path w="6014" h="4617" extrusionOk="0">
                  <a:moveTo>
                    <a:pt x="2444" y="0"/>
                  </a:moveTo>
                  <a:cubicBezTo>
                    <a:pt x="1891" y="0"/>
                    <a:pt x="1349" y="203"/>
                    <a:pt x="950" y="661"/>
                  </a:cubicBezTo>
                  <a:cubicBezTo>
                    <a:pt x="0" y="1832"/>
                    <a:pt x="253" y="3321"/>
                    <a:pt x="1109" y="4366"/>
                  </a:cubicBezTo>
                  <a:lnTo>
                    <a:pt x="1109" y="4397"/>
                  </a:lnTo>
                  <a:cubicBezTo>
                    <a:pt x="1151" y="4397"/>
                    <a:pt x="1207" y="4383"/>
                    <a:pt x="1268" y="4383"/>
                  </a:cubicBezTo>
                  <a:cubicBezTo>
                    <a:pt x="1299" y="4383"/>
                    <a:pt x="1330" y="4387"/>
                    <a:pt x="1362" y="4397"/>
                  </a:cubicBezTo>
                  <a:cubicBezTo>
                    <a:pt x="1702" y="4548"/>
                    <a:pt x="2050" y="4616"/>
                    <a:pt x="2391" y="4616"/>
                  </a:cubicBezTo>
                  <a:cubicBezTo>
                    <a:pt x="4336" y="4616"/>
                    <a:pt x="6013" y="2395"/>
                    <a:pt x="4180" y="724"/>
                  </a:cubicBezTo>
                  <a:cubicBezTo>
                    <a:pt x="3724" y="267"/>
                    <a:pt x="3077" y="0"/>
                    <a:pt x="2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169059" y="1342637"/>
              <a:ext cx="207495" cy="195446"/>
            </a:xfrm>
            <a:custGeom>
              <a:avLst/>
              <a:gdLst/>
              <a:ahLst/>
              <a:cxnLst/>
              <a:rect l="l" t="t" r="r" b="b"/>
              <a:pathLst>
                <a:path w="6303" h="5937" extrusionOk="0">
                  <a:moveTo>
                    <a:pt x="2887" y="705"/>
                  </a:moveTo>
                  <a:cubicBezTo>
                    <a:pt x="3466" y="705"/>
                    <a:pt x="4074" y="953"/>
                    <a:pt x="4529" y="1380"/>
                  </a:cubicBezTo>
                  <a:cubicBezTo>
                    <a:pt x="5385" y="2171"/>
                    <a:pt x="5575" y="3153"/>
                    <a:pt x="4973" y="4040"/>
                  </a:cubicBezTo>
                  <a:cubicBezTo>
                    <a:pt x="4530" y="4692"/>
                    <a:pt x="3694" y="5207"/>
                    <a:pt x="2765" y="5207"/>
                  </a:cubicBezTo>
                  <a:cubicBezTo>
                    <a:pt x="2432" y="5207"/>
                    <a:pt x="2086" y="5141"/>
                    <a:pt x="1743" y="4990"/>
                  </a:cubicBezTo>
                  <a:cubicBezTo>
                    <a:pt x="1695" y="4958"/>
                    <a:pt x="1655" y="4942"/>
                    <a:pt x="1620" y="4942"/>
                  </a:cubicBezTo>
                  <a:cubicBezTo>
                    <a:pt x="1584" y="4942"/>
                    <a:pt x="1553" y="4958"/>
                    <a:pt x="1521" y="4990"/>
                  </a:cubicBezTo>
                  <a:cubicBezTo>
                    <a:pt x="729" y="4040"/>
                    <a:pt x="349" y="2488"/>
                    <a:pt x="1331" y="1348"/>
                  </a:cubicBezTo>
                  <a:cubicBezTo>
                    <a:pt x="1711" y="936"/>
                    <a:pt x="2123" y="715"/>
                    <a:pt x="2693" y="715"/>
                  </a:cubicBezTo>
                  <a:cubicBezTo>
                    <a:pt x="2757" y="708"/>
                    <a:pt x="2822" y="705"/>
                    <a:pt x="2887" y="705"/>
                  </a:cubicBezTo>
                  <a:close/>
                  <a:moveTo>
                    <a:pt x="2840" y="1"/>
                  </a:moveTo>
                  <a:cubicBezTo>
                    <a:pt x="2185" y="1"/>
                    <a:pt x="1533" y="227"/>
                    <a:pt x="1014" y="746"/>
                  </a:cubicBezTo>
                  <a:cubicBezTo>
                    <a:pt x="349" y="1380"/>
                    <a:pt x="1" y="2456"/>
                    <a:pt x="127" y="3406"/>
                  </a:cubicBezTo>
                  <a:cubicBezTo>
                    <a:pt x="191" y="4230"/>
                    <a:pt x="571" y="4863"/>
                    <a:pt x="1236" y="5243"/>
                  </a:cubicBezTo>
                  <a:cubicBezTo>
                    <a:pt x="1268" y="5243"/>
                    <a:pt x="1268" y="5306"/>
                    <a:pt x="1299" y="5306"/>
                  </a:cubicBezTo>
                  <a:cubicBezTo>
                    <a:pt x="1299" y="5370"/>
                    <a:pt x="1331" y="5497"/>
                    <a:pt x="1426" y="5528"/>
                  </a:cubicBezTo>
                  <a:cubicBezTo>
                    <a:pt x="1458" y="5592"/>
                    <a:pt x="1489" y="5592"/>
                    <a:pt x="1553" y="5623"/>
                  </a:cubicBezTo>
                  <a:cubicBezTo>
                    <a:pt x="1956" y="5839"/>
                    <a:pt x="2389" y="5937"/>
                    <a:pt x="2822" y="5937"/>
                  </a:cubicBezTo>
                  <a:cubicBezTo>
                    <a:pt x="3784" y="5937"/>
                    <a:pt x="4741" y="5457"/>
                    <a:pt x="5353" y="4736"/>
                  </a:cubicBezTo>
                  <a:cubicBezTo>
                    <a:pt x="6303" y="3596"/>
                    <a:pt x="6145" y="1918"/>
                    <a:pt x="4973" y="873"/>
                  </a:cubicBezTo>
                  <a:cubicBezTo>
                    <a:pt x="4814" y="715"/>
                    <a:pt x="4593" y="556"/>
                    <a:pt x="4403" y="429"/>
                  </a:cubicBezTo>
                  <a:cubicBezTo>
                    <a:pt x="3929" y="157"/>
                    <a:pt x="3383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222224" y="1466216"/>
              <a:ext cx="71996" cy="26204"/>
            </a:xfrm>
            <a:custGeom>
              <a:avLst/>
              <a:gdLst/>
              <a:ahLst/>
              <a:cxnLst/>
              <a:rect l="l" t="t" r="r" b="b"/>
              <a:pathLst>
                <a:path w="2187" h="796" extrusionOk="0">
                  <a:moveTo>
                    <a:pt x="274" y="1"/>
                  </a:moveTo>
                  <a:cubicBezTo>
                    <a:pt x="215" y="1"/>
                    <a:pt x="159" y="17"/>
                    <a:pt x="128" y="32"/>
                  </a:cubicBezTo>
                  <a:lnTo>
                    <a:pt x="96" y="64"/>
                  </a:lnTo>
                  <a:cubicBezTo>
                    <a:pt x="33" y="159"/>
                    <a:pt x="1" y="222"/>
                    <a:pt x="96" y="317"/>
                  </a:cubicBezTo>
                  <a:cubicBezTo>
                    <a:pt x="331" y="611"/>
                    <a:pt x="702" y="796"/>
                    <a:pt x="1108" y="796"/>
                  </a:cubicBezTo>
                  <a:cubicBezTo>
                    <a:pt x="1140" y="796"/>
                    <a:pt x="1172" y="795"/>
                    <a:pt x="1204" y="792"/>
                  </a:cubicBezTo>
                  <a:cubicBezTo>
                    <a:pt x="1584" y="761"/>
                    <a:pt x="1901" y="602"/>
                    <a:pt x="2091" y="286"/>
                  </a:cubicBezTo>
                  <a:cubicBezTo>
                    <a:pt x="2186" y="191"/>
                    <a:pt x="2154" y="64"/>
                    <a:pt x="2059" y="32"/>
                  </a:cubicBezTo>
                  <a:lnTo>
                    <a:pt x="2028" y="32"/>
                  </a:lnTo>
                  <a:cubicBezTo>
                    <a:pt x="1988" y="19"/>
                    <a:pt x="1954" y="12"/>
                    <a:pt x="1926" y="12"/>
                  </a:cubicBezTo>
                  <a:cubicBezTo>
                    <a:pt x="1886" y="12"/>
                    <a:pt x="1856" y="27"/>
                    <a:pt x="1838" y="64"/>
                  </a:cubicBezTo>
                  <a:cubicBezTo>
                    <a:pt x="1616" y="286"/>
                    <a:pt x="1363" y="381"/>
                    <a:pt x="1078" y="381"/>
                  </a:cubicBezTo>
                  <a:cubicBezTo>
                    <a:pt x="793" y="381"/>
                    <a:pt x="603" y="286"/>
                    <a:pt x="444" y="64"/>
                  </a:cubicBezTo>
                  <a:cubicBezTo>
                    <a:pt x="397" y="17"/>
                    <a:pt x="333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337967" y="1578766"/>
              <a:ext cx="281499" cy="254537"/>
            </a:xfrm>
            <a:custGeom>
              <a:avLst/>
              <a:gdLst/>
              <a:ahLst/>
              <a:cxnLst/>
              <a:rect l="l" t="t" r="r" b="b"/>
              <a:pathLst>
                <a:path w="8551" h="7732" extrusionOk="0">
                  <a:moveTo>
                    <a:pt x="3998" y="619"/>
                  </a:moveTo>
                  <a:cubicBezTo>
                    <a:pt x="6063" y="619"/>
                    <a:pt x="7962" y="3083"/>
                    <a:pt x="7094" y="5481"/>
                  </a:cubicBezTo>
                  <a:cubicBezTo>
                    <a:pt x="7062" y="5607"/>
                    <a:pt x="7094" y="5734"/>
                    <a:pt x="7126" y="5797"/>
                  </a:cubicBezTo>
                  <a:cubicBezTo>
                    <a:pt x="7094" y="5797"/>
                    <a:pt x="7094" y="5797"/>
                    <a:pt x="7062" y="5861"/>
                  </a:cubicBezTo>
                  <a:cubicBezTo>
                    <a:pt x="6223" y="6643"/>
                    <a:pt x="5131" y="7138"/>
                    <a:pt x="4035" y="7138"/>
                  </a:cubicBezTo>
                  <a:cubicBezTo>
                    <a:pt x="3312" y="7138"/>
                    <a:pt x="2587" y="6922"/>
                    <a:pt x="1932" y="6431"/>
                  </a:cubicBezTo>
                  <a:cubicBezTo>
                    <a:pt x="475" y="5322"/>
                    <a:pt x="634" y="3232"/>
                    <a:pt x="1679" y="1870"/>
                  </a:cubicBezTo>
                  <a:cubicBezTo>
                    <a:pt x="2376" y="987"/>
                    <a:pt x="3200" y="619"/>
                    <a:pt x="3998" y="619"/>
                  </a:cubicBezTo>
                  <a:close/>
                  <a:moveTo>
                    <a:pt x="4146" y="1"/>
                  </a:moveTo>
                  <a:cubicBezTo>
                    <a:pt x="3032" y="1"/>
                    <a:pt x="1929" y="522"/>
                    <a:pt x="1140" y="1522"/>
                  </a:cubicBezTo>
                  <a:cubicBezTo>
                    <a:pt x="950" y="1775"/>
                    <a:pt x="792" y="2060"/>
                    <a:pt x="697" y="2377"/>
                  </a:cubicBezTo>
                  <a:cubicBezTo>
                    <a:pt x="0" y="3802"/>
                    <a:pt x="95" y="5607"/>
                    <a:pt x="1394" y="6747"/>
                  </a:cubicBezTo>
                  <a:cubicBezTo>
                    <a:pt x="2104" y="7382"/>
                    <a:pt x="3160" y="7731"/>
                    <a:pt x="4203" y="7731"/>
                  </a:cubicBezTo>
                  <a:cubicBezTo>
                    <a:pt x="4462" y="7731"/>
                    <a:pt x="4720" y="7710"/>
                    <a:pt x="4972" y="7666"/>
                  </a:cubicBezTo>
                  <a:cubicBezTo>
                    <a:pt x="6017" y="7476"/>
                    <a:pt x="6872" y="6874"/>
                    <a:pt x="7284" y="6019"/>
                  </a:cubicBezTo>
                  <a:cubicBezTo>
                    <a:pt x="7284" y="5956"/>
                    <a:pt x="7347" y="5956"/>
                    <a:pt x="7347" y="5924"/>
                  </a:cubicBezTo>
                  <a:cubicBezTo>
                    <a:pt x="7442" y="5924"/>
                    <a:pt x="7569" y="5861"/>
                    <a:pt x="7664" y="5734"/>
                  </a:cubicBezTo>
                  <a:cubicBezTo>
                    <a:pt x="7696" y="5702"/>
                    <a:pt x="7727" y="5607"/>
                    <a:pt x="7727" y="5576"/>
                  </a:cubicBezTo>
                  <a:cubicBezTo>
                    <a:pt x="8551" y="3802"/>
                    <a:pt x="7664" y="1680"/>
                    <a:pt x="6239" y="667"/>
                  </a:cubicBezTo>
                  <a:cubicBezTo>
                    <a:pt x="5592" y="219"/>
                    <a:pt x="4867" y="1"/>
                    <a:pt x="4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504767" y="1663269"/>
              <a:ext cx="44837" cy="107418"/>
            </a:xfrm>
            <a:custGeom>
              <a:avLst/>
              <a:gdLst/>
              <a:ahLst/>
              <a:cxnLst/>
              <a:rect l="l" t="t" r="r" b="b"/>
              <a:pathLst>
                <a:path w="1362" h="3263" extrusionOk="0">
                  <a:moveTo>
                    <a:pt x="254" y="0"/>
                  </a:moveTo>
                  <a:cubicBezTo>
                    <a:pt x="95" y="32"/>
                    <a:pt x="0" y="222"/>
                    <a:pt x="159" y="380"/>
                  </a:cubicBezTo>
                  <a:cubicBezTo>
                    <a:pt x="887" y="982"/>
                    <a:pt x="1045" y="2122"/>
                    <a:pt x="317" y="2787"/>
                  </a:cubicBezTo>
                  <a:cubicBezTo>
                    <a:pt x="159" y="2945"/>
                    <a:pt x="254" y="3199"/>
                    <a:pt x="412" y="3262"/>
                  </a:cubicBezTo>
                  <a:cubicBezTo>
                    <a:pt x="539" y="3262"/>
                    <a:pt x="602" y="3262"/>
                    <a:pt x="634" y="3199"/>
                  </a:cubicBezTo>
                  <a:cubicBezTo>
                    <a:pt x="1109" y="2755"/>
                    <a:pt x="1362" y="2090"/>
                    <a:pt x="1267" y="1425"/>
                  </a:cubicBezTo>
                  <a:cubicBezTo>
                    <a:pt x="1204" y="824"/>
                    <a:pt x="887" y="317"/>
                    <a:pt x="349" y="32"/>
                  </a:cubicBezTo>
                  <a:cubicBezTo>
                    <a:pt x="317" y="0"/>
                    <a:pt x="285" y="0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355677" y="1598089"/>
              <a:ext cx="245452" cy="214013"/>
            </a:xfrm>
            <a:custGeom>
              <a:avLst/>
              <a:gdLst/>
              <a:ahLst/>
              <a:cxnLst/>
              <a:rect l="l" t="t" r="r" b="b"/>
              <a:pathLst>
                <a:path w="7456" h="6501" extrusionOk="0">
                  <a:moveTo>
                    <a:pt x="4783" y="1980"/>
                  </a:moveTo>
                  <a:cubicBezTo>
                    <a:pt x="4814" y="1980"/>
                    <a:pt x="4909" y="1980"/>
                    <a:pt x="4941" y="2012"/>
                  </a:cubicBezTo>
                  <a:cubicBezTo>
                    <a:pt x="6113" y="2645"/>
                    <a:pt x="6113" y="4355"/>
                    <a:pt x="5226" y="5210"/>
                  </a:cubicBezTo>
                  <a:cubicBezTo>
                    <a:pt x="5174" y="5263"/>
                    <a:pt x="5112" y="5286"/>
                    <a:pt x="5056" y="5286"/>
                  </a:cubicBezTo>
                  <a:cubicBezTo>
                    <a:pt x="5011" y="5286"/>
                    <a:pt x="4969" y="5271"/>
                    <a:pt x="4941" y="5242"/>
                  </a:cubicBezTo>
                  <a:cubicBezTo>
                    <a:pt x="4783" y="5179"/>
                    <a:pt x="4656" y="4925"/>
                    <a:pt x="4846" y="4767"/>
                  </a:cubicBezTo>
                  <a:cubicBezTo>
                    <a:pt x="5574" y="4102"/>
                    <a:pt x="5416" y="2962"/>
                    <a:pt x="4688" y="2360"/>
                  </a:cubicBezTo>
                  <a:cubicBezTo>
                    <a:pt x="4529" y="2233"/>
                    <a:pt x="4624" y="2043"/>
                    <a:pt x="4783" y="1980"/>
                  </a:cubicBezTo>
                  <a:close/>
                  <a:moveTo>
                    <a:pt x="3505" y="0"/>
                  </a:moveTo>
                  <a:cubicBezTo>
                    <a:pt x="2706" y="0"/>
                    <a:pt x="1879" y="369"/>
                    <a:pt x="1172" y="1252"/>
                  </a:cubicBezTo>
                  <a:cubicBezTo>
                    <a:pt x="159" y="2614"/>
                    <a:pt x="1" y="4704"/>
                    <a:pt x="1457" y="5780"/>
                  </a:cubicBezTo>
                  <a:cubicBezTo>
                    <a:pt x="2097" y="6282"/>
                    <a:pt x="2812" y="6501"/>
                    <a:pt x="3529" y="6501"/>
                  </a:cubicBezTo>
                  <a:cubicBezTo>
                    <a:pt x="4620" y="6501"/>
                    <a:pt x="5715" y="5994"/>
                    <a:pt x="6556" y="5210"/>
                  </a:cubicBezTo>
                  <a:cubicBezTo>
                    <a:pt x="6588" y="5210"/>
                    <a:pt x="6588" y="5210"/>
                    <a:pt x="6619" y="5179"/>
                  </a:cubicBezTo>
                  <a:cubicBezTo>
                    <a:pt x="6556" y="5084"/>
                    <a:pt x="6556" y="4989"/>
                    <a:pt x="6588" y="4862"/>
                  </a:cubicBezTo>
                  <a:cubicBezTo>
                    <a:pt x="7456" y="2464"/>
                    <a:pt x="5573" y="0"/>
                    <a:pt x="35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rot="5400000">
            <a:off x="4535879" y="-480718"/>
            <a:ext cx="71198" cy="9143592"/>
          </a:xfrm>
          <a:custGeom>
            <a:avLst/>
            <a:gdLst/>
            <a:ahLst/>
            <a:cxnLst/>
            <a:rect l="l" t="t" r="r" b="b"/>
            <a:pathLst>
              <a:path w="4054" h="202673" extrusionOk="0">
                <a:moveTo>
                  <a:pt x="1451" y="202673"/>
                </a:moveTo>
                <a:cubicBezTo>
                  <a:pt x="1451" y="183521"/>
                  <a:pt x="-151" y="163994"/>
                  <a:pt x="3861" y="145267"/>
                </a:cubicBezTo>
                <a:cubicBezTo>
                  <a:pt x="4637" y="141647"/>
                  <a:pt x="1422" y="138211"/>
                  <a:pt x="1013" y="134531"/>
                </a:cubicBezTo>
                <a:cubicBezTo>
                  <a:pt x="497" y="129889"/>
                  <a:pt x="3939" y="125369"/>
                  <a:pt x="3423" y="120727"/>
                </a:cubicBezTo>
                <a:cubicBezTo>
                  <a:pt x="2676" y="114001"/>
                  <a:pt x="340" y="107303"/>
                  <a:pt x="1013" y="100569"/>
                </a:cubicBezTo>
                <a:cubicBezTo>
                  <a:pt x="1563" y="95071"/>
                  <a:pt x="3814" y="89629"/>
                  <a:pt x="3204" y="84137"/>
                </a:cubicBezTo>
                <a:cubicBezTo>
                  <a:pt x="2588" y="78590"/>
                  <a:pt x="241" y="72934"/>
                  <a:pt x="1451" y="67485"/>
                </a:cubicBezTo>
                <a:cubicBezTo>
                  <a:pt x="4334" y="54507"/>
                  <a:pt x="4444" y="40391"/>
                  <a:pt x="794" y="27607"/>
                </a:cubicBezTo>
                <a:cubicBezTo>
                  <a:pt x="-1739" y="18736"/>
                  <a:pt x="2766" y="9226"/>
                  <a:pt x="2766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10738" y="555275"/>
            <a:ext cx="791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10500" y="1316051"/>
            <a:ext cx="79167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521898" y="508120"/>
            <a:ext cx="8088611" cy="556577"/>
            <a:chOff x="521898" y="508120"/>
            <a:chExt cx="8088611" cy="556577"/>
          </a:xfrm>
        </p:grpSpPr>
        <p:sp>
          <p:nvSpPr>
            <p:cNvPr id="29" name="Google Shape;29;p4"/>
            <p:cNvSpPr/>
            <p:nvPr/>
          </p:nvSpPr>
          <p:spPr>
            <a:xfrm>
              <a:off x="8399051" y="893521"/>
              <a:ext cx="201282" cy="150760"/>
            </a:xfrm>
            <a:custGeom>
              <a:avLst/>
              <a:gdLst/>
              <a:ahLst/>
              <a:cxnLst/>
              <a:rect l="l" t="t" r="r" b="b"/>
              <a:pathLst>
                <a:path w="6251" h="4682" extrusionOk="0">
                  <a:moveTo>
                    <a:pt x="4508" y="0"/>
                  </a:moveTo>
                  <a:cubicBezTo>
                    <a:pt x="4477" y="64"/>
                    <a:pt x="4413" y="64"/>
                    <a:pt x="4318" y="64"/>
                  </a:cubicBezTo>
                  <a:cubicBezTo>
                    <a:pt x="4174" y="40"/>
                    <a:pt x="4032" y="28"/>
                    <a:pt x="3892" y="28"/>
                  </a:cubicBezTo>
                  <a:cubicBezTo>
                    <a:pt x="1605" y="28"/>
                    <a:pt x="1" y="3056"/>
                    <a:pt x="2418" y="4339"/>
                  </a:cubicBezTo>
                  <a:cubicBezTo>
                    <a:pt x="2820" y="4563"/>
                    <a:pt x="3278" y="4682"/>
                    <a:pt x="3726" y="4682"/>
                  </a:cubicBezTo>
                  <a:cubicBezTo>
                    <a:pt x="4481" y="4682"/>
                    <a:pt x="5208" y="4345"/>
                    <a:pt x="5585" y="3610"/>
                  </a:cubicBezTo>
                  <a:cubicBezTo>
                    <a:pt x="6250" y="2280"/>
                    <a:pt x="5617" y="855"/>
                    <a:pt x="4540" y="32"/>
                  </a:cubicBezTo>
                  <a:cubicBezTo>
                    <a:pt x="4508" y="32"/>
                    <a:pt x="4508" y="0"/>
                    <a:pt x="4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404493" y="874040"/>
              <a:ext cx="206016" cy="190656"/>
            </a:xfrm>
            <a:custGeom>
              <a:avLst/>
              <a:gdLst/>
              <a:ahLst/>
              <a:cxnLst/>
              <a:rect l="l" t="t" r="r" b="b"/>
              <a:pathLst>
                <a:path w="6398" h="5921" extrusionOk="0">
                  <a:moveTo>
                    <a:pt x="4339" y="669"/>
                  </a:moveTo>
                  <a:cubicBezTo>
                    <a:pt x="5353" y="1429"/>
                    <a:pt x="6050" y="2822"/>
                    <a:pt x="5385" y="4152"/>
                  </a:cubicBezTo>
                  <a:cubicBezTo>
                    <a:pt x="5131" y="4627"/>
                    <a:pt x="4751" y="4944"/>
                    <a:pt x="4213" y="5102"/>
                  </a:cubicBezTo>
                  <a:cubicBezTo>
                    <a:pt x="3983" y="5183"/>
                    <a:pt x="3744" y="5221"/>
                    <a:pt x="3504" y="5221"/>
                  </a:cubicBezTo>
                  <a:cubicBezTo>
                    <a:pt x="3082" y="5221"/>
                    <a:pt x="2653" y="5102"/>
                    <a:pt x="2249" y="4880"/>
                  </a:cubicBezTo>
                  <a:cubicBezTo>
                    <a:pt x="1268" y="4310"/>
                    <a:pt x="856" y="3424"/>
                    <a:pt x="1204" y="2410"/>
                  </a:cubicBezTo>
                  <a:cubicBezTo>
                    <a:pt x="1538" y="1521"/>
                    <a:pt x="2456" y="681"/>
                    <a:pt x="3639" y="681"/>
                  </a:cubicBezTo>
                  <a:cubicBezTo>
                    <a:pt x="3805" y="681"/>
                    <a:pt x="3975" y="697"/>
                    <a:pt x="4149" y="732"/>
                  </a:cubicBezTo>
                  <a:cubicBezTo>
                    <a:pt x="4244" y="732"/>
                    <a:pt x="4308" y="732"/>
                    <a:pt x="4339" y="669"/>
                  </a:cubicBezTo>
                  <a:close/>
                  <a:moveTo>
                    <a:pt x="3448" y="1"/>
                  </a:moveTo>
                  <a:cubicBezTo>
                    <a:pt x="2253" y="1"/>
                    <a:pt x="1170" y="832"/>
                    <a:pt x="666" y="1840"/>
                  </a:cubicBezTo>
                  <a:cubicBezTo>
                    <a:pt x="1" y="3170"/>
                    <a:pt x="539" y="4754"/>
                    <a:pt x="1933" y="5514"/>
                  </a:cubicBezTo>
                  <a:cubicBezTo>
                    <a:pt x="2123" y="5641"/>
                    <a:pt x="2376" y="5704"/>
                    <a:pt x="2598" y="5799"/>
                  </a:cubicBezTo>
                  <a:cubicBezTo>
                    <a:pt x="2892" y="5879"/>
                    <a:pt x="3197" y="5920"/>
                    <a:pt x="3500" y="5920"/>
                  </a:cubicBezTo>
                  <a:cubicBezTo>
                    <a:pt x="4400" y="5920"/>
                    <a:pt x="5283" y="5552"/>
                    <a:pt x="5828" y="4722"/>
                  </a:cubicBezTo>
                  <a:cubicBezTo>
                    <a:pt x="6335" y="3930"/>
                    <a:pt x="6398" y="2822"/>
                    <a:pt x="6081" y="1872"/>
                  </a:cubicBezTo>
                  <a:cubicBezTo>
                    <a:pt x="5828" y="1080"/>
                    <a:pt x="5258" y="574"/>
                    <a:pt x="4593" y="320"/>
                  </a:cubicBezTo>
                  <a:lnTo>
                    <a:pt x="4498" y="320"/>
                  </a:lnTo>
                  <a:cubicBezTo>
                    <a:pt x="4498" y="257"/>
                    <a:pt x="4434" y="162"/>
                    <a:pt x="4308" y="130"/>
                  </a:cubicBezTo>
                  <a:cubicBezTo>
                    <a:pt x="4276" y="130"/>
                    <a:pt x="4244" y="98"/>
                    <a:pt x="4149" y="98"/>
                  </a:cubicBezTo>
                  <a:cubicBezTo>
                    <a:pt x="3914" y="32"/>
                    <a:pt x="3679" y="1"/>
                    <a:pt x="3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481998" y="917188"/>
              <a:ext cx="67330" cy="32425"/>
            </a:xfrm>
            <a:custGeom>
              <a:avLst/>
              <a:gdLst/>
              <a:ahLst/>
              <a:cxnLst/>
              <a:rect l="l" t="t" r="r" b="b"/>
              <a:pathLst>
                <a:path w="2091" h="1007" extrusionOk="0">
                  <a:moveTo>
                    <a:pt x="1166" y="0"/>
                  </a:moveTo>
                  <a:cubicBezTo>
                    <a:pt x="1037" y="0"/>
                    <a:pt x="909" y="18"/>
                    <a:pt x="792" y="57"/>
                  </a:cubicBezTo>
                  <a:cubicBezTo>
                    <a:pt x="444" y="184"/>
                    <a:pt x="159" y="405"/>
                    <a:pt x="32" y="754"/>
                  </a:cubicBezTo>
                  <a:cubicBezTo>
                    <a:pt x="1" y="880"/>
                    <a:pt x="32" y="975"/>
                    <a:pt x="127" y="1007"/>
                  </a:cubicBezTo>
                  <a:lnTo>
                    <a:pt x="159" y="1007"/>
                  </a:lnTo>
                  <a:cubicBezTo>
                    <a:pt x="222" y="1007"/>
                    <a:pt x="317" y="1007"/>
                    <a:pt x="349" y="944"/>
                  </a:cubicBezTo>
                  <a:cubicBezTo>
                    <a:pt x="507" y="690"/>
                    <a:pt x="761" y="500"/>
                    <a:pt x="1014" y="469"/>
                  </a:cubicBezTo>
                  <a:cubicBezTo>
                    <a:pt x="1082" y="452"/>
                    <a:pt x="1152" y="444"/>
                    <a:pt x="1222" y="444"/>
                  </a:cubicBezTo>
                  <a:cubicBezTo>
                    <a:pt x="1413" y="444"/>
                    <a:pt x="1603" y="503"/>
                    <a:pt x="1742" y="595"/>
                  </a:cubicBezTo>
                  <a:cubicBezTo>
                    <a:pt x="1795" y="635"/>
                    <a:pt x="1843" y="653"/>
                    <a:pt x="1887" y="653"/>
                  </a:cubicBezTo>
                  <a:cubicBezTo>
                    <a:pt x="1949" y="653"/>
                    <a:pt x="2004" y="619"/>
                    <a:pt x="2059" y="564"/>
                  </a:cubicBezTo>
                  <a:cubicBezTo>
                    <a:pt x="2059" y="564"/>
                    <a:pt x="2091" y="532"/>
                    <a:pt x="2091" y="500"/>
                  </a:cubicBezTo>
                  <a:cubicBezTo>
                    <a:pt x="2059" y="405"/>
                    <a:pt x="2059" y="342"/>
                    <a:pt x="1964" y="247"/>
                  </a:cubicBezTo>
                  <a:cubicBezTo>
                    <a:pt x="1766" y="93"/>
                    <a:pt x="1461" y="0"/>
                    <a:pt x="1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941556" y="657689"/>
              <a:ext cx="269224" cy="250709"/>
            </a:xfrm>
            <a:custGeom>
              <a:avLst/>
              <a:gdLst/>
              <a:ahLst/>
              <a:cxnLst/>
              <a:rect l="l" t="t" r="r" b="b"/>
              <a:pathLst>
                <a:path w="8361" h="7786" extrusionOk="0">
                  <a:moveTo>
                    <a:pt x="4405" y="612"/>
                  </a:moveTo>
                  <a:cubicBezTo>
                    <a:pt x="4861" y="612"/>
                    <a:pt x="5329" y="701"/>
                    <a:pt x="5795" y="895"/>
                  </a:cubicBezTo>
                  <a:cubicBezTo>
                    <a:pt x="7474" y="1624"/>
                    <a:pt x="7854" y="3682"/>
                    <a:pt x="7126" y="5234"/>
                  </a:cubicBezTo>
                  <a:cubicBezTo>
                    <a:pt x="6519" y="6537"/>
                    <a:pt x="5526" y="7079"/>
                    <a:pt x="4515" y="7079"/>
                  </a:cubicBezTo>
                  <a:cubicBezTo>
                    <a:pt x="2676" y="7079"/>
                    <a:pt x="779" y="5286"/>
                    <a:pt x="1045" y="3017"/>
                  </a:cubicBezTo>
                  <a:cubicBezTo>
                    <a:pt x="1045" y="2891"/>
                    <a:pt x="982" y="2796"/>
                    <a:pt x="918" y="2732"/>
                  </a:cubicBezTo>
                  <a:cubicBezTo>
                    <a:pt x="918" y="2732"/>
                    <a:pt x="950" y="2732"/>
                    <a:pt x="950" y="2701"/>
                  </a:cubicBezTo>
                  <a:cubicBezTo>
                    <a:pt x="1715" y="1458"/>
                    <a:pt x="3003" y="612"/>
                    <a:pt x="4405" y="612"/>
                  </a:cubicBezTo>
                  <a:close/>
                  <a:moveTo>
                    <a:pt x="4424" y="0"/>
                  </a:moveTo>
                  <a:cubicBezTo>
                    <a:pt x="3793" y="0"/>
                    <a:pt x="3149" y="127"/>
                    <a:pt x="2565" y="389"/>
                  </a:cubicBezTo>
                  <a:cubicBezTo>
                    <a:pt x="1583" y="832"/>
                    <a:pt x="918" y="1624"/>
                    <a:pt x="665" y="2542"/>
                  </a:cubicBezTo>
                  <a:lnTo>
                    <a:pt x="665" y="2606"/>
                  </a:lnTo>
                  <a:cubicBezTo>
                    <a:pt x="570" y="2637"/>
                    <a:pt x="475" y="2732"/>
                    <a:pt x="443" y="2891"/>
                  </a:cubicBezTo>
                  <a:cubicBezTo>
                    <a:pt x="443" y="2954"/>
                    <a:pt x="412" y="3017"/>
                    <a:pt x="412" y="3081"/>
                  </a:cubicBezTo>
                  <a:cubicBezTo>
                    <a:pt x="0" y="5012"/>
                    <a:pt x="1393" y="6849"/>
                    <a:pt x="3040" y="7514"/>
                  </a:cubicBezTo>
                  <a:cubicBezTo>
                    <a:pt x="3491" y="7698"/>
                    <a:pt x="3952" y="7785"/>
                    <a:pt x="4402" y="7785"/>
                  </a:cubicBezTo>
                  <a:cubicBezTo>
                    <a:pt x="5817" y="7785"/>
                    <a:pt x="7134" y="6921"/>
                    <a:pt x="7759" y="5456"/>
                  </a:cubicBezTo>
                  <a:cubicBezTo>
                    <a:pt x="7886" y="5171"/>
                    <a:pt x="8012" y="4854"/>
                    <a:pt x="8044" y="4537"/>
                  </a:cubicBezTo>
                  <a:cubicBezTo>
                    <a:pt x="8361" y="3017"/>
                    <a:pt x="7854" y="1275"/>
                    <a:pt x="6302" y="420"/>
                  </a:cubicBezTo>
                  <a:cubicBezTo>
                    <a:pt x="5748" y="143"/>
                    <a:pt x="5093" y="0"/>
                    <a:pt x="4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8001705" y="731362"/>
              <a:ext cx="56125" cy="101011"/>
            </a:xfrm>
            <a:custGeom>
              <a:avLst/>
              <a:gdLst/>
              <a:ahLst/>
              <a:cxnLst/>
              <a:rect l="l" t="t" r="r" b="b"/>
              <a:pathLst>
                <a:path w="1743" h="3137" extrusionOk="0">
                  <a:moveTo>
                    <a:pt x="634" y="1"/>
                  </a:moveTo>
                  <a:cubicBezTo>
                    <a:pt x="539" y="1"/>
                    <a:pt x="476" y="32"/>
                    <a:pt x="381" y="127"/>
                  </a:cubicBezTo>
                  <a:cubicBezTo>
                    <a:pt x="32" y="666"/>
                    <a:pt x="0" y="1394"/>
                    <a:pt x="222" y="2028"/>
                  </a:cubicBezTo>
                  <a:cubicBezTo>
                    <a:pt x="444" y="2566"/>
                    <a:pt x="856" y="2978"/>
                    <a:pt x="1426" y="3136"/>
                  </a:cubicBezTo>
                  <a:lnTo>
                    <a:pt x="1584" y="3136"/>
                  </a:lnTo>
                  <a:cubicBezTo>
                    <a:pt x="1711" y="3073"/>
                    <a:pt x="1742" y="2851"/>
                    <a:pt x="1584" y="2756"/>
                  </a:cubicBezTo>
                  <a:cubicBezTo>
                    <a:pt x="761" y="2344"/>
                    <a:pt x="317" y="1236"/>
                    <a:pt x="824" y="444"/>
                  </a:cubicBezTo>
                  <a:cubicBezTo>
                    <a:pt x="951" y="254"/>
                    <a:pt x="792" y="32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7967283" y="678071"/>
              <a:ext cx="227171" cy="207336"/>
            </a:xfrm>
            <a:custGeom>
              <a:avLst/>
              <a:gdLst/>
              <a:ahLst/>
              <a:cxnLst/>
              <a:rect l="l" t="t" r="r" b="b"/>
              <a:pathLst>
                <a:path w="7055" h="6439" extrusionOk="0">
                  <a:moveTo>
                    <a:pt x="1640" y="1656"/>
                  </a:moveTo>
                  <a:cubicBezTo>
                    <a:pt x="1861" y="1687"/>
                    <a:pt x="2020" y="1909"/>
                    <a:pt x="1861" y="2099"/>
                  </a:cubicBezTo>
                  <a:cubicBezTo>
                    <a:pt x="1323" y="2891"/>
                    <a:pt x="1766" y="3999"/>
                    <a:pt x="2621" y="4411"/>
                  </a:cubicBezTo>
                  <a:cubicBezTo>
                    <a:pt x="2811" y="4474"/>
                    <a:pt x="2780" y="4728"/>
                    <a:pt x="2621" y="4791"/>
                  </a:cubicBezTo>
                  <a:cubicBezTo>
                    <a:pt x="2590" y="4807"/>
                    <a:pt x="2558" y="4815"/>
                    <a:pt x="2526" y="4815"/>
                  </a:cubicBezTo>
                  <a:cubicBezTo>
                    <a:pt x="2495" y="4815"/>
                    <a:pt x="2463" y="4807"/>
                    <a:pt x="2431" y="4791"/>
                  </a:cubicBezTo>
                  <a:cubicBezTo>
                    <a:pt x="1196" y="4474"/>
                    <a:pt x="753" y="2796"/>
                    <a:pt x="1418" y="1782"/>
                  </a:cubicBezTo>
                  <a:cubicBezTo>
                    <a:pt x="1513" y="1656"/>
                    <a:pt x="1576" y="1656"/>
                    <a:pt x="1640" y="1656"/>
                  </a:cubicBezTo>
                  <a:close/>
                  <a:moveTo>
                    <a:pt x="3614" y="1"/>
                  </a:moveTo>
                  <a:cubicBezTo>
                    <a:pt x="2217" y="1"/>
                    <a:pt x="940" y="872"/>
                    <a:pt x="151" y="2068"/>
                  </a:cubicBezTo>
                  <a:cubicBezTo>
                    <a:pt x="151" y="2099"/>
                    <a:pt x="119" y="2099"/>
                    <a:pt x="119" y="2099"/>
                  </a:cubicBezTo>
                  <a:cubicBezTo>
                    <a:pt x="183" y="2163"/>
                    <a:pt x="246" y="2258"/>
                    <a:pt x="246" y="2384"/>
                  </a:cubicBezTo>
                  <a:cubicBezTo>
                    <a:pt x="0" y="4636"/>
                    <a:pt x="1925" y="6438"/>
                    <a:pt x="3762" y="6438"/>
                  </a:cubicBezTo>
                  <a:cubicBezTo>
                    <a:pt x="4767" y="6438"/>
                    <a:pt x="5744" y="5900"/>
                    <a:pt x="6327" y="4601"/>
                  </a:cubicBezTo>
                  <a:cubicBezTo>
                    <a:pt x="7055" y="3049"/>
                    <a:pt x="6675" y="991"/>
                    <a:pt x="4996" y="294"/>
                  </a:cubicBezTo>
                  <a:cubicBezTo>
                    <a:pt x="4531" y="92"/>
                    <a:pt x="4066" y="1"/>
                    <a:pt x="3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65632" y="528019"/>
              <a:ext cx="185569" cy="150020"/>
            </a:xfrm>
            <a:custGeom>
              <a:avLst/>
              <a:gdLst/>
              <a:ahLst/>
              <a:cxnLst/>
              <a:rect l="l" t="t" r="r" b="b"/>
              <a:pathLst>
                <a:path w="5763" h="4659" extrusionOk="0">
                  <a:moveTo>
                    <a:pt x="2682" y="0"/>
                  </a:moveTo>
                  <a:cubicBezTo>
                    <a:pt x="2355" y="0"/>
                    <a:pt x="2025" y="48"/>
                    <a:pt x="1708" y="140"/>
                  </a:cubicBezTo>
                  <a:lnTo>
                    <a:pt x="1677" y="140"/>
                  </a:lnTo>
                  <a:cubicBezTo>
                    <a:pt x="1677" y="235"/>
                    <a:pt x="1677" y="299"/>
                    <a:pt x="1582" y="330"/>
                  </a:cubicBezTo>
                  <a:cubicBezTo>
                    <a:pt x="1" y="1802"/>
                    <a:pt x="860" y="4658"/>
                    <a:pt x="2826" y="4658"/>
                  </a:cubicBezTo>
                  <a:cubicBezTo>
                    <a:pt x="3144" y="4658"/>
                    <a:pt x="3491" y="4583"/>
                    <a:pt x="3862" y="4416"/>
                  </a:cubicBezTo>
                  <a:cubicBezTo>
                    <a:pt x="4970" y="3941"/>
                    <a:pt x="5762" y="2642"/>
                    <a:pt x="5160" y="1439"/>
                  </a:cubicBezTo>
                  <a:cubicBezTo>
                    <a:pt x="4681" y="457"/>
                    <a:pt x="3695" y="0"/>
                    <a:pt x="2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59450" y="508120"/>
              <a:ext cx="209075" cy="189819"/>
            </a:xfrm>
            <a:custGeom>
              <a:avLst/>
              <a:gdLst/>
              <a:ahLst/>
              <a:cxnLst/>
              <a:rect l="l" t="t" r="r" b="b"/>
              <a:pathLst>
                <a:path w="6493" h="5895" extrusionOk="0">
                  <a:moveTo>
                    <a:pt x="2836" y="655"/>
                  </a:moveTo>
                  <a:cubicBezTo>
                    <a:pt x="3816" y="655"/>
                    <a:pt x="4799" y="1077"/>
                    <a:pt x="5321" y="2120"/>
                  </a:cubicBezTo>
                  <a:cubicBezTo>
                    <a:pt x="5542" y="2595"/>
                    <a:pt x="5542" y="3102"/>
                    <a:pt x="5384" y="3577"/>
                  </a:cubicBezTo>
                  <a:cubicBezTo>
                    <a:pt x="5162" y="4179"/>
                    <a:pt x="4624" y="4717"/>
                    <a:pt x="3991" y="5002"/>
                  </a:cubicBezTo>
                  <a:cubicBezTo>
                    <a:pt x="3642" y="5165"/>
                    <a:pt x="3298" y="5246"/>
                    <a:pt x="2971" y="5246"/>
                  </a:cubicBezTo>
                  <a:cubicBezTo>
                    <a:pt x="2347" y="5246"/>
                    <a:pt x="1789" y="4951"/>
                    <a:pt x="1394" y="4369"/>
                  </a:cubicBezTo>
                  <a:cubicBezTo>
                    <a:pt x="792" y="3450"/>
                    <a:pt x="729" y="1993"/>
                    <a:pt x="1774" y="1012"/>
                  </a:cubicBezTo>
                  <a:cubicBezTo>
                    <a:pt x="1837" y="948"/>
                    <a:pt x="1869" y="885"/>
                    <a:pt x="1869" y="790"/>
                  </a:cubicBezTo>
                  <a:cubicBezTo>
                    <a:pt x="2179" y="703"/>
                    <a:pt x="2508" y="655"/>
                    <a:pt x="2836" y="655"/>
                  </a:cubicBezTo>
                  <a:close/>
                  <a:moveTo>
                    <a:pt x="3044" y="1"/>
                  </a:moveTo>
                  <a:cubicBezTo>
                    <a:pt x="2568" y="1"/>
                    <a:pt x="2123" y="129"/>
                    <a:pt x="1742" y="410"/>
                  </a:cubicBezTo>
                  <a:cubicBezTo>
                    <a:pt x="1710" y="410"/>
                    <a:pt x="1710" y="442"/>
                    <a:pt x="1710" y="442"/>
                  </a:cubicBezTo>
                  <a:cubicBezTo>
                    <a:pt x="1676" y="430"/>
                    <a:pt x="1641" y="423"/>
                    <a:pt x="1606" y="423"/>
                  </a:cubicBezTo>
                  <a:cubicBezTo>
                    <a:pt x="1546" y="423"/>
                    <a:pt x="1486" y="445"/>
                    <a:pt x="1425" y="505"/>
                  </a:cubicBezTo>
                  <a:cubicBezTo>
                    <a:pt x="1394" y="537"/>
                    <a:pt x="1330" y="537"/>
                    <a:pt x="1299" y="568"/>
                  </a:cubicBezTo>
                  <a:cubicBezTo>
                    <a:pt x="127" y="1487"/>
                    <a:pt x="0" y="3229"/>
                    <a:pt x="602" y="4400"/>
                  </a:cubicBezTo>
                  <a:cubicBezTo>
                    <a:pt x="1071" y="5360"/>
                    <a:pt x="1995" y="5895"/>
                    <a:pt x="3009" y="5895"/>
                  </a:cubicBezTo>
                  <a:cubicBezTo>
                    <a:pt x="3435" y="5895"/>
                    <a:pt x="3877" y="5800"/>
                    <a:pt x="4307" y="5604"/>
                  </a:cubicBezTo>
                  <a:cubicBezTo>
                    <a:pt x="4529" y="5477"/>
                    <a:pt x="4751" y="5350"/>
                    <a:pt x="4941" y="5255"/>
                  </a:cubicBezTo>
                  <a:cubicBezTo>
                    <a:pt x="5891" y="4527"/>
                    <a:pt x="6492" y="3260"/>
                    <a:pt x="6017" y="2025"/>
                  </a:cubicBezTo>
                  <a:cubicBezTo>
                    <a:pt x="5669" y="1170"/>
                    <a:pt x="4814" y="410"/>
                    <a:pt x="3896" y="125"/>
                  </a:cubicBezTo>
                  <a:cubicBezTo>
                    <a:pt x="3605" y="44"/>
                    <a:pt x="3320" y="1"/>
                    <a:pt x="30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2483" y="550881"/>
              <a:ext cx="42858" cy="62243"/>
            </a:xfrm>
            <a:custGeom>
              <a:avLst/>
              <a:gdLst/>
              <a:ahLst/>
              <a:cxnLst/>
              <a:rect l="l" t="t" r="r" b="b"/>
              <a:pathLst>
                <a:path w="1331" h="1933" extrusionOk="0">
                  <a:moveTo>
                    <a:pt x="1014" y="0"/>
                  </a:moveTo>
                  <a:cubicBezTo>
                    <a:pt x="602" y="95"/>
                    <a:pt x="285" y="444"/>
                    <a:pt x="127" y="824"/>
                  </a:cubicBezTo>
                  <a:cubicBezTo>
                    <a:pt x="0" y="1172"/>
                    <a:pt x="63" y="1584"/>
                    <a:pt x="253" y="1869"/>
                  </a:cubicBezTo>
                  <a:cubicBezTo>
                    <a:pt x="317" y="1932"/>
                    <a:pt x="412" y="1932"/>
                    <a:pt x="475" y="1932"/>
                  </a:cubicBezTo>
                  <a:lnTo>
                    <a:pt x="538" y="1932"/>
                  </a:lnTo>
                  <a:cubicBezTo>
                    <a:pt x="570" y="1901"/>
                    <a:pt x="602" y="1806"/>
                    <a:pt x="570" y="1742"/>
                  </a:cubicBezTo>
                  <a:cubicBezTo>
                    <a:pt x="443" y="1457"/>
                    <a:pt x="443" y="1172"/>
                    <a:pt x="602" y="887"/>
                  </a:cubicBezTo>
                  <a:cubicBezTo>
                    <a:pt x="729" y="665"/>
                    <a:pt x="919" y="507"/>
                    <a:pt x="1172" y="444"/>
                  </a:cubicBezTo>
                  <a:cubicBezTo>
                    <a:pt x="1267" y="380"/>
                    <a:pt x="1330" y="285"/>
                    <a:pt x="1330" y="159"/>
                  </a:cubicBezTo>
                  <a:cubicBezTo>
                    <a:pt x="1330" y="95"/>
                    <a:pt x="1330" y="95"/>
                    <a:pt x="1267" y="64"/>
                  </a:cubicBezTo>
                  <a:cubicBezTo>
                    <a:pt x="1172" y="32"/>
                    <a:pt x="1077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21898" y="653438"/>
              <a:ext cx="270287" cy="251321"/>
            </a:xfrm>
            <a:custGeom>
              <a:avLst/>
              <a:gdLst/>
              <a:ahLst/>
              <a:cxnLst/>
              <a:rect l="l" t="t" r="r" b="b"/>
              <a:pathLst>
                <a:path w="8394" h="7805" extrusionOk="0">
                  <a:moveTo>
                    <a:pt x="3864" y="645"/>
                  </a:moveTo>
                  <a:cubicBezTo>
                    <a:pt x="5078" y="645"/>
                    <a:pt x="6259" y="1476"/>
                    <a:pt x="6841" y="2547"/>
                  </a:cubicBezTo>
                  <a:cubicBezTo>
                    <a:pt x="8233" y="5103"/>
                    <a:pt x="6139" y="7051"/>
                    <a:pt x="3901" y="7051"/>
                  </a:cubicBezTo>
                  <a:cubicBezTo>
                    <a:pt x="3032" y="7051"/>
                    <a:pt x="2143" y="6758"/>
                    <a:pt x="1426" y="6094"/>
                  </a:cubicBezTo>
                  <a:cubicBezTo>
                    <a:pt x="1331" y="6031"/>
                    <a:pt x="1204" y="6031"/>
                    <a:pt x="1109" y="6031"/>
                  </a:cubicBezTo>
                  <a:lnTo>
                    <a:pt x="1109" y="5968"/>
                  </a:lnTo>
                  <a:cubicBezTo>
                    <a:pt x="413" y="4163"/>
                    <a:pt x="793" y="2041"/>
                    <a:pt x="2566" y="996"/>
                  </a:cubicBezTo>
                  <a:cubicBezTo>
                    <a:pt x="2985" y="753"/>
                    <a:pt x="3427" y="645"/>
                    <a:pt x="3864" y="645"/>
                  </a:cubicBezTo>
                  <a:close/>
                  <a:moveTo>
                    <a:pt x="3968" y="1"/>
                  </a:moveTo>
                  <a:cubicBezTo>
                    <a:pt x="3493" y="1"/>
                    <a:pt x="3008" y="103"/>
                    <a:pt x="2534" y="331"/>
                  </a:cubicBezTo>
                  <a:cubicBezTo>
                    <a:pt x="1426" y="837"/>
                    <a:pt x="508" y="1977"/>
                    <a:pt x="223" y="3244"/>
                  </a:cubicBezTo>
                  <a:cubicBezTo>
                    <a:pt x="1" y="4321"/>
                    <a:pt x="191" y="5303"/>
                    <a:pt x="824" y="6063"/>
                  </a:cubicBezTo>
                  <a:cubicBezTo>
                    <a:pt x="856" y="6094"/>
                    <a:pt x="856" y="6094"/>
                    <a:pt x="919" y="6094"/>
                  </a:cubicBezTo>
                  <a:cubicBezTo>
                    <a:pt x="856" y="6221"/>
                    <a:pt x="856" y="6348"/>
                    <a:pt x="951" y="6474"/>
                  </a:cubicBezTo>
                  <a:cubicBezTo>
                    <a:pt x="983" y="6506"/>
                    <a:pt x="1014" y="6569"/>
                    <a:pt x="1078" y="6633"/>
                  </a:cubicBezTo>
                  <a:cubicBezTo>
                    <a:pt x="1801" y="7445"/>
                    <a:pt x="2830" y="7804"/>
                    <a:pt x="3862" y="7804"/>
                  </a:cubicBezTo>
                  <a:cubicBezTo>
                    <a:pt x="4682" y="7804"/>
                    <a:pt x="5504" y="7578"/>
                    <a:pt x="6176" y="7171"/>
                  </a:cubicBezTo>
                  <a:cubicBezTo>
                    <a:pt x="7886" y="6158"/>
                    <a:pt x="8393" y="4004"/>
                    <a:pt x="7411" y="2199"/>
                  </a:cubicBezTo>
                  <a:cubicBezTo>
                    <a:pt x="7253" y="1914"/>
                    <a:pt x="7031" y="1629"/>
                    <a:pt x="6841" y="1407"/>
                  </a:cubicBezTo>
                  <a:cubicBezTo>
                    <a:pt x="6131" y="564"/>
                    <a:pt x="5079" y="1"/>
                    <a:pt x="3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74931" y="794989"/>
              <a:ext cx="100979" cy="54032"/>
            </a:xfrm>
            <a:custGeom>
              <a:avLst/>
              <a:gdLst/>
              <a:ahLst/>
              <a:cxnLst/>
              <a:rect l="l" t="t" r="r" b="b"/>
              <a:pathLst>
                <a:path w="3136" h="1678" extrusionOk="0">
                  <a:moveTo>
                    <a:pt x="253" y="0"/>
                  </a:moveTo>
                  <a:cubicBezTo>
                    <a:pt x="175" y="0"/>
                    <a:pt x="103" y="31"/>
                    <a:pt x="64" y="83"/>
                  </a:cubicBezTo>
                  <a:cubicBezTo>
                    <a:pt x="1" y="178"/>
                    <a:pt x="1" y="242"/>
                    <a:pt x="64" y="337"/>
                  </a:cubicBezTo>
                  <a:cubicBezTo>
                    <a:pt x="286" y="907"/>
                    <a:pt x="792" y="1445"/>
                    <a:pt x="1426" y="1603"/>
                  </a:cubicBezTo>
                  <a:cubicBezTo>
                    <a:pt x="1614" y="1653"/>
                    <a:pt x="1796" y="1678"/>
                    <a:pt x="1972" y="1678"/>
                  </a:cubicBezTo>
                  <a:cubicBezTo>
                    <a:pt x="2361" y="1678"/>
                    <a:pt x="2724" y="1558"/>
                    <a:pt x="3073" y="1318"/>
                  </a:cubicBezTo>
                  <a:cubicBezTo>
                    <a:pt x="3104" y="1287"/>
                    <a:pt x="3136" y="1223"/>
                    <a:pt x="3136" y="1192"/>
                  </a:cubicBezTo>
                  <a:cubicBezTo>
                    <a:pt x="3136" y="1074"/>
                    <a:pt x="3066" y="956"/>
                    <a:pt x="2951" y="956"/>
                  </a:cubicBezTo>
                  <a:cubicBezTo>
                    <a:pt x="2912" y="956"/>
                    <a:pt x="2868" y="969"/>
                    <a:pt x="2819" y="1002"/>
                  </a:cubicBezTo>
                  <a:cubicBezTo>
                    <a:pt x="2571" y="1135"/>
                    <a:pt x="2297" y="1200"/>
                    <a:pt x="2026" y="1200"/>
                  </a:cubicBezTo>
                  <a:cubicBezTo>
                    <a:pt x="1397" y="1200"/>
                    <a:pt x="782" y="852"/>
                    <a:pt x="539" y="210"/>
                  </a:cubicBezTo>
                  <a:cubicBezTo>
                    <a:pt x="483" y="62"/>
                    <a:pt x="36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36195" y="673853"/>
              <a:ext cx="250774" cy="207529"/>
            </a:xfrm>
            <a:custGeom>
              <a:avLst/>
              <a:gdLst/>
              <a:ahLst/>
              <a:cxnLst/>
              <a:rect l="l" t="t" r="r" b="b"/>
              <a:pathLst>
                <a:path w="7788" h="6445" extrusionOk="0">
                  <a:moveTo>
                    <a:pt x="1456" y="3762"/>
                  </a:moveTo>
                  <a:cubicBezTo>
                    <a:pt x="1566" y="3762"/>
                    <a:pt x="1686" y="3824"/>
                    <a:pt x="1742" y="3972"/>
                  </a:cubicBezTo>
                  <a:cubicBezTo>
                    <a:pt x="1963" y="4614"/>
                    <a:pt x="2587" y="4962"/>
                    <a:pt x="3223" y="4962"/>
                  </a:cubicBezTo>
                  <a:cubicBezTo>
                    <a:pt x="3498" y="4962"/>
                    <a:pt x="3774" y="4897"/>
                    <a:pt x="4022" y="4764"/>
                  </a:cubicBezTo>
                  <a:cubicBezTo>
                    <a:pt x="4063" y="4743"/>
                    <a:pt x="4102" y="4735"/>
                    <a:pt x="4138" y="4735"/>
                  </a:cubicBezTo>
                  <a:cubicBezTo>
                    <a:pt x="4271" y="4735"/>
                    <a:pt x="4364" y="4854"/>
                    <a:pt x="4339" y="4954"/>
                  </a:cubicBezTo>
                  <a:cubicBezTo>
                    <a:pt x="4339" y="4985"/>
                    <a:pt x="4307" y="5080"/>
                    <a:pt x="4276" y="5112"/>
                  </a:cubicBezTo>
                  <a:cubicBezTo>
                    <a:pt x="3938" y="5370"/>
                    <a:pt x="3550" y="5485"/>
                    <a:pt x="3164" y="5485"/>
                  </a:cubicBezTo>
                  <a:cubicBezTo>
                    <a:pt x="2318" y="5485"/>
                    <a:pt x="1476" y="4935"/>
                    <a:pt x="1172" y="4130"/>
                  </a:cubicBezTo>
                  <a:cubicBezTo>
                    <a:pt x="1140" y="4004"/>
                    <a:pt x="1172" y="3940"/>
                    <a:pt x="1267" y="3845"/>
                  </a:cubicBezTo>
                  <a:cubicBezTo>
                    <a:pt x="1306" y="3793"/>
                    <a:pt x="1378" y="3762"/>
                    <a:pt x="1456" y="3762"/>
                  </a:cubicBezTo>
                  <a:close/>
                  <a:moveTo>
                    <a:pt x="3453" y="1"/>
                  </a:moveTo>
                  <a:cubicBezTo>
                    <a:pt x="3005" y="1"/>
                    <a:pt x="2552" y="113"/>
                    <a:pt x="2122" y="362"/>
                  </a:cubicBezTo>
                  <a:cubicBezTo>
                    <a:pt x="349" y="1438"/>
                    <a:pt x="0" y="3529"/>
                    <a:pt x="665" y="5302"/>
                  </a:cubicBezTo>
                  <a:lnTo>
                    <a:pt x="665" y="5397"/>
                  </a:lnTo>
                  <a:cubicBezTo>
                    <a:pt x="760" y="5397"/>
                    <a:pt x="887" y="5397"/>
                    <a:pt x="982" y="5460"/>
                  </a:cubicBezTo>
                  <a:cubicBezTo>
                    <a:pt x="1701" y="6144"/>
                    <a:pt x="2595" y="6444"/>
                    <a:pt x="3466" y="6444"/>
                  </a:cubicBezTo>
                  <a:cubicBezTo>
                    <a:pt x="5701" y="6444"/>
                    <a:pt x="7788" y="4466"/>
                    <a:pt x="6397" y="1913"/>
                  </a:cubicBezTo>
                  <a:cubicBezTo>
                    <a:pt x="5820" y="806"/>
                    <a:pt x="4655" y="1"/>
                    <a:pt x="3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5269259" y="1870350"/>
            <a:ext cx="2578200" cy="2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617200" y="555275"/>
            <a:ext cx="790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7"/>
          <p:cNvGrpSpPr/>
          <p:nvPr/>
        </p:nvGrpSpPr>
        <p:grpSpPr>
          <a:xfrm>
            <a:off x="561332" y="545000"/>
            <a:ext cx="8084688" cy="858218"/>
            <a:chOff x="561332" y="545000"/>
            <a:chExt cx="8084688" cy="858218"/>
          </a:xfrm>
        </p:grpSpPr>
        <p:sp>
          <p:nvSpPr>
            <p:cNvPr id="83" name="Google Shape;83;p7"/>
            <p:cNvSpPr/>
            <p:nvPr/>
          </p:nvSpPr>
          <p:spPr>
            <a:xfrm>
              <a:off x="572826" y="778416"/>
              <a:ext cx="198071" cy="151896"/>
            </a:xfrm>
            <a:custGeom>
              <a:avLst/>
              <a:gdLst/>
              <a:ahLst/>
              <a:cxnLst/>
              <a:rect l="l" t="t" r="r" b="b"/>
              <a:pathLst>
                <a:path w="6014" h="4612" extrusionOk="0">
                  <a:moveTo>
                    <a:pt x="2460" y="1"/>
                  </a:moveTo>
                  <a:cubicBezTo>
                    <a:pt x="1907" y="1"/>
                    <a:pt x="1364" y="205"/>
                    <a:pt x="950" y="677"/>
                  </a:cubicBezTo>
                  <a:cubicBezTo>
                    <a:pt x="0" y="1785"/>
                    <a:pt x="254" y="3305"/>
                    <a:pt x="1109" y="4350"/>
                  </a:cubicBezTo>
                  <a:lnTo>
                    <a:pt x="1109" y="4382"/>
                  </a:lnTo>
                  <a:cubicBezTo>
                    <a:pt x="1172" y="4382"/>
                    <a:pt x="1221" y="4368"/>
                    <a:pt x="1275" y="4368"/>
                  </a:cubicBezTo>
                  <a:cubicBezTo>
                    <a:pt x="1302" y="4368"/>
                    <a:pt x="1330" y="4372"/>
                    <a:pt x="1362" y="4382"/>
                  </a:cubicBezTo>
                  <a:cubicBezTo>
                    <a:pt x="1707" y="4540"/>
                    <a:pt x="2062" y="4611"/>
                    <a:pt x="2407" y="4611"/>
                  </a:cubicBezTo>
                  <a:cubicBezTo>
                    <a:pt x="4347" y="4611"/>
                    <a:pt x="6013" y="2375"/>
                    <a:pt x="4212" y="708"/>
                  </a:cubicBezTo>
                  <a:cubicBezTo>
                    <a:pt x="3739" y="269"/>
                    <a:pt x="3093" y="1"/>
                    <a:pt x="2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61332" y="757370"/>
              <a:ext cx="207622" cy="195535"/>
            </a:xfrm>
            <a:custGeom>
              <a:avLst/>
              <a:gdLst/>
              <a:ahLst/>
              <a:cxnLst/>
              <a:rect l="l" t="t" r="r" b="b"/>
              <a:pathLst>
                <a:path w="6304" h="5937" extrusionOk="0">
                  <a:moveTo>
                    <a:pt x="2888" y="705"/>
                  </a:moveTo>
                  <a:cubicBezTo>
                    <a:pt x="3466" y="705"/>
                    <a:pt x="4078" y="952"/>
                    <a:pt x="4561" y="1379"/>
                  </a:cubicBezTo>
                  <a:cubicBezTo>
                    <a:pt x="5385" y="2171"/>
                    <a:pt x="5575" y="3153"/>
                    <a:pt x="4973" y="4039"/>
                  </a:cubicBezTo>
                  <a:cubicBezTo>
                    <a:pt x="4555" y="4689"/>
                    <a:pt x="3712" y="5220"/>
                    <a:pt x="2780" y="5220"/>
                  </a:cubicBezTo>
                  <a:cubicBezTo>
                    <a:pt x="2440" y="5220"/>
                    <a:pt x="2089" y="5150"/>
                    <a:pt x="1743" y="4989"/>
                  </a:cubicBezTo>
                  <a:cubicBezTo>
                    <a:pt x="1695" y="4974"/>
                    <a:pt x="1656" y="4966"/>
                    <a:pt x="1624" y="4966"/>
                  </a:cubicBezTo>
                  <a:cubicBezTo>
                    <a:pt x="1592" y="4966"/>
                    <a:pt x="1569" y="4974"/>
                    <a:pt x="1553" y="4989"/>
                  </a:cubicBezTo>
                  <a:cubicBezTo>
                    <a:pt x="698" y="4039"/>
                    <a:pt x="349" y="2488"/>
                    <a:pt x="1331" y="1347"/>
                  </a:cubicBezTo>
                  <a:cubicBezTo>
                    <a:pt x="1711" y="936"/>
                    <a:pt x="2123" y="714"/>
                    <a:pt x="2693" y="714"/>
                  </a:cubicBezTo>
                  <a:cubicBezTo>
                    <a:pt x="2757" y="708"/>
                    <a:pt x="2822" y="705"/>
                    <a:pt x="2888" y="705"/>
                  </a:cubicBezTo>
                  <a:close/>
                  <a:moveTo>
                    <a:pt x="2840" y="1"/>
                  </a:moveTo>
                  <a:cubicBezTo>
                    <a:pt x="2185" y="1"/>
                    <a:pt x="1534" y="227"/>
                    <a:pt x="1014" y="746"/>
                  </a:cubicBezTo>
                  <a:cubicBezTo>
                    <a:pt x="349" y="1379"/>
                    <a:pt x="1" y="2424"/>
                    <a:pt x="128" y="3406"/>
                  </a:cubicBezTo>
                  <a:cubicBezTo>
                    <a:pt x="191" y="4229"/>
                    <a:pt x="603" y="4863"/>
                    <a:pt x="1236" y="5274"/>
                  </a:cubicBezTo>
                  <a:cubicBezTo>
                    <a:pt x="1268" y="5274"/>
                    <a:pt x="1268" y="5306"/>
                    <a:pt x="1299" y="5306"/>
                  </a:cubicBezTo>
                  <a:cubicBezTo>
                    <a:pt x="1299" y="5369"/>
                    <a:pt x="1331" y="5496"/>
                    <a:pt x="1426" y="5528"/>
                  </a:cubicBezTo>
                  <a:cubicBezTo>
                    <a:pt x="1458" y="5559"/>
                    <a:pt x="1489" y="5559"/>
                    <a:pt x="1553" y="5623"/>
                  </a:cubicBezTo>
                  <a:cubicBezTo>
                    <a:pt x="1956" y="5839"/>
                    <a:pt x="2390" y="5936"/>
                    <a:pt x="2822" y="5936"/>
                  </a:cubicBezTo>
                  <a:cubicBezTo>
                    <a:pt x="3784" y="5936"/>
                    <a:pt x="4742" y="5457"/>
                    <a:pt x="5353" y="4736"/>
                  </a:cubicBezTo>
                  <a:cubicBezTo>
                    <a:pt x="6303" y="3596"/>
                    <a:pt x="6145" y="1918"/>
                    <a:pt x="4973" y="872"/>
                  </a:cubicBezTo>
                  <a:cubicBezTo>
                    <a:pt x="4815" y="714"/>
                    <a:pt x="4593" y="556"/>
                    <a:pt x="4403" y="429"/>
                  </a:cubicBezTo>
                  <a:cubicBezTo>
                    <a:pt x="3929" y="156"/>
                    <a:pt x="3383" y="1"/>
                    <a:pt x="2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614556" y="881109"/>
              <a:ext cx="71996" cy="26117"/>
            </a:xfrm>
            <a:custGeom>
              <a:avLst/>
              <a:gdLst/>
              <a:ahLst/>
              <a:cxnLst/>
              <a:rect l="l" t="t" r="r" b="b"/>
              <a:pathLst>
                <a:path w="2186" h="793" extrusionOk="0">
                  <a:moveTo>
                    <a:pt x="255" y="1"/>
                  </a:moveTo>
                  <a:cubicBezTo>
                    <a:pt x="202" y="1"/>
                    <a:pt x="155" y="15"/>
                    <a:pt x="127" y="29"/>
                  </a:cubicBezTo>
                  <a:lnTo>
                    <a:pt x="95" y="92"/>
                  </a:lnTo>
                  <a:cubicBezTo>
                    <a:pt x="0" y="156"/>
                    <a:pt x="0" y="251"/>
                    <a:pt x="95" y="314"/>
                  </a:cubicBezTo>
                  <a:cubicBezTo>
                    <a:pt x="330" y="608"/>
                    <a:pt x="701" y="792"/>
                    <a:pt x="1108" y="792"/>
                  </a:cubicBezTo>
                  <a:cubicBezTo>
                    <a:pt x="1139" y="792"/>
                    <a:pt x="1171" y="791"/>
                    <a:pt x="1204" y="789"/>
                  </a:cubicBezTo>
                  <a:cubicBezTo>
                    <a:pt x="1584" y="757"/>
                    <a:pt x="1900" y="599"/>
                    <a:pt x="2090" y="282"/>
                  </a:cubicBezTo>
                  <a:cubicBezTo>
                    <a:pt x="2185" y="187"/>
                    <a:pt x="2154" y="92"/>
                    <a:pt x="2059" y="29"/>
                  </a:cubicBezTo>
                  <a:lnTo>
                    <a:pt x="2027" y="29"/>
                  </a:lnTo>
                  <a:cubicBezTo>
                    <a:pt x="1992" y="17"/>
                    <a:pt x="1962" y="10"/>
                    <a:pt x="1935" y="10"/>
                  </a:cubicBezTo>
                  <a:cubicBezTo>
                    <a:pt x="1890" y="10"/>
                    <a:pt x="1857" y="32"/>
                    <a:pt x="1837" y="92"/>
                  </a:cubicBezTo>
                  <a:cubicBezTo>
                    <a:pt x="1615" y="282"/>
                    <a:pt x="1362" y="409"/>
                    <a:pt x="1077" y="409"/>
                  </a:cubicBezTo>
                  <a:cubicBezTo>
                    <a:pt x="792" y="409"/>
                    <a:pt x="602" y="282"/>
                    <a:pt x="443" y="92"/>
                  </a:cubicBezTo>
                  <a:cubicBezTo>
                    <a:pt x="391" y="22"/>
                    <a:pt x="319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7874110" y="566046"/>
              <a:ext cx="197972" cy="151534"/>
            </a:xfrm>
            <a:custGeom>
              <a:avLst/>
              <a:gdLst/>
              <a:ahLst/>
              <a:cxnLst/>
              <a:rect l="l" t="t" r="r" b="b"/>
              <a:pathLst>
                <a:path w="6011" h="4601" extrusionOk="0">
                  <a:moveTo>
                    <a:pt x="2473" y="1"/>
                  </a:moveTo>
                  <a:cubicBezTo>
                    <a:pt x="1916" y="1"/>
                    <a:pt x="1367" y="203"/>
                    <a:pt x="951" y="664"/>
                  </a:cubicBezTo>
                  <a:cubicBezTo>
                    <a:pt x="1" y="1773"/>
                    <a:pt x="254" y="3325"/>
                    <a:pt x="1109" y="4338"/>
                  </a:cubicBezTo>
                  <a:lnTo>
                    <a:pt x="1109" y="4370"/>
                  </a:lnTo>
                  <a:cubicBezTo>
                    <a:pt x="1173" y="4370"/>
                    <a:pt x="1222" y="4356"/>
                    <a:pt x="1276" y="4356"/>
                  </a:cubicBezTo>
                  <a:cubicBezTo>
                    <a:pt x="1303" y="4356"/>
                    <a:pt x="1331" y="4359"/>
                    <a:pt x="1363" y="4370"/>
                  </a:cubicBezTo>
                  <a:cubicBezTo>
                    <a:pt x="1710" y="4529"/>
                    <a:pt x="2068" y="4601"/>
                    <a:pt x="2416" y="4601"/>
                  </a:cubicBezTo>
                  <a:cubicBezTo>
                    <a:pt x="4352" y="4601"/>
                    <a:pt x="6011" y="2387"/>
                    <a:pt x="4213" y="696"/>
                  </a:cubicBezTo>
                  <a:cubicBezTo>
                    <a:pt x="3742" y="259"/>
                    <a:pt x="3103" y="1"/>
                    <a:pt x="24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862648" y="545000"/>
              <a:ext cx="207589" cy="195601"/>
            </a:xfrm>
            <a:custGeom>
              <a:avLst/>
              <a:gdLst/>
              <a:ahLst/>
              <a:cxnLst/>
              <a:rect l="l" t="t" r="r" b="b"/>
              <a:pathLst>
                <a:path w="6303" h="5939" extrusionOk="0">
                  <a:moveTo>
                    <a:pt x="2812" y="667"/>
                  </a:moveTo>
                  <a:cubicBezTo>
                    <a:pt x="3412" y="667"/>
                    <a:pt x="4056" y="890"/>
                    <a:pt x="4561" y="1335"/>
                  </a:cubicBezTo>
                  <a:cubicBezTo>
                    <a:pt x="5384" y="2127"/>
                    <a:pt x="5574" y="3108"/>
                    <a:pt x="4972" y="3995"/>
                  </a:cubicBezTo>
                  <a:cubicBezTo>
                    <a:pt x="4558" y="4664"/>
                    <a:pt x="3723" y="5181"/>
                    <a:pt x="2799" y="5181"/>
                  </a:cubicBezTo>
                  <a:cubicBezTo>
                    <a:pt x="2453" y="5181"/>
                    <a:pt x="2095" y="5109"/>
                    <a:pt x="1742" y="4945"/>
                  </a:cubicBezTo>
                  <a:cubicBezTo>
                    <a:pt x="1695" y="4929"/>
                    <a:pt x="1655" y="4922"/>
                    <a:pt x="1623" y="4922"/>
                  </a:cubicBezTo>
                  <a:cubicBezTo>
                    <a:pt x="1592" y="4922"/>
                    <a:pt x="1568" y="4929"/>
                    <a:pt x="1552" y="4945"/>
                  </a:cubicBezTo>
                  <a:cubicBezTo>
                    <a:pt x="697" y="4027"/>
                    <a:pt x="349" y="2475"/>
                    <a:pt x="1331" y="1303"/>
                  </a:cubicBezTo>
                  <a:cubicBezTo>
                    <a:pt x="1711" y="892"/>
                    <a:pt x="2122" y="670"/>
                    <a:pt x="2692" y="670"/>
                  </a:cubicBezTo>
                  <a:cubicBezTo>
                    <a:pt x="2732" y="668"/>
                    <a:pt x="2772" y="667"/>
                    <a:pt x="2812" y="667"/>
                  </a:cubicBezTo>
                  <a:close/>
                  <a:moveTo>
                    <a:pt x="2824" y="1"/>
                  </a:moveTo>
                  <a:cubicBezTo>
                    <a:pt x="2175" y="1"/>
                    <a:pt x="1529" y="218"/>
                    <a:pt x="1014" y="733"/>
                  </a:cubicBezTo>
                  <a:cubicBezTo>
                    <a:pt x="349" y="1367"/>
                    <a:pt x="0" y="2412"/>
                    <a:pt x="127" y="3394"/>
                  </a:cubicBezTo>
                  <a:cubicBezTo>
                    <a:pt x="190" y="4217"/>
                    <a:pt x="602" y="4850"/>
                    <a:pt x="1236" y="5262"/>
                  </a:cubicBezTo>
                  <a:cubicBezTo>
                    <a:pt x="1267" y="5262"/>
                    <a:pt x="1267" y="5294"/>
                    <a:pt x="1299" y="5294"/>
                  </a:cubicBezTo>
                  <a:cubicBezTo>
                    <a:pt x="1299" y="5389"/>
                    <a:pt x="1331" y="5484"/>
                    <a:pt x="1426" y="5547"/>
                  </a:cubicBezTo>
                  <a:cubicBezTo>
                    <a:pt x="1457" y="5579"/>
                    <a:pt x="1489" y="5579"/>
                    <a:pt x="1552" y="5610"/>
                  </a:cubicBezTo>
                  <a:cubicBezTo>
                    <a:pt x="1958" y="5838"/>
                    <a:pt x="2395" y="5939"/>
                    <a:pt x="2831" y="5939"/>
                  </a:cubicBezTo>
                  <a:cubicBezTo>
                    <a:pt x="3789" y="5939"/>
                    <a:pt x="4743" y="5452"/>
                    <a:pt x="5353" y="4755"/>
                  </a:cubicBezTo>
                  <a:cubicBezTo>
                    <a:pt x="6303" y="3584"/>
                    <a:pt x="6144" y="1937"/>
                    <a:pt x="4972" y="860"/>
                  </a:cubicBezTo>
                  <a:cubicBezTo>
                    <a:pt x="4814" y="702"/>
                    <a:pt x="4592" y="543"/>
                    <a:pt x="4402" y="417"/>
                  </a:cubicBezTo>
                  <a:cubicBezTo>
                    <a:pt x="3924" y="156"/>
                    <a:pt x="3373" y="1"/>
                    <a:pt x="2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915840" y="668476"/>
              <a:ext cx="71996" cy="26216"/>
            </a:xfrm>
            <a:custGeom>
              <a:avLst/>
              <a:gdLst/>
              <a:ahLst/>
              <a:cxnLst/>
              <a:rect l="l" t="t" r="r" b="b"/>
              <a:pathLst>
                <a:path w="2186" h="796" extrusionOk="0">
                  <a:moveTo>
                    <a:pt x="286" y="1"/>
                  </a:moveTo>
                  <a:cubicBezTo>
                    <a:pt x="230" y="1"/>
                    <a:pt x="175" y="25"/>
                    <a:pt x="127" y="56"/>
                  </a:cubicBezTo>
                  <a:lnTo>
                    <a:pt x="96" y="88"/>
                  </a:lnTo>
                  <a:cubicBezTo>
                    <a:pt x="1" y="151"/>
                    <a:pt x="1" y="246"/>
                    <a:pt x="96" y="310"/>
                  </a:cubicBezTo>
                  <a:cubicBezTo>
                    <a:pt x="320" y="590"/>
                    <a:pt x="668" y="795"/>
                    <a:pt x="1052" y="795"/>
                  </a:cubicBezTo>
                  <a:cubicBezTo>
                    <a:pt x="1102" y="795"/>
                    <a:pt x="1153" y="792"/>
                    <a:pt x="1204" y="785"/>
                  </a:cubicBezTo>
                  <a:cubicBezTo>
                    <a:pt x="1584" y="753"/>
                    <a:pt x="1901" y="595"/>
                    <a:pt x="2091" y="278"/>
                  </a:cubicBezTo>
                  <a:cubicBezTo>
                    <a:pt x="2186" y="215"/>
                    <a:pt x="2154" y="88"/>
                    <a:pt x="2059" y="56"/>
                  </a:cubicBezTo>
                  <a:lnTo>
                    <a:pt x="2027" y="56"/>
                  </a:lnTo>
                  <a:cubicBezTo>
                    <a:pt x="1985" y="28"/>
                    <a:pt x="1948" y="12"/>
                    <a:pt x="1918" y="12"/>
                  </a:cubicBezTo>
                  <a:cubicBezTo>
                    <a:pt x="1882" y="12"/>
                    <a:pt x="1855" y="36"/>
                    <a:pt x="1837" y="88"/>
                  </a:cubicBezTo>
                  <a:cubicBezTo>
                    <a:pt x="1616" y="278"/>
                    <a:pt x="1362" y="405"/>
                    <a:pt x="1077" y="405"/>
                  </a:cubicBezTo>
                  <a:cubicBezTo>
                    <a:pt x="792" y="405"/>
                    <a:pt x="602" y="278"/>
                    <a:pt x="444" y="88"/>
                  </a:cubicBezTo>
                  <a:cubicBezTo>
                    <a:pt x="396" y="25"/>
                    <a:pt x="3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88693" y="1228235"/>
              <a:ext cx="199125" cy="152061"/>
            </a:xfrm>
            <a:custGeom>
              <a:avLst/>
              <a:gdLst/>
              <a:ahLst/>
              <a:cxnLst/>
              <a:rect l="l" t="t" r="r" b="b"/>
              <a:pathLst>
                <a:path w="6046" h="4617" extrusionOk="0">
                  <a:moveTo>
                    <a:pt x="2476" y="0"/>
                  </a:moveTo>
                  <a:cubicBezTo>
                    <a:pt x="1923" y="0"/>
                    <a:pt x="1381" y="203"/>
                    <a:pt x="982" y="661"/>
                  </a:cubicBezTo>
                  <a:cubicBezTo>
                    <a:pt x="1" y="1769"/>
                    <a:pt x="254" y="3321"/>
                    <a:pt x="1141" y="4366"/>
                  </a:cubicBezTo>
                  <a:lnTo>
                    <a:pt x="1141" y="4398"/>
                  </a:lnTo>
                  <a:cubicBezTo>
                    <a:pt x="1183" y="4398"/>
                    <a:pt x="1239" y="4384"/>
                    <a:pt x="1291" y="4384"/>
                  </a:cubicBezTo>
                  <a:cubicBezTo>
                    <a:pt x="1317" y="4384"/>
                    <a:pt x="1341" y="4387"/>
                    <a:pt x="1362" y="4398"/>
                  </a:cubicBezTo>
                  <a:cubicBezTo>
                    <a:pt x="1707" y="4549"/>
                    <a:pt x="2059" y="4617"/>
                    <a:pt x="2403" y="4617"/>
                  </a:cubicBezTo>
                  <a:cubicBezTo>
                    <a:pt x="4369" y="4617"/>
                    <a:pt x="6045" y="2395"/>
                    <a:pt x="4213" y="724"/>
                  </a:cubicBezTo>
                  <a:cubicBezTo>
                    <a:pt x="3756" y="267"/>
                    <a:pt x="3109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778253" y="1207716"/>
              <a:ext cx="205514" cy="195502"/>
            </a:xfrm>
            <a:custGeom>
              <a:avLst/>
              <a:gdLst/>
              <a:ahLst/>
              <a:cxnLst/>
              <a:rect l="l" t="t" r="r" b="b"/>
              <a:pathLst>
                <a:path w="6240" h="5936" extrusionOk="0">
                  <a:moveTo>
                    <a:pt x="2887" y="704"/>
                  </a:moveTo>
                  <a:cubicBezTo>
                    <a:pt x="3466" y="704"/>
                    <a:pt x="4074" y="952"/>
                    <a:pt x="4530" y="1379"/>
                  </a:cubicBezTo>
                  <a:cubicBezTo>
                    <a:pt x="5385" y="2171"/>
                    <a:pt x="5575" y="3152"/>
                    <a:pt x="4973" y="4039"/>
                  </a:cubicBezTo>
                  <a:cubicBezTo>
                    <a:pt x="4530" y="4691"/>
                    <a:pt x="3694" y="5206"/>
                    <a:pt x="2765" y="5206"/>
                  </a:cubicBezTo>
                  <a:cubicBezTo>
                    <a:pt x="2432" y="5206"/>
                    <a:pt x="2086" y="5140"/>
                    <a:pt x="1743" y="4989"/>
                  </a:cubicBezTo>
                  <a:cubicBezTo>
                    <a:pt x="1695" y="4957"/>
                    <a:pt x="1656" y="4942"/>
                    <a:pt x="1620" y="4942"/>
                  </a:cubicBezTo>
                  <a:cubicBezTo>
                    <a:pt x="1584" y="4942"/>
                    <a:pt x="1553" y="4957"/>
                    <a:pt x="1521" y="4989"/>
                  </a:cubicBezTo>
                  <a:cubicBezTo>
                    <a:pt x="698" y="4039"/>
                    <a:pt x="349" y="2487"/>
                    <a:pt x="1331" y="1347"/>
                  </a:cubicBezTo>
                  <a:cubicBezTo>
                    <a:pt x="1679" y="935"/>
                    <a:pt x="2123" y="714"/>
                    <a:pt x="2693" y="714"/>
                  </a:cubicBezTo>
                  <a:cubicBezTo>
                    <a:pt x="2757" y="707"/>
                    <a:pt x="2822" y="704"/>
                    <a:pt x="2887" y="704"/>
                  </a:cubicBezTo>
                  <a:close/>
                  <a:moveTo>
                    <a:pt x="2803" y="0"/>
                  </a:moveTo>
                  <a:cubicBezTo>
                    <a:pt x="2153" y="0"/>
                    <a:pt x="1502" y="226"/>
                    <a:pt x="983" y="745"/>
                  </a:cubicBezTo>
                  <a:cubicBezTo>
                    <a:pt x="349" y="1379"/>
                    <a:pt x="1" y="2392"/>
                    <a:pt x="64" y="3406"/>
                  </a:cubicBezTo>
                  <a:cubicBezTo>
                    <a:pt x="159" y="4229"/>
                    <a:pt x="539" y="4862"/>
                    <a:pt x="1173" y="5242"/>
                  </a:cubicBezTo>
                  <a:cubicBezTo>
                    <a:pt x="1204" y="5242"/>
                    <a:pt x="1204" y="5306"/>
                    <a:pt x="1268" y="5306"/>
                  </a:cubicBezTo>
                  <a:cubicBezTo>
                    <a:pt x="1268" y="5369"/>
                    <a:pt x="1299" y="5496"/>
                    <a:pt x="1363" y="5527"/>
                  </a:cubicBezTo>
                  <a:cubicBezTo>
                    <a:pt x="1426" y="5559"/>
                    <a:pt x="1458" y="5559"/>
                    <a:pt x="1489" y="5622"/>
                  </a:cubicBezTo>
                  <a:cubicBezTo>
                    <a:pt x="1892" y="5839"/>
                    <a:pt x="2329" y="5936"/>
                    <a:pt x="2765" y="5936"/>
                  </a:cubicBezTo>
                  <a:cubicBezTo>
                    <a:pt x="3734" y="5936"/>
                    <a:pt x="4700" y="5456"/>
                    <a:pt x="5290" y="4736"/>
                  </a:cubicBezTo>
                  <a:cubicBezTo>
                    <a:pt x="6240" y="3596"/>
                    <a:pt x="6081" y="1917"/>
                    <a:pt x="4941" y="872"/>
                  </a:cubicBezTo>
                  <a:cubicBezTo>
                    <a:pt x="4783" y="682"/>
                    <a:pt x="4530" y="555"/>
                    <a:pt x="4340" y="429"/>
                  </a:cubicBezTo>
                  <a:cubicBezTo>
                    <a:pt x="3880" y="156"/>
                    <a:pt x="3342" y="0"/>
                    <a:pt x="2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7831444" y="1331324"/>
              <a:ext cx="69921" cy="26249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242" y="1"/>
                  </a:moveTo>
                  <a:cubicBezTo>
                    <a:pt x="183" y="1"/>
                    <a:pt x="128" y="17"/>
                    <a:pt x="96" y="33"/>
                  </a:cubicBezTo>
                  <a:lnTo>
                    <a:pt x="33" y="64"/>
                  </a:lnTo>
                  <a:cubicBezTo>
                    <a:pt x="1" y="159"/>
                    <a:pt x="1" y="223"/>
                    <a:pt x="33" y="318"/>
                  </a:cubicBezTo>
                  <a:cubicBezTo>
                    <a:pt x="297" y="611"/>
                    <a:pt x="643" y="796"/>
                    <a:pt x="1046" y="796"/>
                  </a:cubicBezTo>
                  <a:cubicBezTo>
                    <a:pt x="1077" y="796"/>
                    <a:pt x="1109" y="795"/>
                    <a:pt x="1141" y="793"/>
                  </a:cubicBezTo>
                  <a:cubicBezTo>
                    <a:pt x="1553" y="761"/>
                    <a:pt x="1869" y="603"/>
                    <a:pt x="2059" y="286"/>
                  </a:cubicBezTo>
                  <a:cubicBezTo>
                    <a:pt x="2123" y="191"/>
                    <a:pt x="2091" y="64"/>
                    <a:pt x="2028" y="33"/>
                  </a:cubicBezTo>
                  <a:lnTo>
                    <a:pt x="1996" y="33"/>
                  </a:lnTo>
                  <a:cubicBezTo>
                    <a:pt x="1957" y="19"/>
                    <a:pt x="1917" y="12"/>
                    <a:pt x="1883" y="12"/>
                  </a:cubicBezTo>
                  <a:cubicBezTo>
                    <a:pt x="1833" y="12"/>
                    <a:pt x="1793" y="27"/>
                    <a:pt x="1774" y="64"/>
                  </a:cubicBezTo>
                  <a:cubicBezTo>
                    <a:pt x="1584" y="286"/>
                    <a:pt x="1299" y="381"/>
                    <a:pt x="1014" y="381"/>
                  </a:cubicBezTo>
                  <a:cubicBezTo>
                    <a:pt x="761" y="381"/>
                    <a:pt x="539" y="286"/>
                    <a:pt x="413" y="64"/>
                  </a:cubicBezTo>
                  <a:cubicBezTo>
                    <a:pt x="365" y="17"/>
                    <a:pt x="30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8447784" y="1141927"/>
              <a:ext cx="198236" cy="152061"/>
            </a:xfrm>
            <a:custGeom>
              <a:avLst/>
              <a:gdLst/>
              <a:ahLst/>
              <a:cxnLst/>
              <a:rect l="l" t="t" r="r" b="b"/>
              <a:pathLst>
                <a:path w="6019" h="4617" extrusionOk="0">
                  <a:moveTo>
                    <a:pt x="2460" y="0"/>
                  </a:moveTo>
                  <a:cubicBezTo>
                    <a:pt x="1908" y="0"/>
                    <a:pt x="1364" y="203"/>
                    <a:pt x="951" y="661"/>
                  </a:cubicBezTo>
                  <a:cubicBezTo>
                    <a:pt x="1" y="1769"/>
                    <a:pt x="254" y="3321"/>
                    <a:pt x="1109" y="4366"/>
                  </a:cubicBezTo>
                  <a:lnTo>
                    <a:pt x="1109" y="4398"/>
                  </a:lnTo>
                  <a:cubicBezTo>
                    <a:pt x="1173" y="4398"/>
                    <a:pt x="1222" y="4383"/>
                    <a:pt x="1276" y="4383"/>
                  </a:cubicBezTo>
                  <a:cubicBezTo>
                    <a:pt x="1303" y="4383"/>
                    <a:pt x="1331" y="4387"/>
                    <a:pt x="1363" y="4398"/>
                  </a:cubicBezTo>
                  <a:cubicBezTo>
                    <a:pt x="1702" y="4548"/>
                    <a:pt x="2051" y="4616"/>
                    <a:pt x="2392" y="4616"/>
                  </a:cubicBezTo>
                  <a:cubicBezTo>
                    <a:pt x="4338" y="4616"/>
                    <a:pt x="6019" y="2395"/>
                    <a:pt x="4213" y="724"/>
                  </a:cubicBezTo>
                  <a:cubicBezTo>
                    <a:pt x="3739" y="267"/>
                    <a:pt x="3094" y="0"/>
                    <a:pt x="24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436322" y="1121408"/>
              <a:ext cx="207589" cy="195502"/>
            </a:xfrm>
            <a:custGeom>
              <a:avLst/>
              <a:gdLst/>
              <a:ahLst/>
              <a:cxnLst/>
              <a:rect l="l" t="t" r="r" b="b"/>
              <a:pathLst>
                <a:path w="6303" h="5936" extrusionOk="0">
                  <a:moveTo>
                    <a:pt x="2888" y="704"/>
                  </a:moveTo>
                  <a:cubicBezTo>
                    <a:pt x="3471" y="704"/>
                    <a:pt x="4106" y="952"/>
                    <a:pt x="4561" y="1379"/>
                  </a:cubicBezTo>
                  <a:cubicBezTo>
                    <a:pt x="5384" y="2170"/>
                    <a:pt x="5574" y="3152"/>
                    <a:pt x="4972" y="4039"/>
                  </a:cubicBezTo>
                  <a:cubicBezTo>
                    <a:pt x="4553" y="4691"/>
                    <a:pt x="3706" y="5206"/>
                    <a:pt x="2770" y="5206"/>
                  </a:cubicBezTo>
                  <a:cubicBezTo>
                    <a:pt x="2433" y="5206"/>
                    <a:pt x="2086" y="5140"/>
                    <a:pt x="1742" y="4989"/>
                  </a:cubicBezTo>
                  <a:cubicBezTo>
                    <a:pt x="1711" y="4957"/>
                    <a:pt x="1671" y="4941"/>
                    <a:pt x="1635" y="4941"/>
                  </a:cubicBezTo>
                  <a:cubicBezTo>
                    <a:pt x="1600" y="4941"/>
                    <a:pt x="1568" y="4957"/>
                    <a:pt x="1552" y="4989"/>
                  </a:cubicBezTo>
                  <a:cubicBezTo>
                    <a:pt x="697" y="4039"/>
                    <a:pt x="349" y="2487"/>
                    <a:pt x="1331" y="1347"/>
                  </a:cubicBezTo>
                  <a:cubicBezTo>
                    <a:pt x="1711" y="935"/>
                    <a:pt x="2122" y="714"/>
                    <a:pt x="2692" y="714"/>
                  </a:cubicBezTo>
                  <a:cubicBezTo>
                    <a:pt x="2757" y="707"/>
                    <a:pt x="2822" y="704"/>
                    <a:pt x="2888" y="704"/>
                  </a:cubicBezTo>
                  <a:close/>
                  <a:moveTo>
                    <a:pt x="2839" y="0"/>
                  </a:moveTo>
                  <a:cubicBezTo>
                    <a:pt x="2185" y="0"/>
                    <a:pt x="1533" y="226"/>
                    <a:pt x="1014" y="745"/>
                  </a:cubicBezTo>
                  <a:cubicBezTo>
                    <a:pt x="349" y="1379"/>
                    <a:pt x="0" y="2392"/>
                    <a:pt x="127" y="3405"/>
                  </a:cubicBezTo>
                  <a:cubicBezTo>
                    <a:pt x="190" y="4229"/>
                    <a:pt x="602" y="4862"/>
                    <a:pt x="1236" y="5242"/>
                  </a:cubicBezTo>
                  <a:cubicBezTo>
                    <a:pt x="1267" y="5242"/>
                    <a:pt x="1267" y="5306"/>
                    <a:pt x="1299" y="5306"/>
                  </a:cubicBezTo>
                  <a:cubicBezTo>
                    <a:pt x="1299" y="5369"/>
                    <a:pt x="1331" y="5496"/>
                    <a:pt x="1426" y="5527"/>
                  </a:cubicBezTo>
                  <a:cubicBezTo>
                    <a:pt x="1457" y="5559"/>
                    <a:pt x="1489" y="5559"/>
                    <a:pt x="1552" y="5622"/>
                  </a:cubicBezTo>
                  <a:cubicBezTo>
                    <a:pt x="1955" y="5839"/>
                    <a:pt x="2389" y="5936"/>
                    <a:pt x="2822" y="5936"/>
                  </a:cubicBezTo>
                  <a:cubicBezTo>
                    <a:pt x="3783" y="5936"/>
                    <a:pt x="4741" y="5456"/>
                    <a:pt x="5352" y="4735"/>
                  </a:cubicBezTo>
                  <a:cubicBezTo>
                    <a:pt x="6303" y="3595"/>
                    <a:pt x="6144" y="1917"/>
                    <a:pt x="4972" y="872"/>
                  </a:cubicBezTo>
                  <a:cubicBezTo>
                    <a:pt x="4814" y="714"/>
                    <a:pt x="4592" y="555"/>
                    <a:pt x="4402" y="429"/>
                  </a:cubicBezTo>
                  <a:cubicBezTo>
                    <a:pt x="3928" y="156"/>
                    <a:pt x="3383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489514" y="1245016"/>
              <a:ext cx="71996" cy="26216"/>
            </a:xfrm>
            <a:custGeom>
              <a:avLst/>
              <a:gdLst/>
              <a:ahLst/>
              <a:cxnLst/>
              <a:rect l="l" t="t" r="r" b="b"/>
              <a:pathLst>
                <a:path w="2186" h="796" extrusionOk="0">
                  <a:moveTo>
                    <a:pt x="286" y="1"/>
                  </a:moveTo>
                  <a:cubicBezTo>
                    <a:pt x="230" y="1"/>
                    <a:pt x="175" y="17"/>
                    <a:pt x="127" y="32"/>
                  </a:cubicBezTo>
                  <a:lnTo>
                    <a:pt x="96" y="64"/>
                  </a:lnTo>
                  <a:cubicBezTo>
                    <a:pt x="1" y="159"/>
                    <a:pt x="1" y="222"/>
                    <a:pt x="96" y="317"/>
                  </a:cubicBezTo>
                  <a:cubicBezTo>
                    <a:pt x="331" y="611"/>
                    <a:pt x="702" y="796"/>
                    <a:pt x="1108" y="796"/>
                  </a:cubicBezTo>
                  <a:cubicBezTo>
                    <a:pt x="1140" y="796"/>
                    <a:pt x="1172" y="795"/>
                    <a:pt x="1204" y="792"/>
                  </a:cubicBezTo>
                  <a:cubicBezTo>
                    <a:pt x="1584" y="761"/>
                    <a:pt x="1901" y="602"/>
                    <a:pt x="2091" y="286"/>
                  </a:cubicBezTo>
                  <a:cubicBezTo>
                    <a:pt x="2186" y="191"/>
                    <a:pt x="2154" y="64"/>
                    <a:pt x="2059" y="32"/>
                  </a:cubicBezTo>
                  <a:lnTo>
                    <a:pt x="2027" y="32"/>
                  </a:lnTo>
                  <a:cubicBezTo>
                    <a:pt x="1988" y="19"/>
                    <a:pt x="1954" y="12"/>
                    <a:pt x="1926" y="12"/>
                  </a:cubicBezTo>
                  <a:cubicBezTo>
                    <a:pt x="1885" y="12"/>
                    <a:pt x="1856" y="27"/>
                    <a:pt x="1837" y="64"/>
                  </a:cubicBezTo>
                  <a:cubicBezTo>
                    <a:pt x="1647" y="286"/>
                    <a:pt x="1362" y="381"/>
                    <a:pt x="1077" y="381"/>
                  </a:cubicBezTo>
                  <a:cubicBezTo>
                    <a:pt x="792" y="381"/>
                    <a:pt x="602" y="286"/>
                    <a:pt x="444" y="64"/>
                  </a:cubicBezTo>
                  <a:cubicBezTo>
                    <a:pt x="396" y="17"/>
                    <a:pt x="341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-11075" y="-3375"/>
            <a:ext cx="9155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5137981" y="2734143"/>
            <a:ext cx="33825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1"/>
          </p:nvPr>
        </p:nvSpPr>
        <p:spPr>
          <a:xfrm>
            <a:off x="2959325" y="1242068"/>
            <a:ext cx="5790900" cy="153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28600" lvl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8575" y="349525"/>
            <a:ext cx="772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die Flower"/>
              <a:buNone/>
              <a:defRPr sz="4200" b="1">
                <a:solidFill>
                  <a:schemeClr val="lt1"/>
                </a:solidFill>
                <a:latin typeface="Indie Flower"/>
                <a:ea typeface="Indie Flower"/>
                <a:cs typeface="Indie Flower"/>
                <a:sym typeface="Indie Flow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8575" y="1202925"/>
            <a:ext cx="771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1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ctrTitle"/>
          </p:nvPr>
        </p:nvSpPr>
        <p:spPr>
          <a:xfrm>
            <a:off x="1604100" y="1373489"/>
            <a:ext cx="5935800" cy="1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 err="1"/>
              <a:t>Testare</a:t>
            </a:r>
            <a:r>
              <a:rPr lang="en-US" sz="7000" dirty="0"/>
              <a:t> </a:t>
            </a:r>
            <a:r>
              <a:rPr lang="en-US" sz="7000" dirty="0" err="1"/>
              <a:t>unitara</a:t>
            </a:r>
            <a:r>
              <a:rPr lang="en-US" sz="7000" dirty="0"/>
              <a:t> C#</a:t>
            </a:r>
            <a:endParaRPr sz="5000" dirty="0"/>
          </a:p>
        </p:txBody>
      </p:sp>
      <p:grpSp>
        <p:nvGrpSpPr>
          <p:cNvPr id="389" name="Google Shape;389;p28"/>
          <p:cNvGrpSpPr/>
          <p:nvPr/>
        </p:nvGrpSpPr>
        <p:grpSpPr>
          <a:xfrm>
            <a:off x="-216332" y="1993513"/>
            <a:ext cx="9538012" cy="3520333"/>
            <a:chOff x="-216332" y="1993513"/>
            <a:chExt cx="9538012" cy="3520333"/>
          </a:xfrm>
        </p:grpSpPr>
        <p:sp>
          <p:nvSpPr>
            <p:cNvPr id="390" name="Google Shape;390;p28"/>
            <p:cNvSpPr/>
            <p:nvPr/>
          </p:nvSpPr>
          <p:spPr>
            <a:xfrm>
              <a:off x="7705336" y="2727393"/>
              <a:ext cx="141656" cy="132036"/>
            </a:xfrm>
            <a:custGeom>
              <a:avLst/>
              <a:gdLst/>
              <a:ahLst/>
              <a:cxnLst/>
              <a:rect l="l" t="t" r="r" b="b"/>
              <a:pathLst>
                <a:path w="4403" h="4104" extrusionOk="0">
                  <a:moveTo>
                    <a:pt x="3516" y="2033"/>
                  </a:moveTo>
                  <a:cubicBezTo>
                    <a:pt x="3564" y="2033"/>
                    <a:pt x="3611" y="2065"/>
                    <a:pt x="3611" y="2128"/>
                  </a:cubicBezTo>
                  <a:cubicBezTo>
                    <a:pt x="3611" y="2649"/>
                    <a:pt x="3109" y="3090"/>
                    <a:pt x="2587" y="3090"/>
                  </a:cubicBezTo>
                  <a:cubicBezTo>
                    <a:pt x="2538" y="3090"/>
                    <a:pt x="2489" y="3086"/>
                    <a:pt x="2439" y="3078"/>
                  </a:cubicBezTo>
                  <a:cubicBezTo>
                    <a:pt x="2216" y="3022"/>
                    <a:pt x="2263" y="2745"/>
                    <a:pt x="2429" y="2745"/>
                  </a:cubicBezTo>
                  <a:cubicBezTo>
                    <a:pt x="2452" y="2745"/>
                    <a:pt x="2476" y="2750"/>
                    <a:pt x="2503" y="2761"/>
                  </a:cubicBezTo>
                  <a:cubicBezTo>
                    <a:pt x="2544" y="2767"/>
                    <a:pt x="2585" y="2770"/>
                    <a:pt x="2626" y="2770"/>
                  </a:cubicBezTo>
                  <a:cubicBezTo>
                    <a:pt x="3020" y="2770"/>
                    <a:pt x="3364" y="2501"/>
                    <a:pt x="3421" y="2128"/>
                  </a:cubicBezTo>
                  <a:cubicBezTo>
                    <a:pt x="3421" y="2065"/>
                    <a:pt x="3469" y="2033"/>
                    <a:pt x="3516" y="2033"/>
                  </a:cubicBezTo>
                  <a:close/>
                  <a:moveTo>
                    <a:pt x="2059" y="0"/>
                  </a:moveTo>
                  <a:cubicBezTo>
                    <a:pt x="1848" y="0"/>
                    <a:pt x="1634" y="42"/>
                    <a:pt x="1426" y="133"/>
                  </a:cubicBezTo>
                  <a:cubicBezTo>
                    <a:pt x="1426" y="165"/>
                    <a:pt x="1394" y="228"/>
                    <a:pt x="1394" y="260"/>
                  </a:cubicBezTo>
                  <a:cubicBezTo>
                    <a:pt x="1350" y="369"/>
                    <a:pt x="1261" y="403"/>
                    <a:pt x="1169" y="403"/>
                  </a:cubicBezTo>
                  <a:cubicBezTo>
                    <a:pt x="1127" y="403"/>
                    <a:pt x="1085" y="396"/>
                    <a:pt x="1046" y="386"/>
                  </a:cubicBezTo>
                  <a:cubicBezTo>
                    <a:pt x="222" y="1020"/>
                    <a:pt x="1" y="2286"/>
                    <a:pt x="603" y="3141"/>
                  </a:cubicBezTo>
                  <a:cubicBezTo>
                    <a:pt x="1021" y="3700"/>
                    <a:pt x="1730" y="4104"/>
                    <a:pt x="2416" y="4104"/>
                  </a:cubicBezTo>
                  <a:cubicBezTo>
                    <a:pt x="2664" y="4104"/>
                    <a:pt x="2909" y="4051"/>
                    <a:pt x="3136" y="3933"/>
                  </a:cubicBezTo>
                  <a:cubicBezTo>
                    <a:pt x="4054" y="3458"/>
                    <a:pt x="4403" y="2350"/>
                    <a:pt x="4054" y="1431"/>
                  </a:cubicBezTo>
                  <a:cubicBezTo>
                    <a:pt x="4023" y="1431"/>
                    <a:pt x="3928" y="1431"/>
                    <a:pt x="3896" y="1400"/>
                  </a:cubicBezTo>
                  <a:cubicBezTo>
                    <a:pt x="3645" y="620"/>
                    <a:pt x="2874" y="0"/>
                    <a:pt x="2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8453179" y="2749045"/>
              <a:ext cx="158996" cy="143071"/>
            </a:xfrm>
            <a:custGeom>
              <a:avLst/>
              <a:gdLst/>
              <a:ahLst/>
              <a:cxnLst/>
              <a:rect l="l" t="t" r="r" b="b"/>
              <a:pathLst>
                <a:path w="4942" h="4447" extrusionOk="0">
                  <a:moveTo>
                    <a:pt x="2715" y="430"/>
                  </a:moveTo>
                  <a:cubicBezTo>
                    <a:pt x="3217" y="430"/>
                    <a:pt x="3732" y="706"/>
                    <a:pt x="3928" y="1170"/>
                  </a:cubicBezTo>
                  <a:cubicBezTo>
                    <a:pt x="3971" y="1299"/>
                    <a:pt x="3882" y="1414"/>
                    <a:pt x="3781" y="1414"/>
                  </a:cubicBezTo>
                  <a:cubicBezTo>
                    <a:pt x="3733" y="1414"/>
                    <a:pt x="3683" y="1389"/>
                    <a:pt x="3643" y="1328"/>
                  </a:cubicBezTo>
                  <a:cubicBezTo>
                    <a:pt x="3377" y="957"/>
                    <a:pt x="3023" y="696"/>
                    <a:pt x="2598" y="696"/>
                  </a:cubicBezTo>
                  <a:cubicBezTo>
                    <a:pt x="2516" y="696"/>
                    <a:pt x="2432" y="706"/>
                    <a:pt x="2344" y="727"/>
                  </a:cubicBezTo>
                  <a:cubicBezTo>
                    <a:pt x="2336" y="729"/>
                    <a:pt x="2328" y="730"/>
                    <a:pt x="2320" y="730"/>
                  </a:cubicBezTo>
                  <a:cubicBezTo>
                    <a:pt x="2210" y="730"/>
                    <a:pt x="2163" y="535"/>
                    <a:pt x="2281" y="505"/>
                  </a:cubicBezTo>
                  <a:cubicBezTo>
                    <a:pt x="2419" y="454"/>
                    <a:pt x="2566" y="430"/>
                    <a:pt x="2715" y="430"/>
                  </a:cubicBezTo>
                  <a:close/>
                  <a:moveTo>
                    <a:pt x="2647" y="0"/>
                  </a:moveTo>
                  <a:cubicBezTo>
                    <a:pt x="2183" y="0"/>
                    <a:pt x="1707" y="144"/>
                    <a:pt x="1268" y="442"/>
                  </a:cubicBezTo>
                  <a:cubicBezTo>
                    <a:pt x="318" y="1138"/>
                    <a:pt x="1" y="2310"/>
                    <a:pt x="634" y="3292"/>
                  </a:cubicBezTo>
                  <a:cubicBezTo>
                    <a:pt x="1060" y="3964"/>
                    <a:pt x="1851" y="4446"/>
                    <a:pt x="2647" y="4446"/>
                  </a:cubicBezTo>
                  <a:cubicBezTo>
                    <a:pt x="2976" y="4446"/>
                    <a:pt x="3306" y="4364"/>
                    <a:pt x="3611" y="4179"/>
                  </a:cubicBezTo>
                  <a:cubicBezTo>
                    <a:pt x="4751" y="3450"/>
                    <a:pt x="4941" y="2025"/>
                    <a:pt x="4435" y="885"/>
                  </a:cubicBezTo>
                  <a:cubicBezTo>
                    <a:pt x="3966" y="304"/>
                    <a:pt x="3320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8076893" y="2491957"/>
              <a:ext cx="166461" cy="138181"/>
            </a:xfrm>
            <a:custGeom>
              <a:avLst/>
              <a:gdLst/>
              <a:ahLst/>
              <a:cxnLst/>
              <a:rect l="l" t="t" r="r" b="b"/>
              <a:pathLst>
                <a:path w="5174" h="4295" extrusionOk="0">
                  <a:moveTo>
                    <a:pt x="3495" y="952"/>
                  </a:moveTo>
                  <a:cubicBezTo>
                    <a:pt x="3528" y="952"/>
                    <a:pt x="3563" y="963"/>
                    <a:pt x="3590" y="990"/>
                  </a:cubicBezTo>
                  <a:cubicBezTo>
                    <a:pt x="4033" y="1624"/>
                    <a:pt x="3653" y="2542"/>
                    <a:pt x="2956" y="2827"/>
                  </a:cubicBezTo>
                  <a:cubicBezTo>
                    <a:pt x="2941" y="2832"/>
                    <a:pt x="2925" y="2835"/>
                    <a:pt x="2911" y="2835"/>
                  </a:cubicBezTo>
                  <a:cubicBezTo>
                    <a:pt x="2748" y="2835"/>
                    <a:pt x="2658" y="2537"/>
                    <a:pt x="2861" y="2479"/>
                  </a:cubicBezTo>
                  <a:cubicBezTo>
                    <a:pt x="3431" y="2321"/>
                    <a:pt x="3653" y="1592"/>
                    <a:pt x="3400" y="1117"/>
                  </a:cubicBezTo>
                  <a:cubicBezTo>
                    <a:pt x="3332" y="1026"/>
                    <a:pt x="3410" y="952"/>
                    <a:pt x="3495" y="952"/>
                  </a:cubicBezTo>
                  <a:close/>
                  <a:moveTo>
                    <a:pt x="2334" y="1"/>
                  </a:moveTo>
                  <a:cubicBezTo>
                    <a:pt x="2267" y="1"/>
                    <a:pt x="2200" y="3"/>
                    <a:pt x="2133" y="9"/>
                  </a:cubicBezTo>
                  <a:cubicBezTo>
                    <a:pt x="1088" y="135"/>
                    <a:pt x="264" y="1022"/>
                    <a:pt x="138" y="2067"/>
                  </a:cubicBezTo>
                  <a:cubicBezTo>
                    <a:pt x="0" y="3276"/>
                    <a:pt x="1007" y="4295"/>
                    <a:pt x="2145" y="4295"/>
                  </a:cubicBezTo>
                  <a:cubicBezTo>
                    <a:pt x="2319" y="4295"/>
                    <a:pt x="2495" y="4271"/>
                    <a:pt x="2671" y="4221"/>
                  </a:cubicBezTo>
                  <a:cubicBezTo>
                    <a:pt x="3716" y="3936"/>
                    <a:pt x="5173" y="2067"/>
                    <a:pt x="4191" y="1117"/>
                  </a:cubicBezTo>
                  <a:cubicBezTo>
                    <a:pt x="4033" y="990"/>
                    <a:pt x="4096" y="832"/>
                    <a:pt x="4223" y="737"/>
                  </a:cubicBezTo>
                  <a:cubicBezTo>
                    <a:pt x="3673" y="303"/>
                    <a:pt x="3043" y="1"/>
                    <a:pt x="2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055820" y="2477511"/>
              <a:ext cx="192617" cy="167651"/>
            </a:xfrm>
            <a:custGeom>
              <a:avLst/>
              <a:gdLst/>
              <a:ahLst/>
              <a:cxnLst/>
              <a:rect l="l" t="t" r="r" b="b"/>
              <a:pathLst>
                <a:path w="5987" h="5211" extrusionOk="0">
                  <a:moveTo>
                    <a:pt x="3010" y="584"/>
                  </a:moveTo>
                  <a:cubicBezTo>
                    <a:pt x="3580" y="584"/>
                    <a:pt x="4150" y="774"/>
                    <a:pt x="4688" y="1218"/>
                  </a:cubicBezTo>
                  <a:cubicBezTo>
                    <a:pt x="4625" y="1249"/>
                    <a:pt x="4625" y="1344"/>
                    <a:pt x="4593" y="1376"/>
                  </a:cubicBezTo>
                  <a:cubicBezTo>
                    <a:pt x="4593" y="1439"/>
                    <a:pt x="4625" y="1566"/>
                    <a:pt x="4720" y="1598"/>
                  </a:cubicBezTo>
                  <a:cubicBezTo>
                    <a:pt x="5005" y="1883"/>
                    <a:pt x="5068" y="2231"/>
                    <a:pt x="5005" y="2675"/>
                  </a:cubicBezTo>
                  <a:cubicBezTo>
                    <a:pt x="4783" y="3498"/>
                    <a:pt x="3896" y="4385"/>
                    <a:pt x="3295" y="4543"/>
                  </a:cubicBezTo>
                  <a:cubicBezTo>
                    <a:pt x="3121" y="4598"/>
                    <a:pt x="2946" y="4623"/>
                    <a:pt x="2771" y="4623"/>
                  </a:cubicBezTo>
                  <a:cubicBezTo>
                    <a:pt x="2339" y="4623"/>
                    <a:pt x="1914" y="4465"/>
                    <a:pt x="1553" y="4195"/>
                  </a:cubicBezTo>
                  <a:cubicBezTo>
                    <a:pt x="1078" y="3783"/>
                    <a:pt x="793" y="3150"/>
                    <a:pt x="888" y="2548"/>
                  </a:cubicBezTo>
                  <a:cubicBezTo>
                    <a:pt x="983" y="1534"/>
                    <a:pt x="1774" y="711"/>
                    <a:pt x="2788" y="584"/>
                  </a:cubicBezTo>
                  <a:close/>
                  <a:moveTo>
                    <a:pt x="3036" y="1"/>
                  </a:moveTo>
                  <a:cubicBezTo>
                    <a:pt x="2661" y="1"/>
                    <a:pt x="2285" y="76"/>
                    <a:pt x="1933" y="236"/>
                  </a:cubicBezTo>
                  <a:cubicBezTo>
                    <a:pt x="729" y="774"/>
                    <a:pt x="1" y="2326"/>
                    <a:pt x="476" y="3625"/>
                  </a:cubicBezTo>
                  <a:cubicBezTo>
                    <a:pt x="837" y="4594"/>
                    <a:pt x="1872" y="5211"/>
                    <a:pt x="2885" y="5211"/>
                  </a:cubicBezTo>
                  <a:cubicBezTo>
                    <a:pt x="3294" y="5211"/>
                    <a:pt x="3699" y="5110"/>
                    <a:pt x="4055" y="4891"/>
                  </a:cubicBezTo>
                  <a:cubicBezTo>
                    <a:pt x="4910" y="4353"/>
                    <a:pt x="5986" y="2928"/>
                    <a:pt x="5575" y="1851"/>
                  </a:cubicBezTo>
                  <a:cubicBezTo>
                    <a:pt x="5638" y="1851"/>
                    <a:pt x="5670" y="1756"/>
                    <a:pt x="5670" y="1724"/>
                  </a:cubicBezTo>
                  <a:cubicBezTo>
                    <a:pt x="5244" y="659"/>
                    <a:pt x="4145" y="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160766" y="2518885"/>
              <a:ext cx="42822" cy="66082"/>
            </a:xfrm>
            <a:custGeom>
              <a:avLst/>
              <a:gdLst/>
              <a:ahLst/>
              <a:cxnLst/>
              <a:rect l="l" t="t" r="r" b="b"/>
              <a:pathLst>
                <a:path w="1331" h="2054" extrusionOk="0">
                  <a:moveTo>
                    <a:pt x="861" y="1"/>
                  </a:moveTo>
                  <a:cubicBezTo>
                    <a:pt x="835" y="1"/>
                    <a:pt x="811" y="8"/>
                    <a:pt x="793" y="27"/>
                  </a:cubicBezTo>
                  <a:cubicBezTo>
                    <a:pt x="666" y="90"/>
                    <a:pt x="666" y="217"/>
                    <a:pt x="698" y="280"/>
                  </a:cubicBezTo>
                  <a:cubicBezTo>
                    <a:pt x="824" y="470"/>
                    <a:pt x="824" y="755"/>
                    <a:pt x="729" y="1040"/>
                  </a:cubicBezTo>
                  <a:cubicBezTo>
                    <a:pt x="666" y="1262"/>
                    <a:pt x="476" y="1420"/>
                    <a:pt x="223" y="1515"/>
                  </a:cubicBezTo>
                  <a:cubicBezTo>
                    <a:pt x="96" y="1547"/>
                    <a:pt x="64" y="1642"/>
                    <a:pt x="33" y="1705"/>
                  </a:cubicBezTo>
                  <a:cubicBezTo>
                    <a:pt x="1" y="1832"/>
                    <a:pt x="33" y="1959"/>
                    <a:pt x="96" y="1990"/>
                  </a:cubicBezTo>
                  <a:cubicBezTo>
                    <a:pt x="159" y="2022"/>
                    <a:pt x="223" y="2054"/>
                    <a:pt x="254" y="2054"/>
                  </a:cubicBezTo>
                  <a:lnTo>
                    <a:pt x="349" y="2054"/>
                  </a:lnTo>
                  <a:cubicBezTo>
                    <a:pt x="729" y="1895"/>
                    <a:pt x="1046" y="1579"/>
                    <a:pt x="1173" y="1198"/>
                  </a:cubicBezTo>
                  <a:cubicBezTo>
                    <a:pt x="1331" y="787"/>
                    <a:pt x="1299" y="407"/>
                    <a:pt x="1046" y="90"/>
                  </a:cubicBezTo>
                  <a:cubicBezTo>
                    <a:pt x="1001" y="45"/>
                    <a:pt x="925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8095585" y="2008247"/>
              <a:ext cx="189528" cy="170418"/>
            </a:xfrm>
            <a:custGeom>
              <a:avLst/>
              <a:gdLst/>
              <a:ahLst/>
              <a:cxnLst/>
              <a:rect l="l" t="t" r="r" b="b"/>
              <a:pathLst>
                <a:path w="5891" h="5297" extrusionOk="0">
                  <a:moveTo>
                    <a:pt x="4361" y="1221"/>
                  </a:moveTo>
                  <a:cubicBezTo>
                    <a:pt x="4395" y="1221"/>
                    <a:pt x="4432" y="1235"/>
                    <a:pt x="4465" y="1268"/>
                  </a:cubicBezTo>
                  <a:cubicBezTo>
                    <a:pt x="5099" y="1996"/>
                    <a:pt x="5067" y="3358"/>
                    <a:pt x="4149" y="3896"/>
                  </a:cubicBezTo>
                  <a:cubicBezTo>
                    <a:pt x="4122" y="3912"/>
                    <a:pt x="4095" y="3919"/>
                    <a:pt x="4069" y="3919"/>
                  </a:cubicBezTo>
                  <a:cubicBezTo>
                    <a:pt x="3937" y="3919"/>
                    <a:pt x="3827" y="3743"/>
                    <a:pt x="3959" y="3611"/>
                  </a:cubicBezTo>
                  <a:cubicBezTo>
                    <a:pt x="4592" y="3010"/>
                    <a:pt x="4814" y="2154"/>
                    <a:pt x="4275" y="1426"/>
                  </a:cubicBezTo>
                  <a:cubicBezTo>
                    <a:pt x="4182" y="1332"/>
                    <a:pt x="4261" y="1221"/>
                    <a:pt x="4361" y="1221"/>
                  </a:cubicBezTo>
                  <a:close/>
                  <a:moveTo>
                    <a:pt x="4022" y="1"/>
                  </a:moveTo>
                  <a:cubicBezTo>
                    <a:pt x="3998" y="72"/>
                    <a:pt x="3939" y="108"/>
                    <a:pt x="3884" y="108"/>
                  </a:cubicBezTo>
                  <a:cubicBezTo>
                    <a:pt x="3866" y="108"/>
                    <a:pt x="3848" y="104"/>
                    <a:pt x="3832" y="96"/>
                  </a:cubicBezTo>
                  <a:cubicBezTo>
                    <a:pt x="3600" y="44"/>
                    <a:pt x="3361" y="19"/>
                    <a:pt x="3122" y="19"/>
                  </a:cubicBezTo>
                  <a:cubicBezTo>
                    <a:pt x="1894" y="19"/>
                    <a:pt x="666" y="692"/>
                    <a:pt x="348" y="1964"/>
                  </a:cubicBezTo>
                  <a:cubicBezTo>
                    <a:pt x="0" y="3295"/>
                    <a:pt x="855" y="4878"/>
                    <a:pt x="2249" y="5226"/>
                  </a:cubicBezTo>
                  <a:cubicBezTo>
                    <a:pt x="2438" y="5274"/>
                    <a:pt x="2632" y="5296"/>
                    <a:pt x="2828" y="5296"/>
                  </a:cubicBezTo>
                  <a:cubicBezTo>
                    <a:pt x="3944" y="5296"/>
                    <a:pt x="5097" y="4562"/>
                    <a:pt x="5447" y="3485"/>
                  </a:cubicBezTo>
                  <a:cubicBezTo>
                    <a:pt x="5890" y="2186"/>
                    <a:pt x="5194" y="793"/>
                    <a:pt x="4085" y="96"/>
                  </a:cubicBezTo>
                  <a:cubicBezTo>
                    <a:pt x="4085" y="64"/>
                    <a:pt x="4022" y="64"/>
                    <a:pt x="40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8522478" y="2760048"/>
              <a:ext cx="63187" cy="37867"/>
            </a:xfrm>
            <a:custGeom>
              <a:avLst/>
              <a:gdLst/>
              <a:ahLst/>
              <a:cxnLst/>
              <a:rect l="l" t="t" r="r" b="b"/>
              <a:pathLst>
                <a:path w="1964" h="1177" extrusionOk="0">
                  <a:moveTo>
                    <a:pt x="569" y="1"/>
                  </a:moveTo>
                  <a:cubicBezTo>
                    <a:pt x="428" y="1"/>
                    <a:pt x="289" y="22"/>
                    <a:pt x="159" y="68"/>
                  </a:cubicBezTo>
                  <a:cubicBezTo>
                    <a:pt x="32" y="100"/>
                    <a:pt x="0" y="226"/>
                    <a:pt x="0" y="353"/>
                  </a:cubicBezTo>
                  <a:cubicBezTo>
                    <a:pt x="0" y="480"/>
                    <a:pt x="95" y="511"/>
                    <a:pt x="222" y="511"/>
                  </a:cubicBezTo>
                  <a:cubicBezTo>
                    <a:pt x="296" y="501"/>
                    <a:pt x="370" y="496"/>
                    <a:pt x="442" y="496"/>
                  </a:cubicBezTo>
                  <a:cubicBezTo>
                    <a:pt x="832" y="496"/>
                    <a:pt x="1185" y="649"/>
                    <a:pt x="1425" y="1050"/>
                  </a:cubicBezTo>
                  <a:cubicBezTo>
                    <a:pt x="1457" y="1145"/>
                    <a:pt x="1521" y="1176"/>
                    <a:pt x="1647" y="1176"/>
                  </a:cubicBezTo>
                  <a:cubicBezTo>
                    <a:pt x="1679" y="1176"/>
                    <a:pt x="1742" y="1176"/>
                    <a:pt x="1774" y="1145"/>
                  </a:cubicBezTo>
                  <a:cubicBezTo>
                    <a:pt x="1901" y="1113"/>
                    <a:pt x="1964" y="955"/>
                    <a:pt x="1901" y="796"/>
                  </a:cubicBezTo>
                  <a:cubicBezTo>
                    <a:pt x="1674" y="319"/>
                    <a:pt x="1109" y="1"/>
                    <a:pt x="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7775632" y="2788713"/>
              <a:ext cx="49964" cy="42822"/>
            </a:xfrm>
            <a:custGeom>
              <a:avLst/>
              <a:gdLst/>
              <a:ahLst/>
              <a:cxnLst/>
              <a:rect l="l" t="t" r="r" b="b"/>
              <a:pathLst>
                <a:path w="1553" h="1331" extrusionOk="0">
                  <a:moveTo>
                    <a:pt x="1363" y="0"/>
                  </a:moveTo>
                  <a:cubicBezTo>
                    <a:pt x="1236" y="0"/>
                    <a:pt x="1141" y="64"/>
                    <a:pt x="1109" y="222"/>
                  </a:cubicBezTo>
                  <a:cubicBezTo>
                    <a:pt x="1078" y="380"/>
                    <a:pt x="983" y="539"/>
                    <a:pt x="856" y="634"/>
                  </a:cubicBezTo>
                  <a:cubicBezTo>
                    <a:pt x="759" y="730"/>
                    <a:pt x="607" y="772"/>
                    <a:pt x="470" y="772"/>
                  </a:cubicBezTo>
                  <a:cubicBezTo>
                    <a:pt x="428" y="772"/>
                    <a:pt x="387" y="768"/>
                    <a:pt x="349" y="760"/>
                  </a:cubicBezTo>
                  <a:cubicBezTo>
                    <a:pt x="333" y="752"/>
                    <a:pt x="314" y="749"/>
                    <a:pt x="291" y="749"/>
                  </a:cubicBezTo>
                  <a:cubicBezTo>
                    <a:pt x="225" y="749"/>
                    <a:pt x="136" y="784"/>
                    <a:pt x="64" y="855"/>
                  </a:cubicBezTo>
                  <a:cubicBezTo>
                    <a:pt x="1" y="919"/>
                    <a:pt x="1" y="1045"/>
                    <a:pt x="1" y="1109"/>
                  </a:cubicBezTo>
                  <a:cubicBezTo>
                    <a:pt x="33" y="1204"/>
                    <a:pt x="128" y="1267"/>
                    <a:pt x="191" y="1267"/>
                  </a:cubicBezTo>
                  <a:cubicBezTo>
                    <a:pt x="286" y="1267"/>
                    <a:pt x="349" y="1330"/>
                    <a:pt x="381" y="1330"/>
                  </a:cubicBezTo>
                  <a:cubicBezTo>
                    <a:pt x="634" y="1330"/>
                    <a:pt x="856" y="1235"/>
                    <a:pt x="1078" y="1077"/>
                  </a:cubicBezTo>
                  <a:cubicBezTo>
                    <a:pt x="1331" y="887"/>
                    <a:pt x="1521" y="570"/>
                    <a:pt x="1521" y="254"/>
                  </a:cubicBezTo>
                  <a:cubicBezTo>
                    <a:pt x="1553" y="95"/>
                    <a:pt x="1458" y="0"/>
                    <a:pt x="1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7686997" y="1993513"/>
              <a:ext cx="950633" cy="1067998"/>
            </a:xfrm>
            <a:custGeom>
              <a:avLst/>
              <a:gdLst/>
              <a:ahLst/>
              <a:cxnLst/>
              <a:rect l="l" t="t" r="r" b="b"/>
              <a:pathLst>
                <a:path w="29548" h="33196" extrusionOk="0">
                  <a:moveTo>
                    <a:pt x="15772" y="554"/>
                  </a:moveTo>
                  <a:cubicBezTo>
                    <a:pt x="16025" y="554"/>
                    <a:pt x="16247" y="586"/>
                    <a:pt x="16500" y="617"/>
                  </a:cubicBezTo>
                  <a:cubicBezTo>
                    <a:pt x="16564" y="617"/>
                    <a:pt x="16659" y="617"/>
                    <a:pt x="16690" y="586"/>
                  </a:cubicBezTo>
                  <a:cubicBezTo>
                    <a:pt x="17672" y="1219"/>
                    <a:pt x="18464" y="2549"/>
                    <a:pt x="18052" y="3879"/>
                  </a:cubicBezTo>
                  <a:cubicBezTo>
                    <a:pt x="17704" y="4897"/>
                    <a:pt x="16630" y="5598"/>
                    <a:pt x="15541" y="5598"/>
                  </a:cubicBezTo>
                  <a:cubicBezTo>
                    <a:pt x="15343" y="5598"/>
                    <a:pt x="15144" y="5575"/>
                    <a:pt x="14949" y="5526"/>
                  </a:cubicBezTo>
                  <a:cubicBezTo>
                    <a:pt x="14347" y="5368"/>
                    <a:pt x="13808" y="4924"/>
                    <a:pt x="13428" y="4354"/>
                  </a:cubicBezTo>
                  <a:cubicBezTo>
                    <a:pt x="13080" y="3784"/>
                    <a:pt x="12985" y="3024"/>
                    <a:pt x="13143" y="2391"/>
                  </a:cubicBezTo>
                  <a:cubicBezTo>
                    <a:pt x="13460" y="1187"/>
                    <a:pt x="14632" y="554"/>
                    <a:pt x="15772" y="554"/>
                  </a:cubicBezTo>
                  <a:close/>
                  <a:moveTo>
                    <a:pt x="18369" y="4703"/>
                  </a:moveTo>
                  <a:cubicBezTo>
                    <a:pt x="18907" y="6413"/>
                    <a:pt x="19382" y="8091"/>
                    <a:pt x="19699" y="9833"/>
                  </a:cubicBezTo>
                  <a:cubicBezTo>
                    <a:pt x="19541" y="9896"/>
                    <a:pt x="19382" y="9896"/>
                    <a:pt x="19224" y="9928"/>
                  </a:cubicBezTo>
                  <a:cubicBezTo>
                    <a:pt x="17640" y="10245"/>
                    <a:pt x="16025" y="10751"/>
                    <a:pt x="14505" y="11385"/>
                  </a:cubicBezTo>
                  <a:cubicBezTo>
                    <a:pt x="13492" y="10910"/>
                    <a:pt x="12193" y="10371"/>
                    <a:pt x="10768" y="9960"/>
                  </a:cubicBezTo>
                  <a:cubicBezTo>
                    <a:pt x="11307" y="8155"/>
                    <a:pt x="12067" y="6413"/>
                    <a:pt x="12985" y="4703"/>
                  </a:cubicBezTo>
                  <a:cubicBezTo>
                    <a:pt x="13365" y="5368"/>
                    <a:pt x="13967" y="5874"/>
                    <a:pt x="14727" y="6128"/>
                  </a:cubicBezTo>
                  <a:cubicBezTo>
                    <a:pt x="14988" y="6202"/>
                    <a:pt x="15258" y="6238"/>
                    <a:pt x="15529" y="6238"/>
                  </a:cubicBezTo>
                  <a:cubicBezTo>
                    <a:pt x="16636" y="6238"/>
                    <a:pt x="17758" y="5644"/>
                    <a:pt x="18369" y="4703"/>
                  </a:cubicBezTo>
                  <a:close/>
                  <a:moveTo>
                    <a:pt x="10547" y="10466"/>
                  </a:moveTo>
                  <a:cubicBezTo>
                    <a:pt x="11655" y="10815"/>
                    <a:pt x="12732" y="11226"/>
                    <a:pt x="13777" y="11701"/>
                  </a:cubicBezTo>
                  <a:cubicBezTo>
                    <a:pt x="13143" y="11986"/>
                    <a:pt x="12510" y="12303"/>
                    <a:pt x="11908" y="12620"/>
                  </a:cubicBezTo>
                  <a:cubicBezTo>
                    <a:pt x="11180" y="12968"/>
                    <a:pt x="10483" y="13412"/>
                    <a:pt x="9755" y="13855"/>
                  </a:cubicBezTo>
                  <a:cubicBezTo>
                    <a:pt x="9913" y="12746"/>
                    <a:pt x="10198" y="11638"/>
                    <a:pt x="10547" y="10466"/>
                  </a:cubicBezTo>
                  <a:close/>
                  <a:moveTo>
                    <a:pt x="19826" y="10371"/>
                  </a:moveTo>
                  <a:cubicBezTo>
                    <a:pt x="20047" y="11955"/>
                    <a:pt x="20269" y="13538"/>
                    <a:pt x="20364" y="15122"/>
                  </a:cubicBezTo>
                  <a:cubicBezTo>
                    <a:pt x="18781" y="13792"/>
                    <a:pt x="17039" y="12651"/>
                    <a:pt x="15202" y="11733"/>
                  </a:cubicBezTo>
                  <a:cubicBezTo>
                    <a:pt x="15772" y="11511"/>
                    <a:pt x="16374" y="11321"/>
                    <a:pt x="16975" y="11100"/>
                  </a:cubicBezTo>
                  <a:cubicBezTo>
                    <a:pt x="17767" y="10878"/>
                    <a:pt x="18781" y="10530"/>
                    <a:pt x="19826" y="10371"/>
                  </a:cubicBezTo>
                  <a:close/>
                  <a:moveTo>
                    <a:pt x="20709" y="10272"/>
                  </a:moveTo>
                  <a:cubicBezTo>
                    <a:pt x="21653" y="10272"/>
                    <a:pt x="22549" y="10431"/>
                    <a:pt x="23183" y="11036"/>
                  </a:cubicBezTo>
                  <a:cubicBezTo>
                    <a:pt x="25083" y="12778"/>
                    <a:pt x="23721" y="15280"/>
                    <a:pt x="22327" y="16863"/>
                  </a:cubicBezTo>
                  <a:cubicBezTo>
                    <a:pt x="21916" y="16452"/>
                    <a:pt x="21472" y="16072"/>
                    <a:pt x="21061" y="15660"/>
                  </a:cubicBezTo>
                  <a:cubicBezTo>
                    <a:pt x="20966" y="13855"/>
                    <a:pt x="20776" y="12050"/>
                    <a:pt x="20427" y="10276"/>
                  </a:cubicBezTo>
                  <a:cubicBezTo>
                    <a:pt x="20522" y="10273"/>
                    <a:pt x="20616" y="10272"/>
                    <a:pt x="20709" y="10272"/>
                  </a:cubicBezTo>
                  <a:close/>
                  <a:moveTo>
                    <a:pt x="21092" y="16642"/>
                  </a:moveTo>
                  <a:cubicBezTo>
                    <a:pt x="21377" y="16863"/>
                    <a:pt x="21599" y="17085"/>
                    <a:pt x="21884" y="17370"/>
                  </a:cubicBezTo>
                  <a:lnTo>
                    <a:pt x="21789" y="17433"/>
                  </a:lnTo>
                  <a:cubicBezTo>
                    <a:pt x="21567" y="17655"/>
                    <a:pt x="21314" y="17845"/>
                    <a:pt x="21092" y="18067"/>
                  </a:cubicBezTo>
                  <a:lnTo>
                    <a:pt x="21092" y="16642"/>
                  </a:lnTo>
                  <a:close/>
                  <a:moveTo>
                    <a:pt x="7088" y="9950"/>
                  </a:moveTo>
                  <a:cubicBezTo>
                    <a:pt x="8027" y="9950"/>
                    <a:pt x="9018" y="10112"/>
                    <a:pt x="10008" y="10371"/>
                  </a:cubicBezTo>
                  <a:cubicBezTo>
                    <a:pt x="9596" y="11670"/>
                    <a:pt x="9280" y="12968"/>
                    <a:pt x="9090" y="14330"/>
                  </a:cubicBezTo>
                  <a:cubicBezTo>
                    <a:pt x="7380" y="15438"/>
                    <a:pt x="5765" y="16768"/>
                    <a:pt x="4371" y="18289"/>
                  </a:cubicBezTo>
                  <a:cubicBezTo>
                    <a:pt x="2408" y="16325"/>
                    <a:pt x="1268" y="14077"/>
                    <a:pt x="2788" y="11955"/>
                  </a:cubicBezTo>
                  <a:cubicBezTo>
                    <a:pt x="3849" y="10485"/>
                    <a:pt x="5384" y="9950"/>
                    <a:pt x="7088" y="9950"/>
                  </a:cubicBezTo>
                  <a:close/>
                  <a:moveTo>
                    <a:pt x="8963" y="15122"/>
                  </a:moveTo>
                  <a:lnTo>
                    <a:pt x="8963" y="15122"/>
                  </a:lnTo>
                  <a:cubicBezTo>
                    <a:pt x="8773" y="16642"/>
                    <a:pt x="8710" y="18225"/>
                    <a:pt x="8773" y="19872"/>
                  </a:cubicBezTo>
                  <a:cubicBezTo>
                    <a:pt x="8805" y="20442"/>
                    <a:pt x="8868" y="21075"/>
                    <a:pt x="8900" y="21677"/>
                  </a:cubicBezTo>
                  <a:cubicBezTo>
                    <a:pt x="7601" y="20854"/>
                    <a:pt x="6081" y="19809"/>
                    <a:pt x="4814" y="18669"/>
                  </a:cubicBezTo>
                  <a:cubicBezTo>
                    <a:pt x="6050" y="17338"/>
                    <a:pt x="7506" y="16135"/>
                    <a:pt x="8963" y="15122"/>
                  </a:cubicBezTo>
                  <a:close/>
                  <a:moveTo>
                    <a:pt x="14410" y="12050"/>
                  </a:moveTo>
                  <a:cubicBezTo>
                    <a:pt x="15202" y="12461"/>
                    <a:pt x="15867" y="12841"/>
                    <a:pt x="16469" y="13190"/>
                  </a:cubicBezTo>
                  <a:cubicBezTo>
                    <a:pt x="17894" y="14013"/>
                    <a:pt x="19192" y="14963"/>
                    <a:pt x="20364" y="16008"/>
                  </a:cubicBezTo>
                  <a:cubicBezTo>
                    <a:pt x="20427" y="16895"/>
                    <a:pt x="20427" y="17719"/>
                    <a:pt x="20427" y="18605"/>
                  </a:cubicBezTo>
                  <a:cubicBezTo>
                    <a:pt x="19256" y="19555"/>
                    <a:pt x="17989" y="20410"/>
                    <a:pt x="16722" y="21202"/>
                  </a:cubicBezTo>
                  <a:cubicBezTo>
                    <a:pt x="15265" y="22120"/>
                    <a:pt x="13713" y="22912"/>
                    <a:pt x="12130" y="23609"/>
                  </a:cubicBezTo>
                  <a:cubicBezTo>
                    <a:pt x="11813" y="23419"/>
                    <a:pt x="11497" y="23261"/>
                    <a:pt x="11148" y="23071"/>
                  </a:cubicBezTo>
                  <a:cubicBezTo>
                    <a:pt x="10673" y="22786"/>
                    <a:pt x="10103" y="22469"/>
                    <a:pt x="9470" y="22089"/>
                  </a:cubicBezTo>
                  <a:cubicBezTo>
                    <a:pt x="9343" y="20600"/>
                    <a:pt x="9280" y="19144"/>
                    <a:pt x="9343" y="17687"/>
                  </a:cubicBezTo>
                  <a:cubicBezTo>
                    <a:pt x="9375" y="16705"/>
                    <a:pt x="9438" y="15660"/>
                    <a:pt x="9596" y="14678"/>
                  </a:cubicBezTo>
                  <a:cubicBezTo>
                    <a:pt x="10072" y="14362"/>
                    <a:pt x="10547" y="14077"/>
                    <a:pt x="10990" y="13792"/>
                  </a:cubicBezTo>
                  <a:cubicBezTo>
                    <a:pt x="12098" y="13127"/>
                    <a:pt x="13238" y="12588"/>
                    <a:pt x="14410" y="12050"/>
                  </a:cubicBezTo>
                  <a:close/>
                  <a:moveTo>
                    <a:pt x="9596" y="22817"/>
                  </a:moveTo>
                  <a:cubicBezTo>
                    <a:pt x="9660" y="22817"/>
                    <a:pt x="9660" y="22881"/>
                    <a:pt x="9691" y="22881"/>
                  </a:cubicBezTo>
                  <a:cubicBezTo>
                    <a:pt x="10230" y="23229"/>
                    <a:pt x="10832" y="23577"/>
                    <a:pt x="11433" y="23894"/>
                  </a:cubicBezTo>
                  <a:cubicBezTo>
                    <a:pt x="10927" y="24084"/>
                    <a:pt x="10452" y="24306"/>
                    <a:pt x="9913" y="24496"/>
                  </a:cubicBezTo>
                  <a:cubicBezTo>
                    <a:pt x="9818" y="23926"/>
                    <a:pt x="9691" y="23387"/>
                    <a:pt x="9596" y="22817"/>
                  </a:cubicBezTo>
                  <a:close/>
                  <a:moveTo>
                    <a:pt x="4434" y="19144"/>
                  </a:moveTo>
                  <a:cubicBezTo>
                    <a:pt x="5891" y="20505"/>
                    <a:pt x="7665" y="21614"/>
                    <a:pt x="8963" y="22437"/>
                  </a:cubicBezTo>
                  <a:cubicBezTo>
                    <a:pt x="9058" y="23197"/>
                    <a:pt x="9185" y="23957"/>
                    <a:pt x="9343" y="24686"/>
                  </a:cubicBezTo>
                  <a:cubicBezTo>
                    <a:pt x="7950" y="25161"/>
                    <a:pt x="6556" y="25572"/>
                    <a:pt x="5099" y="25889"/>
                  </a:cubicBezTo>
                  <a:cubicBezTo>
                    <a:pt x="5321" y="25192"/>
                    <a:pt x="5289" y="24401"/>
                    <a:pt x="4909" y="23831"/>
                  </a:cubicBezTo>
                  <a:cubicBezTo>
                    <a:pt x="4846" y="23746"/>
                    <a:pt x="4769" y="23718"/>
                    <a:pt x="4705" y="23718"/>
                  </a:cubicBezTo>
                  <a:cubicBezTo>
                    <a:pt x="4674" y="23718"/>
                    <a:pt x="4646" y="23725"/>
                    <a:pt x="4624" y="23736"/>
                  </a:cubicBezTo>
                  <a:cubicBezTo>
                    <a:pt x="4370" y="22887"/>
                    <a:pt x="3485" y="22317"/>
                    <a:pt x="2599" y="22317"/>
                  </a:cubicBezTo>
                  <a:cubicBezTo>
                    <a:pt x="2493" y="22317"/>
                    <a:pt x="2386" y="22325"/>
                    <a:pt x="2281" y="22342"/>
                  </a:cubicBezTo>
                  <a:cubicBezTo>
                    <a:pt x="2851" y="21202"/>
                    <a:pt x="3579" y="20125"/>
                    <a:pt x="4434" y="19144"/>
                  </a:cubicBezTo>
                  <a:close/>
                  <a:moveTo>
                    <a:pt x="20427" y="19302"/>
                  </a:moveTo>
                  <a:lnTo>
                    <a:pt x="20427" y="19492"/>
                  </a:lnTo>
                  <a:cubicBezTo>
                    <a:pt x="20301" y="21804"/>
                    <a:pt x="20047" y="24147"/>
                    <a:pt x="19477" y="26396"/>
                  </a:cubicBezTo>
                  <a:cubicBezTo>
                    <a:pt x="17134" y="25984"/>
                    <a:pt x="14917" y="25097"/>
                    <a:pt x="12763" y="23926"/>
                  </a:cubicBezTo>
                  <a:cubicBezTo>
                    <a:pt x="15297" y="22786"/>
                    <a:pt x="17767" y="21360"/>
                    <a:pt x="19984" y="19619"/>
                  </a:cubicBezTo>
                  <a:cubicBezTo>
                    <a:pt x="20111" y="19492"/>
                    <a:pt x="20269" y="19429"/>
                    <a:pt x="20427" y="19302"/>
                  </a:cubicBezTo>
                  <a:close/>
                  <a:moveTo>
                    <a:pt x="22264" y="17750"/>
                  </a:moveTo>
                  <a:cubicBezTo>
                    <a:pt x="23816" y="19334"/>
                    <a:pt x="25209" y="21139"/>
                    <a:pt x="26444" y="23071"/>
                  </a:cubicBezTo>
                  <a:cubicBezTo>
                    <a:pt x="24798" y="23134"/>
                    <a:pt x="23056" y="24686"/>
                    <a:pt x="23784" y="26522"/>
                  </a:cubicBezTo>
                  <a:cubicBezTo>
                    <a:pt x="23201" y="26597"/>
                    <a:pt x="22617" y="26630"/>
                    <a:pt x="22040" y="26630"/>
                  </a:cubicBezTo>
                  <a:cubicBezTo>
                    <a:pt x="21396" y="26630"/>
                    <a:pt x="20760" y="26589"/>
                    <a:pt x="20142" y="26522"/>
                  </a:cubicBezTo>
                  <a:cubicBezTo>
                    <a:pt x="20459" y="25256"/>
                    <a:pt x="20617" y="23926"/>
                    <a:pt x="20807" y="22722"/>
                  </a:cubicBezTo>
                  <a:cubicBezTo>
                    <a:pt x="20966" y="21392"/>
                    <a:pt x="21092" y="20094"/>
                    <a:pt x="21124" y="18827"/>
                  </a:cubicBezTo>
                  <a:cubicBezTo>
                    <a:pt x="21472" y="18510"/>
                    <a:pt x="21884" y="18162"/>
                    <a:pt x="22264" y="17750"/>
                  </a:cubicBezTo>
                  <a:close/>
                  <a:moveTo>
                    <a:pt x="2634" y="22840"/>
                  </a:moveTo>
                  <a:cubicBezTo>
                    <a:pt x="2864" y="22840"/>
                    <a:pt x="3100" y="22889"/>
                    <a:pt x="3326" y="22976"/>
                  </a:cubicBezTo>
                  <a:cubicBezTo>
                    <a:pt x="3801" y="23229"/>
                    <a:pt x="4181" y="23672"/>
                    <a:pt x="4339" y="24179"/>
                  </a:cubicBezTo>
                  <a:cubicBezTo>
                    <a:pt x="4339" y="24211"/>
                    <a:pt x="4371" y="24306"/>
                    <a:pt x="4466" y="24306"/>
                  </a:cubicBezTo>
                  <a:cubicBezTo>
                    <a:pt x="4498" y="24306"/>
                    <a:pt x="4498" y="24306"/>
                    <a:pt x="4529" y="24337"/>
                  </a:cubicBezTo>
                  <a:cubicBezTo>
                    <a:pt x="4846" y="25256"/>
                    <a:pt x="4498" y="26237"/>
                    <a:pt x="3674" y="26617"/>
                  </a:cubicBezTo>
                  <a:cubicBezTo>
                    <a:pt x="3445" y="26732"/>
                    <a:pt x="3206" y="26783"/>
                    <a:pt x="2971" y="26783"/>
                  </a:cubicBezTo>
                  <a:cubicBezTo>
                    <a:pt x="2299" y="26783"/>
                    <a:pt x="1651" y="26365"/>
                    <a:pt x="1299" y="25826"/>
                  </a:cubicBezTo>
                  <a:cubicBezTo>
                    <a:pt x="729" y="25002"/>
                    <a:pt x="887" y="23831"/>
                    <a:pt x="1648" y="23229"/>
                  </a:cubicBezTo>
                  <a:cubicBezTo>
                    <a:pt x="1679" y="23239"/>
                    <a:pt x="1707" y="23243"/>
                    <a:pt x="1734" y="23243"/>
                  </a:cubicBezTo>
                  <a:cubicBezTo>
                    <a:pt x="1788" y="23243"/>
                    <a:pt x="1838" y="23229"/>
                    <a:pt x="1901" y="23229"/>
                  </a:cubicBezTo>
                  <a:cubicBezTo>
                    <a:pt x="1964" y="23197"/>
                    <a:pt x="2059" y="23102"/>
                    <a:pt x="2091" y="23039"/>
                  </a:cubicBezTo>
                  <a:lnTo>
                    <a:pt x="2091" y="22976"/>
                  </a:lnTo>
                  <a:lnTo>
                    <a:pt x="2091" y="22944"/>
                  </a:lnTo>
                  <a:cubicBezTo>
                    <a:pt x="2262" y="22873"/>
                    <a:pt x="2446" y="22840"/>
                    <a:pt x="2634" y="22840"/>
                  </a:cubicBezTo>
                  <a:close/>
                  <a:moveTo>
                    <a:pt x="26444" y="23577"/>
                  </a:moveTo>
                  <a:cubicBezTo>
                    <a:pt x="27078" y="23577"/>
                    <a:pt x="27711" y="23862"/>
                    <a:pt x="28123" y="24401"/>
                  </a:cubicBezTo>
                  <a:cubicBezTo>
                    <a:pt x="28598" y="25477"/>
                    <a:pt x="28535" y="26902"/>
                    <a:pt x="27394" y="27568"/>
                  </a:cubicBezTo>
                  <a:cubicBezTo>
                    <a:pt x="27087" y="27744"/>
                    <a:pt x="26764" y="27823"/>
                    <a:pt x="26446" y="27823"/>
                  </a:cubicBezTo>
                  <a:cubicBezTo>
                    <a:pt x="25681" y="27823"/>
                    <a:pt x="24947" y="27370"/>
                    <a:pt x="24544" y="26744"/>
                  </a:cubicBezTo>
                  <a:cubicBezTo>
                    <a:pt x="23943" y="25794"/>
                    <a:pt x="24164" y="24654"/>
                    <a:pt x="25114" y="24021"/>
                  </a:cubicBezTo>
                  <a:cubicBezTo>
                    <a:pt x="25526" y="23736"/>
                    <a:pt x="26001" y="23577"/>
                    <a:pt x="26444" y="23577"/>
                  </a:cubicBezTo>
                  <a:close/>
                  <a:moveTo>
                    <a:pt x="12067" y="24242"/>
                  </a:moveTo>
                  <a:cubicBezTo>
                    <a:pt x="14347" y="25509"/>
                    <a:pt x="16785" y="26522"/>
                    <a:pt x="19319" y="26997"/>
                  </a:cubicBezTo>
                  <a:cubicBezTo>
                    <a:pt x="19319" y="27061"/>
                    <a:pt x="19256" y="27156"/>
                    <a:pt x="19256" y="27219"/>
                  </a:cubicBezTo>
                  <a:cubicBezTo>
                    <a:pt x="18667" y="29195"/>
                    <a:pt x="16751" y="32604"/>
                    <a:pt x="14610" y="32604"/>
                  </a:cubicBezTo>
                  <a:cubicBezTo>
                    <a:pt x="13869" y="32604"/>
                    <a:pt x="13101" y="32196"/>
                    <a:pt x="12352" y="31178"/>
                  </a:cubicBezTo>
                  <a:cubicBezTo>
                    <a:pt x="11117" y="29531"/>
                    <a:pt x="10483" y="27092"/>
                    <a:pt x="10040" y="25034"/>
                  </a:cubicBezTo>
                  <a:cubicBezTo>
                    <a:pt x="10705" y="24812"/>
                    <a:pt x="11402" y="24527"/>
                    <a:pt x="12067" y="24242"/>
                  </a:cubicBezTo>
                  <a:close/>
                  <a:moveTo>
                    <a:pt x="15702" y="0"/>
                  </a:moveTo>
                  <a:cubicBezTo>
                    <a:pt x="14371" y="0"/>
                    <a:pt x="13041" y="835"/>
                    <a:pt x="12605" y="2169"/>
                  </a:cubicBezTo>
                  <a:cubicBezTo>
                    <a:pt x="12383" y="2897"/>
                    <a:pt x="12447" y="3626"/>
                    <a:pt x="12732" y="4354"/>
                  </a:cubicBezTo>
                  <a:cubicBezTo>
                    <a:pt x="11655" y="6096"/>
                    <a:pt x="10832" y="7996"/>
                    <a:pt x="10167" y="9896"/>
                  </a:cubicBezTo>
                  <a:cubicBezTo>
                    <a:pt x="9076" y="9624"/>
                    <a:pt x="7943" y="9445"/>
                    <a:pt x="6865" y="9445"/>
                  </a:cubicBezTo>
                  <a:cubicBezTo>
                    <a:pt x="4686" y="9445"/>
                    <a:pt x="2727" y="10174"/>
                    <a:pt x="1774" y="12335"/>
                  </a:cubicBezTo>
                  <a:cubicBezTo>
                    <a:pt x="729" y="14678"/>
                    <a:pt x="2059" y="16895"/>
                    <a:pt x="3959" y="18764"/>
                  </a:cubicBezTo>
                  <a:cubicBezTo>
                    <a:pt x="2946" y="19904"/>
                    <a:pt x="2154" y="21170"/>
                    <a:pt x="1616" y="22564"/>
                  </a:cubicBezTo>
                  <a:cubicBezTo>
                    <a:pt x="476" y="23166"/>
                    <a:pt x="1" y="24654"/>
                    <a:pt x="507" y="25857"/>
                  </a:cubicBezTo>
                  <a:cubicBezTo>
                    <a:pt x="919" y="26752"/>
                    <a:pt x="1903" y="27426"/>
                    <a:pt x="2909" y="27426"/>
                  </a:cubicBezTo>
                  <a:cubicBezTo>
                    <a:pt x="3220" y="27426"/>
                    <a:pt x="3534" y="27361"/>
                    <a:pt x="3833" y="27219"/>
                  </a:cubicBezTo>
                  <a:cubicBezTo>
                    <a:pt x="4276" y="27029"/>
                    <a:pt x="4624" y="26712"/>
                    <a:pt x="4846" y="26332"/>
                  </a:cubicBezTo>
                  <a:cubicBezTo>
                    <a:pt x="4909" y="26427"/>
                    <a:pt x="5004" y="26491"/>
                    <a:pt x="5163" y="26491"/>
                  </a:cubicBezTo>
                  <a:cubicBezTo>
                    <a:pt x="6651" y="26174"/>
                    <a:pt x="8076" y="25762"/>
                    <a:pt x="9438" y="25287"/>
                  </a:cubicBezTo>
                  <a:cubicBezTo>
                    <a:pt x="9596" y="26016"/>
                    <a:pt x="9818" y="26712"/>
                    <a:pt x="10008" y="27441"/>
                  </a:cubicBezTo>
                  <a:cubicBezTo>
                    <a:pt x="10610" y="29373"/>
                    <a:pt x="11433" y="32350"/>
                    <a:pt x="13618" y="33046"/>
                  </a:cubicBezTo>
                  <a:cubicBezTo>
                    <a:pt x="13932" y="33149"/>
                    <a:pt x="14242" y="33196"/>
                    <a:pt x="14546" y="33196"/>
                  </a:cubicBezTo>
                  <a:cubicBezTo>
                    <a:pt x="16116" y="33196"/>
                    <a:pt x="17525" y="31945"/>
                    <a:pt x="18400" y="30671"/>
                  </a:cubicBezTo>
                  <a:cubicBezTo>
                    <a:pt x="19097" y="29594"/>
                    <a:pt x="19572" y="28391"/>
                    <a:pt x="19952" y="27124"/>
                  </a:cubicBezTo>
                  <a:cubicBezTo>
                    <a:pt x="20648" y="27211"/>
                    <a:pt x="21364" y="27260"/>
                    <a:pt x="22093" y="27260"/>
                  </a:cubicBezTo>
                  <a:cubicBezTo>
                    <a:pt x="22690" y="27260"/>
                    <a:pt x="23297" y="27227"/>
                    <a:pt x="23911" y="27156"/>
                  </a:cubicBezTo>
                  <a:cubicBezTo>
                    <a:pt x="23943" y="27156"/>
                    <a:pt x="24006" y="27124"/>
                    <a:pt x="24006" y="27124"/>
                  </a:cubicBezTo>
                  <a:cubicBezTo>
                    <a:pt x="24547" y="27913"/>
                    <a:pt x="25472" y="28461"/>
                    <a:pt x="26417" y="28461"/>
                  </a:cubicBezTo>
                  <a:cubicBezTo>
                    <a:pt x="26800" y="28461"/>
                    <a:pt x="27187" y="28370"/>
                    <a:pt x="27553" y="28169"/>
                  </a:cubicBezTo>
                  <a:cubicBezTo>
                    <a:pt x="28883" y="27409"/>
                    <a:pt x="29548" y="25414"/>
                    <a:pt x="28566" y="24147"/>
                  </a:cubicBezTo>
                  <a:cubicBezTo>
                    <a:pt x="28535" y="24052"/>
                    <a:pt x="28440" y="24052"/>
                    <a:pt x="28376" y="24052"/>
                  </a:cubicBezTo>
                  <a:cubicBezTo>
                    <a:pt x="28091" y="23419"/>
                    <a:pt x="27553" y="23071"/>
                    <a:pt x="26919" y="23039"/>
                  </a:cubicBezTo>
                  <a:lnTo>
                    <a:pt x="26919" y="23007"/>
                  </a:lnTo>
                  <a:cubicBezTo>
                    <a:pt x="25748" y="20885"/>
                    <a:pt x="24291" y="18954"/>
                    <a:pt x="22644" y="17243"/>
                  </a:cubicBezTo>
                  <a:cubicBezTo>
                    <a:pt x="24449" y="15280"/>
                    <a:pt x="25811" y="12746"/>
                    <a:pt x="23531" y="10656"/>
                  </a:cubicBezTo>
                  <a:cubicBezTo>
                    <a:pt x="22842" y="9968"/>
                    <a:pt x="21908" y="9731"/>
                    <a:pt x="20974" y="9731"/>
                  </a:cubicBezTo>
                  <a:cubicBezTo>
                    <a:pt x="20748" y="9731"/>
                    <a:pt x="20523" y="9745"/>
                    <a:pt x="20301" y="9770"/>
                  </a:cubicBezTo>
                  <a:cubicBezTo>
                    <a:pt x="19952" y="7964"/>
                    <a:pt x="19477" y="6128"/>
                    <a:pt x="18876" y="4354"/>
                  </a:cubicBezTo>
                  <a:cubicBezTo>
                    <a:pt x="18844" y="4196"/>
                    <a:pt x="18717" y="4101"/>
                    <a:pt x="18559" y="4101"/>
                  </a:cubicBezTo>
                  <a:cubicBezTo>
                    <a:pt x="19066" y="2612"/>
                    <a:pt x="18274" y="871"/>
                    <a:pt x="16817" y="301"/>
                  </a:cubicBezTo>
                  <a:lnTo>
                    <a:pt x="16722" y="301"/>
                  </a:lnTo>
                  <a:lnTo>
                    <a:pt x="16722" y="269"/>
                  </a:lnTo>
                  <a:cubicBezTo>
                    <a:pt x="16722" y="237"/>
                    <a:pt x="16659" y="142"/>
                    <a:pt x="16627" y="142"/>
                  </a:cubicBezTo>
                  <a:cubicBezTo>
                    <a:pt x="16326" y="46"/>
                    <a:pt x="16014" y="0"/>
                    <a:pt x="157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215812" y="2044280"/>
              <a:ext cx="43819" cy="92399"/>
            </a:xfrm>
            <a:custGeom>
              <a:avLst/>
              <a:gdLst/>
              <a:ahLst/>
              <a:cxnLst/>
              <a:rect l="l" t="t" r="r" b="b"/>
              <a:pathLst>
                <a:path w="1362" h="2872" extrusionOk="0">
                  <a:moveTo>
                    <a:pt x="653" y="1"/>
                  </a:moveTo>
                  <a:cubicBezTo>
                    <a:pt x="602" y="1"/>
                    <a:pt x="551" y="26"/>
                    <a:pt x="507" y="84"/>
                  </a:cubicBezTo>
                  <a:cubicBezTo>
                    <a:pt x="380" y="148"/>
                    <a:pt x="380" y="274"/>
                    <a:pt x="443" y="401"/>
                  </a:cubicBezTo>
                  <a:cubicBezTo>
                    <a:pt x="1013" y="1129"/>
                    <a:pt x="633" y="1985"/>
                    <a:pt x="127" y="2428"/>
                  </a:cubicBezTo>
                  <a:cubicBezTo>
                    <a:pt x="63" y="2491"/>
                    <a:pt x="0" y="2650"/>
                    <a:pt x="95" y="2776"/>
                  </a:cubicBezTo>
                  <a:cubicBezTo>
                    <a:pt x="190" y="2840"/>
                    <a:pt x="253" y="2871"/>
                    <a:pt x="348" y="2871"/>
                  </a:cubicBezTo>
                  <a:cubicBezTo>
                    <a:pt x="380" y="2871"/>
                    <a:pt x="412" y="2871"/>
                    <a:pt x="443" y="2840"/>
                  </a:cubicBezTo>
                  <a:cubicBezTo>
                    <a:pt x="855" y="2618"/>
                    <a:pt x="1140" y="2206"/>
                    <a:pt x="1235" y="1699"/>
                  </a:cubicBezTo>
                  <a:cubicBezTo>
                    <a:pt x="1362" y="1098"/>
                    <a:pt x="1172" y="528"/>
                    <a:pt x="823" y="84"/>
                  </a:cubicBezTo>
                  <a:cubicBezTo>
                    <a:pt x="773" y="34"/>
                    <a:pt x="713" y="1"/>
                    <a:pt x="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831066" y="3152999"/>
              <a:ext cx="153881" cy="134256"/>
            </a:xfrm>
            <a:custGeom>
              <a:avLst/>
              <a:gdLst/>
              <a:ahLst/>
              <a:cxnLst/>
              <a:rect l="l" t="t" r="r" b="b"/>
              <a:pathLst>
                <a:path w="4783" h="4173" extrusionOk="0">
                  <a:moveTo>
                    <a:pt x="3207" y="844"/>
                  </a:moveTo>
                  <a:cubicBezTo>
                    <a:pt x="3226" y="844"/>
                    <a:pt x="3245" y="852"/>
                    <a:pt x="3263" y="870"/>
                  </a:cubicBezTo>
                  <a:cubicBezTo>
                    <a:pt x="3833" y="1313"/>
                    <a:pt x="3833" y="2137"/>
                    <a:pt x="3326" y="2580"/>
                  </a:cubicBezTo>
                  <a:cubicBezTo>
                    <a:pt x="3283" y="2610"/>
                    <a:pt x="3240" y="2623"/>
                    <a:pt x="3200" y="2623"/>
                  </a:cubicBezTo>
                  <a:cubicBezTo>
                    <a:pt x="3033" y="2623"/>
                    <a:pt x="2913" y="2397"/>
                    <a:pt x="3041" y="2295"/>
                  </a:cubicBezTo>
                  <a:cubicBezTo>
                    <a:pt x="3389" y="1978"/>
                    <a:pt x="3421" y="1408"/>
                    <a:pt x="3104" y="1092"/>
                  </a:cubicBezTo>
                  <a:cubicBezTo>
                    <a:pt x="3053" y="989"/>
                    <a:pt x="3127" y="844"/>
                    <a:pt x="3207" y="844"/>
                  </a:cubicBezTo>
                  <a:close/>
                  <a:moveTo>
                    <a:pt x="2038" y="0"/>
                  </a:moveTo>
                  <a:cubicBezTo>
                    <a:pt x="1155" y="0"/>
                    <a:pt x="276" y="508"/>
                    <a:pt x="32" y="1408"/>
                  </a:cubicBezTo>
                  <a:cubicBezTo>
                    <a:pt x="64" y="1440"/>
                    <a:pt x="64" y="1472"/>
                    <a:pt x="96" y="1503"/>
                  </a:cubicBezTo>
                  <a:cubicBezTo>
                    <a:pt x="222" y="1693"/>
                    <a:pt x="96" y="1852"/>
                    <a:pt x="1" y="1915"/>
                  </a:cubicBezTo>
                  <a:cubicBezTo>
                    <a:pt x="1" y="3055"/>
                    <a:pt x="982" y="4100"/>
                    <a:pt x="2122" y="4163"/>
                  </a:cubicBezTo>
                  <a:cubicBezTo>
                    <a:pt x="2186" y="4169"/>
                    <a:pt x="2250" y="4172"/>
                    <a:pt x="2315" y="4172"/>
                  </a:cubicBezTo>
                  <a:cubicBezTo>
                    <a:pt x="3307" y="4172"/>
                    <a:pt x="4351" y="3498"/>
                    <a:pt x="4529" y="2517"/>
                  </a:cubicBezTo>
                  <a:cubicBezTo>
                    <a:pt x="4783" y="1345"/>
                    <a:pt x="4054" y="331"/>
                    <a:pt x="3009" y="15"/>
                  </a:cubicBezTo>
                  <a:cubicBezTo>
                    <a:pt x="3009" y="69"/>
                    <a:pt x="2938" y="148"/>
                    <a:pt x="2858" y="148"/>
                  </a:cubicBezTo>
                  <a:cubicBezTo>
                    <a:pt x="2845" y="148"/>
                    <a:pt x="2832" y="146"/>
                    <a:pt x="2819" y="141"/>
                  </a:cubicBezTo>
                  <a:cubicBezTo>
                    <a:pt x="2570" y="46"/>
                    <a:pt x="2304" y="0"/>
                    <a:pt x="2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444935" y="2268778"/>
              <a:ext cx="1102423" cy="1035021"/>
            </a:xfrm>
            <a:custGeom>
              <a:avLst/>
              <a:gdLst/>
              <a:ahLst/>
              <a:cxnLst/>
              <a:rect l="l" t="t" r="r" b="b"/>
              <a:pathLst>
                <a:path w="34266" h="32171" extrusionOk="0">
                  <a:moveTo>
                    <a:pt x="3737" y="529"/>
                  </a:moveTo>
                  <a:cubicBezTo>
                    <a:pt x="4769" y="529"/>
                    <a:pt x="5814" y="949"/>
                    <a:pt x="6397" y="1847"/>
                  </a:cubicBezTo>
                  <a:cubicBezTo>
                    <a:pt x="7252" y="3082"/>
                    <a:pt x="6872" y="4919"/>
                    <a:pt x="5732" y="5837"/>
                  </a:cubicBezTo>
                  <a:cubicBezTo>
                    <a:pt x="5242" y="6214"/>
                    <a:pt x="4638" y="6392"/>
                    <a:pt x="4025" y="6392"/>
                  </a:cubicBezTo>
                  <a:cubicBezTo>
                    <a:pt x="3094" y="6392"/>
                    <a:pt x="2144" y="5981"/>
                    <a:pt x="1552" y="5236"/>
                  </a:cubicBezTo>
                  <a:cubicBezTo>
                    <a:pt x="507" y="3905"/>
                    <a:pt x="1013" y="1974"/>
                    <a:pt x="2280" y="960"/>
                  </a:cubicBezTo>
                  <a:cubicBezTo>
                    <a:pt x="2375" y="897"/>
                    <a:pt x="2407" y="802"/>
                    <a:pt x="2375" y="739"/>
                  </a:cubicBezTo>
                  <a:lnTo>
                    <a:pt x="2502" y="739"/>
                  </a:lnTo>
                  <a:cubicBezTo>
                    <a:pt x="2890" y="600"/>
                    <a:pt x="3312" y="529"/>
                    <a:pt x="3737" y="529"/>
                  </a:cubicBezTo>
                  <a:close/>
                  <a:moveTo>
                    <a:pt x="16709" y="2176"/>
                  </a:moveTo>
                  <a:cubicBezTo>
                    <a:pt x="19096" y="2176"/>
                    <a:pt x="20264" y="4835"/>
                    <a:pt x="20617" y="6977"/>
                  </a:cubicBezTo>
                  <a:cubicBezTo>
                    <a:pt x="19983" y="7072"/>
                    <a:pt x="19350" y="7199"/>
                    <a:pt x="18716" y="7294"/>
                  </a:cubicBezTo>
                  <a:cubicBezTo>
                    <a:pt x="17070" y="6154"/>
                    <a:pt x="15360" y="5077"/>
                    <a:pt x="13586" y="4127"/>
                  </a:cubicBezTo>
                  <a:cubicBezTo>
                    <a:pt x="14219" y="3177"/>
                    <a:pt x="15011" y="2449"/>
                    <a:pt x="16120" y="2227"/>
                  </a:cubicBezTo>
                  <a:cubicBezTo>
                    <a:pt x="16324" y="2192"/>
                    <a:pt x="16520" y="2176"/>
                    <a:pt x="16709" y="2176"/>
                  </a:cubicBezTo>
                  <a:close/>
                  <a:moveTo>
                    <a:pt x="20712" y="7706"/>
                  </a:moveTo>
                  <a:lnTo>
                    <a:pt x="20712" y="7832"/>
                  </a:lnTo>
                  <a:cubicBezTo>
                    <a:pt x="20743" y="8181"/>
                    <a:pt x="20743" y="8497"/>
                    <a:pt x="20775" y="8846"/>
                  </a:cubicBezTo>
                  <a:cubicBezTo>
                    <a:pt x="20395" y="8529"/>
                    <a:pt x="19952" y="8212"/>
                    <a:pt x="19508" y="7864"/>
                  </a:cubicBezTo>
                  <a:cubicBezTo>
                    <a:pt x="19920" y="7832"/>
                    <a:pt x="20300" y="7737"/>
                    <a:pt x="20712" y="7706"/>
                  </a:cubicBezTo>
                  <a:close/>
                  <a:moveTo>
                    <a:pt x="13174" y="4761"/>
                  </a:moveTo>
                  <a:cubicBezTo>
                    <a:pt x="14726" y="5616"/>
                    <a:pt x="16278" y="6502"/>
                    <a:pt x="17735" y="7516"/>
                  </a:cubicBezTo>
                  <a:cubicBezTo>
                    <a:pt x="15518" y="8022"/>
                    <a:pt x="13333" y="8782"/>
                    <a:pt x="11243" y="9764"/>
                  </a:cubicBezTo>
                  <a:cubicBezTo>
                    <a:pt x="11433" y="9099"/>
                    <a:pt x="11686" y="8402"/>
                    <a:pt x="11908" y="7769"/>
                  </a:cubicBezTo>
                  <a:cubicBezTo>
                    <a:pt x="12224" y="6914"/>
                    <a:pt x="12636" y="5774"/>
                    <a:pt x="13174" y="4761"/>
                  </a:cubicBezTo>
                  <a:close/>
                  <a:moveTo>
                    <a:pt x="31194" y="6914"/>
                  </a:moveTo>
                  <a:cubicBezTo>
                    <a:pt x="32587" y="7199"/>
                    <a:pt x="33728" y="8339"/>
                    <a:pt x="33538" y="9828"/>
                  </a:cubicBezTo>
                  <a:cubicBezTo>
                    <a:pt x="33331" y="11094"/>
                    <a:pt x="32166" y="11868"/>
                    <a:pt x="30985" y="11868"/>
                  </a:cubicBezTo>
                  <a:cubicBezTo>
                    <a:pt x="30896" y="11868"/>
                    <a:pt x="30808" y="11863"/>
                    <a:pt x="30719" y="11854"/>
                  </a:cubicBezTo>
                  <a:cubicBezTo>
                    <a:pt x="29421" y="11728"/>
                    <a:pt x="28566" y="10683"/>
                    <a:pt x="28661" y="9353"/>
                  </a:cubicBezTo>
                  <a:cubicBezTo>
                    <a:pt x="28692" y="7927"/>
                    <a:pt x="29801" y="6946"/>
                    <a:pt x="31194" y="6914"/>
                  </a:cubicBezTo>
                  <a:close/>
                  <a:moveTo>
                    <a:pt x="7189" y="2195"/>
                  </a:moveTo>
                  <a:cubicBezTo>
                    <a:pt x="9089" y="2860"/>
                    <a:pt x="10926" y="3652"/>
                    <a:pt x="12668" y="4539"/>
                  </a:cubicBezTo>
                  <a:cubicBezTo>
                    <a:pt x="12541" y="4697"/>
                    <a:pt x="12478" y="4856"/>
                    <a:pt x="12383" y="5014"/>
                  </a:cubicBezTo>
                  <a:cubicBezTo>
                    <a:pt x="11559" y="6597"/>
                    <a:pt x="10926" y="8339"/>
                    <a:pt x="10451" y="10144"/>
                  </a:cubicBezTo>
                  <a:cubicBezTo>
                    <a:pt x="9342" y="10714"/>
                    <a:pt x="7949" y="11506"/>
                    <a:pt x="6651" y="12488"/>
                  </a:cubicBezTo>
                  <a:cubicBezTo>
                    <a:pt x="5447" y="10714"/>
                    <a:pt x="4434" y="8846"/>
                    <a:pt x="3547" y="6914"/>
                  </a:cubicBezTo>
                  <a:lnTo>
                    <a:pt x="3547" y="6914"/>
                  </a:lnTo>
                  <a:cubicBezTo>
                    <a:pt x="3730" y="6941"/>
                    <a:pt x="3914" y="6955"/>
                    <a:pt x="4096" y="6955"/>
                  </a:cubicBezTo>
                  <a:cubicBezTo>
                    <a:pt x="4763" y="6955"/>
                    <a:pt x="5413" y="6767"/>
                    <a:pt x="5985" y="6344"/>
                  </a:cubicBezTo>
                  <a:cubicBezTo>
                    <a:pt x="7252" y="5457"/>
                    <a:pt x="7759" y="3620"/>
                    <a:pt x="7189" y="2195"/>
                  </a:cubicBezTo>
                  <a:close/>
                  <a:moveTo>
                    <a:pt x="25238" y="7452"/>
                  </a:moveTo>
                  <a:cubicBezTo>
                    <a:pt x="26411" y="7452"/>
                    <a:pt x="27583" y="7507"/>
                    <a:pt x="28756" y="7611"/>
                  </a:cubicBezTo>
                  <a:cubicBezTo>
                    <a:pt x="27774" y="9099"/>
                    <a:pt x="27964" y="11664"/>
                    <a:pt x="29991" y="12298"/>
                  </a:cubicBezTo>
                  <a:cubicBezTo>
                    <a:pt x="29294" y="13469"/>
                    <a:pt x="28471" y="14515"/>
                    <a:pt x="27520" y="15465"/>
                  </a:cubicBezTo>
                  <a:cubicBezTo>
                    <a:pt x="26602" y="14356"/>
                    <a:pt x="25620" y="13279"/>
                    <a:pt x="24607" y="12298"/>
                  </a:cubicBezTo>
                  <a:cubicBezTo>
                    <a:pt x="23593" y="11253"/>
                    <a:pt x="22517" y="10271"/>
                    <a:pt x="21408" y="9353"/>
                  </a:cubicBezTo>
                  <a:cubicBezTo>
                    <a:pt x="21377" y="8846"/>
                    <a:pt x="21345" y="8244"/>
                    <a:pt x="21250" y="7674"/>
                  </a:cubicBezTo>
                  <a:cubicBezTo>
                    <a:pt x="22579" y="7523"/>
                    <a:pt x="23909" y="7452"/>
                    <a:pt x="25238" y="7452"/>
                  </a:cubicBezTo>
                  <a:close/>
                  <a:moveTo>
                    <a:pt x="10261" y="10999"/>
                  </a:moveTo>
                  <a:cubicBezTo>
                    <a:pt x="10039" y="11728"/>
                    <a:pt x="9881" y="12488"/>
                    <a:pt x="9786" y="13248"/>
                  </a:cubicBezTo>
                  <a:cubicBezTo>
                    <a:pt x="9627" y="14103"/>
                    <a:pt x="9501" y="15053"/>
                    <a:pt x="9406" y="15940"/>
                  </a:cubicBezTo>
                  <a:cubicBezTo>
                    <a:pt x="8551" y="14990"/>
                    <a:pt x="7759" y="14008"/>
                    <a:pt x="6999" y="12931"/>
                  </a:cubicBezTo>
                  <a:cubicBezTo>
                    <a:pt x="8044" y="12203"/>
                    <a:pt x="9184" y="11538"/>
                    <a:pt x="10261" y="10999"/>
                  </a:cubicBezTo>
                  <a:close/>
                  <a:moveTo>
                    <a:pt x="21408" y="10271"/>
                  </a:moveTo>
                  <a:cubicBezTo>
                    <a:pt x="21503" y="10303"/>
                    <a:pt x="21535" y="10398"/>
                    <a:pt x="21598" y="10429"/>
                  </a:cubicBezTo>
                  <a:cubicBezTo>
                    <a:pt x="23562" y="12108"/>
                    <a:pt x="25399" y="13913"/>
                    <a:pt x="26982" y="15940"/>
                  </a:cubicBezTo>
                  <a:cubicBezTo>
                    <a:pt x="25050" y="17713"/>
                    <a:pt x="22707" y="19012"/>
                    <a:pt x="20300" y="20120"/>
                  </a:cubicBezTo>
                  <a:cubicBezTo>
                    <a:pt x="21028" y="17111"/>
                    <a:pt x="21408" y="14040"/>
                    <a:pt x="21408" y="10873"/>
                  </a:cubicBezTo>
                  <a:lnTo>
                    <a:pt x="21408" y="10271"/>
                  </a:lnTo>
                  <a:close/>
                  <a:moveTo>
                    <a:pt x="18526" y="8086"/>
                  </a:moveTo>
                  <a:cubicBezTo>
                    <a:pt x="19318" y="8656"/>
                    <a:pt x="20078" y="9258"/>
                    <a:pt x="20807" y="9828"/>
                  </a:cubicBezTo>
                  <a:cubicBezTo>
                    <a:pt x="20870" y="11506"/>
                    <a:pt x="20743" y="13153"/>
                    <a:pt x="20585" y="14831"/>
                  </a:cubicBezTo>
                  <a:cubicBezTo>
                    <a:pt x="20395" y="16731"/>
                    <a:pt x="20015" y="18632"/>
                    <a:pt x="19540" y="20500"/>
                  </a:cubicBezTo>
                  <a:cubicBezTo>
                    <a:pt x="19191" y="20658"/>
                    <a:pt x="18811" y="20817"/>
                    <a:pt x="18400" y="20975"/>
                  </a:cubicBezTo>
                  <a:cubicBezTo>
                    <a:pt x="17861" y="21197"/>
                    <a:pt x="17165" y="21482"/>
                    <a:pt x="16373" y="21767"/>
                  </a:cubicBezTo>
                  <a:cubicBezTo>
                    <a:pt x="15011" y="20912"/>
                    <a:pt x="13649" y="19962"/>
                    <a:pt x="12414" y="18948"/>
                  </a:cubicBezTo>
                  <a:cubicBezTo>
                    <a:pt x="11559" y="18220"/>
                    <a:pt x="10767" y="17428"/>
                    <a:pt x="9976" y="16636"/>
                  </a:cubicBezTo>
                  <a:cubicBezTo>
                    <a:pt x="10039" y="16003"/>
                    <a:pt x="10102" y="15433"/>
                    <a:pt x="10166" y="14831"/>
                  </a:cubicBezTo>
                  <a:cubicBezTo>
                    <a:pt x="10324" y="13406"/>
                    <a:pt x="10609" y="12013"/>
                    <a:pt x="10958" y="10619"/>
                  </a:cubicBezTo>
                  <a:cubicBezTo>
                    <a:pt x="11844" y="10239"/>
                    <a:pt x="12668" y="9891"/>
                    <a:pt x="13333" y="9606"/>
                  </a:cubicBezTo>
                  <a:cubicBezTo>
                    <a:pt x="15043" y="8941"/>
                    <a:pt x="16785" y="8466"/>
                    <a:pt x="18526" y="8086"/>
                  </a:cubicBezTo>
                  <a:close/>
                  <a:moveTo>
                    <a:pt x="19318" y="21323"/>
                  </a:moveTo>
                  <a:cubicBezTo>
                    <a:pt x="19160" y="21925"/>
                    <a:pt x="19001" y="22463"/>
                    <a:pt x="18811" y="23065"/>
                  </a:cubicBezTo>
                  <a:cubicBezTo>
                    <a:pt x="18241" y="22780"/>
                    <a:pt x="17703" y="22463"/>
                    <a:pt x="17133" y="22178"/>
                  </a:cubicBezTo>
                  <a:cubicBezTo>
                    <a:pt x="17196" y="22178"/>
                    <a:pt x="17228" y="22147"/>
                    <a:pt x="17260" y="22147"/>
                  </a:cubicBezTo>
                  <a:cubicBezTo>
                    <a:pt x="17925" y="21862"/>
                    <a:pt x="18653" y="21608"/>
                    <a:pt x="19318" y="21323"/>
                  </a:cubicBezTo>
                  <a:close/>
                  <a:moveTo>
                    <a:pt x="9976" y="17428"/>
                  </a:moveTo>
                  <a:lnTo>
                    <a:pt x="9976" y="17428"/>
                  </a:lnTo>
                  <a:cubicBezTo>
                    <a:pt x="11211" y="18695"/>
                    <a:pt x="12541" y="19867"/>
                    <a:pt x="13966" y="20880"/>
                  </a:cubicBezTo>
                  <a:cubicBezTo>
                    <a:pt x="14536" y="21292"/>
                    <a:pt x="15106" y="21672"/>
                    <a:pt x="15676" y="22020"/>
                  </a:cubicBezTo>
                  <a:cubicBezTo>
                    <a:pt x="14061" y="22622"/>
                    <a:pt x="12098" y="23223"/>
                    <a:pt x="10261" y="23540"/>
                  </a:cubicBezTo>
                  <a:cubicBezTo>
                    <a:pt x="9944" y="21513"/>
                    <a:pt x="9849" y="19423"/>
                    <a:pt x="9976" y="17428"/>
                  </a:cubicBezTo>
                  <a:close/>
                  <a:moveTo>
                    <a:pt x="6492" y="13311"/>
                  </a:moveTo>
                  <a:cubicBezTo>
                    <a:pt x="7347" y="14546"/>
                    <a:pt x="8297" y="15686"/>
                    <a:pt x="9342" y="16795"/>
                  </a:cubicBezTo>
                  <a:cubicBezTo>
                    <a:pt x="9184" y="19075"/>
                    <a:pt x="9216" y="21450"/>
                    <a:pt x="9627" y="23667"/>
                  </a:cubicBezTo>
                  <a:cubicBezTo>
                    <a:pt x="9043" y="23739"/>
                    <a:pt x="8471" y="23780"/>
                    <a:pt x="7921" y="23780"/>
                  </a:cubicBezTo>
                  <a:cubicBezTo>
                    <a:pt x="5578" y="23780"/>
                    <a:pt x="3644" y="23030"/>
                    <a:pt x="2977" y="20722"/>
                  </a:cubicBezTo>
                  <a:cubicBezTo>
                    <a:pt x="2090" y="17808"/>
                    <a:pt x="3959" y="15275"/>
                    <a:pt x="6492" y="13311"/>
                  </a:cubicBezTo>
                  <a:close/>
                  <a:moveTo>
                    <a:pt x="27394" y="16541"/>
                  </a:moveTo>
                  <a:cubicBezTo>
                    <a:pt x="27425" y="16573"/>
                    <a:pt x="27520" y="16668"/>
                    <a:pt x="27552" y="16731"/>
                  </a:cubicBezTo>
                  <a:cubicBezTo>
                    <a:pt x="29308" y="19209"/>
                    <a:pt x="31685" y="25506"/>
                    <a:pt x="26474" y="25506"/>
                  </a:cubicBezTo>
                  <a:cubicBezTo>
                    <a:pt x="26422" y="25506"/>
                    <a:pt x="26370" y="25505"/>
                    <a:pt x="26317" y="25504"/>
                  </a:cubicBezTo>
                  <a:cubicBezTo>
                    <a:pt x="24037" y="25440"/>
                    <a:pt x="21503" y="24364"/>
                    <a:pt x="19381" y="23382"/>
                  </a:cubicBezTo>
                  <a:cubicBezTo>
                    <a:pt x="19635" y="22590"/>
                    <a:pt x="19857" y="21830"/>
                    <a:pt x="20078" y="21038"/>
                  </a:cubicBezTo>
                  <a:cubicBezTo>
                    <a:pt x="22707" y="19867"/>
                    <a:pt x="25240" y="18441"/>
                    <a:pt x="27394" y="16541"/>
                  </a:cubicBezTo>
                  <a:close/>
                  <a:moveTo>
                    <a:pt x="16373" y="22495"/>
                  </a:moveTo>
                  <a:cubicBezTo>
                    <a:pt x="17101" y="22907"/>
                    <a:pt x="17861" y="23350"/>
                    <a:pt x="18590" y="23699"/>
                  </a:cubicBezTo>
                  <a:cubicBezTo>
                    <a:pt x="18051" y="25250"/>
                    <a:pt x="17450" y="26739"/>
                    <a:pt x="16753" y="28196"/>
                  </a:cubicBezTo>
                  <a:cubicBezTo>
                    <a:pt x="16341" y="27499"/>
                    <a:pt x="15645" y="27024"/>
                    <a:pt x="14789" y="26992"/>
                  </a:cubicBezTo>
                  <a:cubicBezTo>
                    <a:pt x="14631" y="26992"/>
                    <a:pt x="14568" y="27055"/>
                    <a:pt x="14536" y="27182"/>
                  </a:cubicBezTo>
                  <a:cubicBezTo>
                    <a:pt x="14295" y="27087"/>
                    <a:pt x="14042" y="27043"/>
                    <a:pt x="13789" y="27043"/>
                  </a:cubicBezTo>
                  <a:cubicBezTo>
                    <a:pt x="12947" y="27043"/>
                    <a:pt x="12107" y="27535"/>
                    <a:pt x="11718" y="28291"/>
                  </a:cubicBezTo>
                  <a:cubicBezTo>
                    <a:pt x="11084" y="27055"/>
                    <a:pt x="10641" y="25662"/>
                    <a:pt x="10356" y="24237"/>
                  </a:cubicBezTo>
                  <a:cubicBezTo>
                    <a:pt x="12541" y="23889"/>
                    <a:pt x="14758" y="23097"/>
                    <a:pt x="16373" y="22495"/>
                  </a:cubicBezTo>
                  <a:close/>
                  <a:moveTo>
                    <a:pt x="14122" y="27437"/>
                  </a:moveTo>
                  <a:cubicBezTo>
                    <a:pt x="14380" y="27437"/>
                    <a:pt x="14639" y="27478"/>
                    <a:pt x="14884" y="27562"/>
                  </a:cubicBezTo>
                  <a:cubicBezTo>
                    <a:pt x="14903" y="27581"/>
                    <a:pt x="14922" y="27588"/>
                    <a:pt x="14939" y="27588"/>
                  </a:cubicBezTo>
                  <a:cubicBezTo>
                    <a:pt x="14982" y="27588"/>
                    <a:pt x="15020" y="27544"/>
                    <a:pt x="15043" y="27499"/>
                  </a:cubicBezTo>
                  <a:cubicBezTo>
                    <a:pt x="16056" y="27815"/>
                    <a:pt x="16816" y="28829"/>
                    <a:pt x="16595" y="30001"/>
                  </a:cubicBezTo>
                  <a:cubicBezTo>
                    <a:pt x="16363" y="31015"/>
                    <a:pt x="15388" y="31632"/>
                    <a:pt x="14472" y="31632"/>
                  </a:cubicBezTo>
                  <a:cubicBezTo>
                    <a:pt x="14387" y="31632"/>
                    <a:pt x="14303" y="31626"/>
                    <a:pt x="14219" y="31616"/>
                  </a:cubicBezTo>
                  <a:cubicBezTo>
                    <a:pt x="13048" y="31521"/>
                    <a:pt x="12066" y="30539"/>
                    <a:pt x="12066" y="29367"/>
                  </a:cubicBezTo>
                  <a:cubicBezTo>
                    <a:pt x="12193" y="29272"/>
                    <a:pt x="12256" y="29114"/>
                    <a:pt x="12193" y="28956"/>
                  </a:cubicBezTo>
                  <a:cubicBezTo>
                    <a:pt x="12161" y="28924"/>
                    <a:pt x="12161" y="28892"/>
                    <a:pt x="12098" y="28829"/>
                  </a:cubicBezTo>
                  <a:cubicBezTo>
                    <a:pt x="12320" y="27941"/>
                    <a:pt x="13214" y="27437"/>
                    <a:pt x="14122" y="27437"/>
                  </a:cubicBezTo>
                  <a:close/>
                  <a:moveTo>
                    <a:pt x="4005" y="1"/>
                  </a:moveTo>
                  <a:cubicBezTo>
                    <a:pt x="3440" y="1"/>
                    <a:pt x="2875" y="145"/>
                    <a:pt x="2375" y="454"/>
                  </a:cubicBezTo>
                  <a:cubicBezTo>
                    <a:pt x="2344" y="454"/>
                    <a:pt x="2344" y="485"/>
                    <a:pt x="2344" y="549"/>
                  </a:cubicBezTo>
                  <a:cubicBezTo>
                    <a:pt x="2291" y="514"/>
                    <a:pt x="2249" y="489"/>
                    <a:pt x="2200" y="489"/>
                  </a:cubicBezTo>
                  <a:cubicBezTo>
                    <a:pt x="2160" y="489"/>
                    <a:pt x="2116" y="506"/>
                    <a:pt x="2059" y="549"/>
                  </a:cubicBezTo>
                  <a:cubicBezTo>
                    <a:pt x="507" y="1562"/>
                    <a:pt x="0" y="3874"/>
                    <a:pt x="1108" y="5426"/>
                  </a:cubicBezTo>
                  <a:cubicBezTo>
                    <a:pt x="1583" y="6091"/>
                    <a:pt x="2280" y="6566"/>
                    <a:pt x="3072" y="6756"/>
                  </a:cubicBezTo>
                  <a:cubicBezTo>
                    <a:pt x="3864" y="8877"/>
                    <a:pt x="4940" y="10904"/>
                    <a:pt x="6207" y="12773"/>
                  </a:cubicBezTo>
                  <a:cubicBezTo>
                    <a:pt x="3199" y="15116"/>
                    <a:pt x="760" y="18346"/>
                    <a:pt x="2660" y="21798"/>
                  </a:cubicBezTo>
                  <a:cubicBezTo>
                    <a:pt x="3692" y="23738"/>
                    <a:pt x="5637" y="24383"/>
                    <a:pt x="7832" y="24383"/>
                  </a:cubicBezTo>
                  <a:cubicBezTo>
                    <a:pt x="8468" y="24383"/>
                    <a:pt x="9124" y="24329"/>
                    <a:pt x="9786" y="24237"/>
                  </a:cubicBezTo>
                  <a:cubicBezTo>
                    <a:pt x="10134" y="25915"/>
                    <a:pt x="10672" y="27499"/>
                    <a:pt x="11528" y="28892"/>
                  </a:cubicBezTo>
                  <a:cubicBezTo>
                    <a:pt x="11243" y="30254"/>
                    <a:pt x="12224" y="31774"/>
                    <a:pt x="13618" y="32091"/>
                  </a:cubicBezTo>
                  <a:cubicBezTo>
                    <a:pt x="13837" y="32144"/>
                    <a:pt x="14064" y="32170"/>
                    <a:pt x="14291" y="32170"/>
                  </a:cubicBezTo>
                  <a:cubicBezTo>
                    <a:pt x="15538" y="32170"/>
                    <a:pt x="16807" y="31391"/>
                    <a:pt x="17101" y="30159"/>
                  </a:cubicBezTo>
                  <a:cubicBezTo>
                    <a:pt x="17228" y="29621"/>
                    <a:pt x="17165" y="29082"/>
                    <a:pt x="16975" y="28607"/>
                  </a:cubicBezTo>
                  <a:lnTo>
                    <a:pt x="16975" y="28607"/>
                  </a:lnTo>
                  <a:cubicBezTo>
                    <a:pt x="17003" y="28614"/>
                    <a:pt x="17032" y="28618"/>
                    <a:pt x="17059" y="28618"/>
                  </a:cubicBezTo>
                  <a:cubicBezTo>
                    <a:pt x="17155" y="28618"/>
                    <a:pt x="17242" y="28572"/>
                    <a:pt x="17291" y="28449"/>
                  </a:cubicBezTo>
                  <a:cubicBezTo>
                    <a:pt x="18020" y="26929"/>
                    <a:pt x="18590" y="25440"/>
                    <a:pt x="19160" y="23889"/>
                  </a:cubicBezTo>
                  <a:cubicBezTo>
                    <a:pt x="19920" y="24237"/>
                    <a:pt x="20648" y="24554"/>
                    <a:pt x="21408" y="24839"/>
                  </a:cubicBezTo>
                  <a:cubicBezTo>
                    <a:pt x="22864" y="25374"/>
                    <a:pt x="24755" y="26141"/>
                    <a:pt x="26493" y="26141"/>
                  </a:cubicBezTo>
                  <a:cubicBezTo>
                    <a:pt x="27325" y="26141"/>
                    <a:pt x="28122" y="25965"/>
                    <a:pt x="28819" y="25504"/>
                  </a:cubicBezTo>
                  <a:cubicBezTo>
                    <a:pt x="30719" y="24300"/>
                    <a:pt x="30624" y="21640"/>
                    <a:pt x="29991" y="19740"/>
                  </a:cubicBezTo>
                  <a:cubicBezTo>
                    <a:pt x="29579" y="18378"/>
                    <a:pt x="28819" y="17175"/>
                    <a:pt x="27932" y="15971"/>
                  </a:cubicBezTo>
                  <a:cubicBezTo>
                    <a:pt x="28977" y="14958"/>
                    <a:pt x="29896" y="13850"/>
                    <a:pt x="30624" y="12519"/>
                  </a:cubicBezTo>
                  <a:cubicBezTo>
                    <a:pt x="30687" y="12488"/>
                    <a:pt x="30687" y="12424"/>
                    <a:pt x="30687" y="12361"/>
                  </a:cubicBezTo>
                  <a:cubicBezTo>
                    <a:pt x="30777" y="12369"/>
                    <a:pt x="30867" y="12373"/>
                    <a:pt x="30957" y="12373"/>
                  </a:cubicBezTo>
                  <a:cubicBezTo>
                    <a:pt x="32334" y="12373"/>
                    <a:pt x="33745" y="11476"/>
                    <a:pt x="34013" y="10049"/>
                  </a:cubicBezTo>
                  <a:cubicBezTo>
                    <a:pt x="34266" y="8402"/>
                    <a:pt x="32968" y="6439"/>
                    <a:pt x="31226" y="6439"/>
                  </a:cubicBezTo>
                  <a:cubicBezTo>
                    <a:pt x="31175" y="6439"/>
                    <a:pt x="31104" y="6480"/>
                    <a:pt x="31062" y="6480"/>
                  </a:cubicBezTo>
                  <a:cubicBezTo>
                    <a:pt x="31051" y="6480"/>
                    <a:pt x="31042" y="6477"/>
                    <a:pt x="31036" y="6471"/>
                  </a:cubicBezTo>
                  <a:cubicBezTo>
                    <a:pt x="30873" y="6430"/>
                    <a:pt x="30715" y="6411"/>
                    <a:pt x="30562" y="6411"/>
                  </a:cubicBezTo>
                  <a:cubicBezTo>
                    <a:pt x="30000" y="6411"/>
                    <a:pt x="29509" y="6667"/>
                    <a:pt x="29136" y="7041"/>
                  </a:cubicBezTo>
                  <a:lnTo>
                    <a:pt x="29104" y="7041"/>
                  </a:lnTo>
                  <a:cubicBezTo>
                    <a:pt x="27609" y="6807"/>
                    <a:pt x="26104" y="6695"/>
                    <a:pt x="24601" y="6695"/>
                  </a:cubicBezTo>
                  <a:cubicBezTo>
                    <a:pt x="23460" y="6695"/>
                    <a:pt x="22321" y="6759"/>
                    <a:pt x="21187" y="6882"/>
                  </a:cubicBezTo>
                  <a:cubicBezTo>
                    <a:pt x="20692" y="4176"/>
                    <a:pt x="19556" y="1497"/>
                    <a:pt x="16796" y="1497"/>
                  </a:cubicBezTo>
                  <a:cubicBezTo>
                    <a:pt x="16552" y="1497"/>
                    <a:pt x="16295" y="1518"/>
                    <a:pt x="16025" y="1562"/>
                  </a:cubicBezTo>
                  <a:cubicBezTo>
                    <a:pt x="14694" y="1752"/>
                    <a:pt x="13744" y="2702"/>
                    <a:pt x="13016" y="3810"/>
                  </a:cubicBezTo>
                  <a:cubicBezTo>
                    <a:pt x="11148" y="2924"/>
                    <a:pt x="9247" y="2069"/>
                    <a:pt x="7284" y="1404"/>
                  </a:cubicBezTo>
                  <a:cubicBezTo>
                    <a:pt x="7247" y="1396"/>
                    <a:pt x="7209" y="1392"/>
                    <a:pt x="7173" y="1392"/>
                  </a:cubicBezTo>
                  <a:cubicBezTo>
                    <a:pt x="7054" y="1392"/>
                    <a:pt x="6945" y="1434"/>
                    <a:pt x="6872" y="1530"/>
                  </a:cubicBezTo>
                  <a:cubicBezTo>
                    <a:pt x="6241" y="563"/>
                    <a:pt x="5122" y="1"/>
                    <a:pt x="4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363935" y="2492214"/>
              <a:ext cx="165077" cy="159415"/>
            </a:xfrm>
            <a:custGeom>
              <a:avLst/>
              <a:gdLst/>
              <a:ahLst/>
              <a:cxnLst/>
              <a:rect l="l" t="t" r="r" b="b"/>
              <a:pathLst>
                <a:path w="5131" h="4955" extrusionOk="0">
                  <a:moveTo>
                    <a:pt x="2236" y="572"/>
                  </a:moveTo>
                  <a:cubicBezTo>
                    <a:pt x="2326" y="572"/>
                    <a:pt x="2415" y="582"/>
                    <a:pt x="2502" y="602"/>
                  </a:cubicBezTo>
                  <a:cubicBezTo>
                    <a:pt x="2745" y="633"/>
                    <a:pt x="2697" y="953"/>
                    <a:pt x="2499" y="953"/>
                  </a:cubicBezTo>
                  <a:cubicBezTo>
                    <a:pt x="2490" y="953"/>
                    <a:pt x="2480" y="952"/>
                    <a:pt x="2471" y="951"/>
                  </a:cubicBezTo>
                  <a:cubicBezTo>
                    <a:pt x="2429" y="949"/>
                    <a:pt x="2388" y="947"/>
                    <a:pt x="2347" y="947"/>
                  </a:cubicBezTo>
                  <a:cubicBezTo>
                    <a:pt x="1800" y="947"/>
                    <a:pt x="1340" y="1151"/>
                    <a:pt x="1046" y="1711"/>
                  </a:cubicBezTo>
                  <a:cubicBezTo>
                    <a:pt x="1015" y="1762"/>
                    <a:pt x="974" y="1784"/>
                    <a:pt x="934" y="1784"/>
                  </a:cubicBezTo>
                  <a:cubicBezTo>
                    <a:pt x="851" y="1784"/>
                    <a:pt x="771" y="1691"/>
                    <a:pt x="792" y="1584"/>
                  </a:cubicBezTo>
                  <a:cubicBezTo>
                    <a:pt x="1012" y="1006"/>
                    <a:pt x="1639" y="572"/>
                    <a:pt x="2236" y="572"/>
                  </a:cubicBezTo>
                  <a:close/>
                  <a:moveTo>
                    <a:pt x="2597" y="1"/>
                  </a:moveTo>
                  <a:cubicBezTo>
                    <a:pt x="1204" y="1"/>
                    <a:pt x="127" y="982"/>
                    <a:pt x="64" y="2471"/>
                  </a:cubicBezTo>
                  <a:cubicBezTo>
                    <a:pt x="1" y="3738"/>
                    <a:pt x="856" y="4846"/>
                    <a:pt x="2154" y="4941"/>
                  </a:cubicBezTo>
                  <a:cubicBezTo>
                    <a:pt x="2243" y="4950"/>
                    <a:pt x="2332" y="4954"/>
                    <a:pt x="2421" y="4954"/>
                  </a:cubicBezTo>
                  <a:cubicBezTo>
                    <a:pt x="3610" y="4954"/>
                    <a:pt x="4825" y="4183"/>
                    <a:pt x="4973" y="2946"/>
                  </a:cubicBezTo>
                  <a:cubicBezTo>
                    <a:pt x="5131" y="1426"/>
                    <a:pt x="3959" y="286"/>
                    <a:pt x="2597" y="1"/>
                  </a:cubicBezTo>
                  <a:close/>
                </a:path>
              </a:pathLst>
            </a:custGeom>
            <a:solidFill>
              <a:schemeClr val="dk2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390412" y="2510584"/>
              <a:ext cx="62897" cy="37996"/>
            </a:xfrm>
            <a:custGeom>
              <a:avLst/>
              <a:gdLst/>
              <a:ahLst/>
              <a:cxnLst/>
              <a:rect l="l" t="t" r="r" b="b"/>
              <a:pathLst>
                <a:path w="1955" h="1181" extrusionOk="0">
                  <a:moveTo>
                    <a:pt x="1454" y="1"/>
                  </a:moveTo>
                  <a:cubicBezTo>
                    <a:pt x="817" y="1"/>
                    <a:pt x="202" y="431"/>
                    <a:pt x="64" y="981"/>
                  </a:cubicBezTo>
                  <a:cubicBezTo>
                    <a:pt x="0" y="1088"/>
                    <a:pt x="95" y="1181"/>
                    <a:pt x="192" y="1181"/>
                  </a:cubicBezTo>
                  <a:cubicBezTo>
                    <a:pt x="239" y="1181"/>
                    <a:pt x="287" y="1160"/>
                    <a:pt x="318" y="1108"/>
                  </a:cubicBezTo>
                  <a:cubicBezTo>
                    <a:pt x="553" y="578"/>
                    <a:pt x="1036" y="376"/>
                    <a:pt x="1561" y="376"/>
                  </a:cubicBezTo>
                  <a:cubicBezTo>
                    <a:pt x="1600" y="376"/>
                    <a:pt x="1640" y="378"/>
                    <a:pt x="1679" y="380"/>
                  </a:cubicBezTo>
                  <a:cubicBezTo>
                    <a:pt x="1690" y="381"/>
                    <a:pt x="1701" y="382"/>
                    <a:pt x="1711" y="382"/>
                  </a:cubicBezTo>
                  <a:cubicBezTo>
                    <a:pt x="1935" y="382"/>
                    <a:pt x="1955" y="62"/>
                    <a:pt x="1743" y="31"/>
                  </a:cubicBezTo>
                  <a:cubicBezTo>
                    <a:pt x="1647" y="11"/>
                    <a:pt x="1550" y="1"/>
                    <a:pt x="1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856547" y="2635316"/>
              <a:ext cx="191587" cy="195641"/>
            </a:xfrm>
            <a:custGeom>
              <a:avLst/>
              <a:gdLst/>
              <a:ahLst/>
              <a:cxnLst/>
              <a:rect l="l" t="t" r="r" b="b"/>
              <a:pathLst>
                <a:path w="5955" h="6081" extrusionOk="0">
                  <a:moveTo>
                    <a:pt x="3199" y="461"/>
                  </a:moveTo>
                  <a:cubicBezTo>
                    <a:pt x="3199" y="606"/>
                    <a:pt x="3252" y="750"/>
                    <a:pt x="3430" y="750"/>
                  </a:cubicBezTo>
                  <a:cubicBezTo>
                    <a:pt x="3446" y="750"/>
                    <a:pt x="3465" y="749"/>
                    <a:pt x="3484" y="746"/>
                  </a:cubicBezTo>
                  <a:cubicBezTo>
                    <a:pt x="3554" y="735"/>
                    <a:pt x="3622" y="729"/>
                    <a:pt x="3688" y="729"/>
                  </a:cubicBezTo>
                  <a:cubicBezTo>
                    <a:pt x="5057" y="729"/>
                    <a:pt x="5585" y="3138"/>
                    <a:pt x="5162" y="4135"/>
                  </a:cubicBezTo>
                  <a:cubicBezTo>
                    <a:pt x="4804" y="5031"/>
                    <a:pt x="3919" y="5527"/>
                    <a:pt x="3036" y="5527"/>
                  </a:cubicBezTo>
                  <a:cubicBezTo>
                    <a:pt x="2515" y="5527"/>
                    <a:pt x="1995" y="5354"/>
                    <a:pt x="1584" y="4990"/>
                  </a:cubicBezTo>
                  <a:cubicBezTo>
                    <a:pt x="729" y="4135"/>
                    <a:pt x="507" y="2805"/>
                    <a:pt x="1140" y="1823"/>
                  </a:cubicBezTo>
                  <a:cubicBezTo>
                    <a:pt x="1615" y="1063"/>
                    <a:pt x="2375" y="651"/>
                    <a:pt x="3199" y="461"/>
                  </a:cubicBezTo>
                  <a:close/>
                  <a:moveTo>
                    <a:pt x="3357" y="0"/>
                  </a:moveTo>
                  <a:cubicBezTo>
                    <a:pt x="1979" y="0"/>
                    <a:pt x="636" y="980"/>
                    <a:pt x="317" y="2361"/>
                  </a:cubicBezTo>
                  <a:cubicBezTo>
                    <a:pt x="0" y="3818"/>
                    <a:pt x="824" y="5528"/>
                    <a:pt x="2280" y="5972"/>
                  </a:cubicBezTo>
                  <a:cubicBezTo>
                    <a:pt x="2517" y="6046"/>
                    <a:pt x="2760" y="6080"/>
                    <a:pt x="3002" y="6080"/>
                  </a:cubicBezTo>
                  <a:cubicBezTo>
                    <a:pt x="4322" y="6080"/>
                    <a:pt x="5635" y="5051"/>
                    <a:pt x="5796" y="3660"/>
                  </a:cubicBezTo>
                  <a:cubicBezTo>
                    <a:pt x="5954" y="2520"/>
                    <a:pt x="5416" y="620"/>
                    <a:pt x="4181" y="240"/>
                  </a:cubicBezTo>
                  <a:cubicBezTo>
                    <a:pt x="4212" y="176"/>
                    <a:pt x="4181" y="113"/>
                    <a:pt x="4149" y="113"/>
                  </a:cubicBezTo>
                  <a:cubicBezTo>
                    <a:pt x="3888" y="36"/>
                    <a:pt x="362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872858" y="2648121"/>
              <a:ext cx="163436" cy="163501"/>
            </a:xfrm>
            <a:custGeom>
              <a:avLst/>
              <a:gdLst/>
              <a:ahLst/>
              <a:cxnLst/>
              <a:rect l="l" t="t" r="r" b="b"/>
              <a:pathLst>
                <a:path w="5080" h="5082" extrusionOk="0">
                  <a:moveTo>
                    <a:pt x="2439" y="728"/>
                  </a:moveTo>
                  <a:cubicBezTo>
                    <a:pt x="3325" y="792"/>
                    <a:pt x="3927" y="1678"/>
                    <a:pt x="3642" y="2534"/>
                  </a:cubicBezTo>
                  <a:cubicBezTo>
                    <a:pt x="3610" y="2609"/>
                    <a:pt x="3545" y="2640"/>
                    <a:pt x="3475" y="2640"/>
                  </a:cubicBezTo>
                  <a:cubicBezTo>
                    <a:pt x="3340" y="2640"/>
                    <a:pt x="3188" y="2522"/>
                    <a:pt x="3230" y="2375"/>
                  </a:cubicBezTo>
                  <a:cubicBezTo>
                    <a:pt x="3484" y="1773"/>
                    <a:pt x="3040" y="1045"/>
                    <a:pt x="2407" y="982"/>
                  </a:cubicBezTo>
                  <a:cubicBezTo>
                    <a:pt x="2249" y="982"/>
                    <a:pt x="2280" y="728"/>
                    <a:pt x="2439" y="728"/>
                  </a:cubicBezTo>
                  <a:close/>
                  <a:moveTo>
                    <a:pt x="2692" y="0"/>
                  </a:moveTo>
                  <a:lnTo>
                    <a:pt x="2692" y="0"/>
                  </a:lnTo>
                  <a:cubicBezTo>
                    <a:pt x="1868" y="190"/>
                    <a:pt x="1108" y="570"/>
                    <a:pt x="633" y="1330"/>
                  </a:cubicBezTo>
                  <a:cubicBezTo>
                    <a:pt x="0" y="2375"/>
                    <a:pt x="190" y="3705"/>
                    <a:pt x="1077" y="4497"/>
                  </a:cubicBezTo>
                  <a:cubicBezTo>
                    <a:pt x="1499" y="4895"/>
                    <a:pt x="2036" y="5082"/>
                    <a:pt x="2572" y="5082"/>
                  </a:cubicBezTo>
                  <a:cubicBezTo>
                    <a:pt x="3444" y="5082"/>
                    <a:pt x="4314" y="4588"/>
                    <a:pt x="4687" y="3705"/>
                  </a:cubicBezTo>
                  <a:cubicBezTo>
                    <a:pt x="5080" y="2679"/>
                    <a:pt x="4551" y="299"/>
                    <a:pt x="3183" y="299"/>
                  </a:cubicBezTo>
                  <a:cubicBezTo>
                    <a:pt x="3117" y="299"/>
                    <a:pt x="3048" y="305"/>
                    <a:pt x="2977" y="317"/>
                  </a:cubicBezTo>
                  <a:cubicBezTo>
                    <a:pt x="2958" y="319"/>
                    <a:pt x="2940" y="321"/>
                    <a:pt x="2922" y="321"/>
                  </a:cubicBezTo>
                  <a:cubicBezTo>
                    <a:pt x="2740" y="321"/>
                    <a:pt x="2663" y="174"/>
                    <a:pt x="2692" y="0"/>
                  </a:cubicBezTo>
                  <a:close/>
                </a:path>
              </a:pathLst>
            </a:custGeom>
            <a:solidFill>
              <a:schemeClr val="dk2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924945" y="3180120"/>
              <a:ext cx="29438" cy="57299"/>
            </a:xfrm>
            <a:custGeom>
              <a:avLst/>
              <a:gdLst/>
              <a:ahLst/>
              <a:cxnLst/>
              <a:rect l="l" t="t" r="r" b="b"/>
              <a:pathLst>
                <a:path w="915" h="1781" extrusionOk="0">
                  <a:moveTo>
                    <a:pt x="288" y="1"/>
                  </a:moveTo>
                  <a:cubicBezTo>
                    <a:pt x="210" y="1"/>
                    <a:pt x="147" y="134"/>
                    <a:pt x="249" y="185"/>
                  </a:cubicBezTo>
                  <a:cubicBezTo>
                    <a:pt x="566" y="565"/>
                    <a:pt x="503" y="1104"/>
                    <a:pt x="154" y="1420"/>
                  </a:cubicBezTo>
                  <a:cubicBezTo>
                    <a:pt x="1" y="1548"/>
                    <a:pt x="117" y="1780"/>
                    <a:pt x="284" y="1780"/>
                  </a:cubicBezTo>
                  <a:cubicBezTo>
                    <a:pt x="323" y="1780"/>
                    <a:pt x="366" y="1767"/>
                    <a:pt x="408" y="1737"/>
                  </a:cubicBezTo>
                  <a:cubicBezTo>
                    <a:pt x="915" y="1294"/>
                    <a:pt x="883" y="470"/>
                    <a:pt x="345" y="27"/>
                  </a:cubicBezTo>
                  <a:cubicBezTo>
                    <a:pt x="326" y="8"/>
                    <a:pt x="306" y="1"/>
                    <a:pt x="288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945471" y="2671445"/>
              <a:ext cx="53728" cy="61643"/>
            </a:xfrm>
            <a:custGeom>
              <a:avLst/>
              <a:gdLst/>
              <a:ahLst/>
              <a:cxnLst/>
              <a:rect l="l" t="t" r="r" b="b"/>
              <a:pathLst>
                <a:path w="1670" h="1916" extrusionOk="0">
                  <a:moveTo>
                    <a:pt x="155" y="1"/>
                  </a:moveTo>
                  <a:cubicBezTo>
                    <a:pt x="20" y="1"/>
                    <a:pt x="1" y="227"/>
                    <a:pt x="150" y="257"/>
                  </a:cubicBezTo>
                  <a:cubicBezTo>
                    <a:pt x="783" y="320"/>
                    <a:pt x="1227" y="1048"/>
                    <a:pt x="973" y="1650"/>
                  </a:cubicBezTo>
                  <a:cubicBezTo>
                    <a:pt x="931" y="1797"/>
                    <a:pt x="1083" y="1915"/>
                    <a:pt x="1218" y="1915"/>
                  </a:cubicBezTo>
                  <a:cubicBezTo>
                    <a:pt x="1288" y="1915"/>
                    <a:pt x="1353" y="1884"/>
                    <a:pt x="1385" y="1809"/>
                  </a:cubicBezTo>
                  <a:cubicBezTo>
                    <a:pt x="1670" y="1017"/>
                    <a:pt x="1068" y="67"/>
                    <a:pt x="182" y="3"/>
                  </a:cubicBezTo>
                  <a:cubicBezTo>
                    <a:pt x="172" y="2"/>
                    <a:pt x="163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463274" y="2285765"/>
              <a:ext cx="216006" cy="189400"/>
            </a:xfrm>
            <a:custGeom>
              <a:avLst/>
              <a:gdLst/>
              <a:ahLst/>
              <a:cxnLst/>
              <a:rect l="l" t="t" r="r" b="b"/>
              <a:pathLst>
                <a:path w="6714" h="5887" extrusionOk="0">
                  <a:moveTo>
                    <a:pt x="3439" y="648"/>
                  </a:moveTo>
                  <a:cubicBezTo>
                    <a:pt x="4476" y="648"/>
                    <a:pt x="5564" y="1593"/>
                    <a:pt x="5352" y="2712"/>
                  </a:cubicBezTo>
                  <a:cubicBezTo>
                    <a:pt x="5336" y="2823"/>
                    <a:pt x="5241" y="2879"/>
                    <a:pt x="5150" y="2879"/>
                  </a:cubicBezTo>
                  <a:cubicBezTo>
                    <a:pt x="5059" y="2879"/>
                    <a:pt x="4972" y="2823"/>
                    <a:pt x="4972" y="2712"/>
                  </a:cubicBezTo>
                  <a:cubicBezTo>
                    <a:pt x="4877" y="1794"/>
                    <a:pt x="4339" y="1002"/>
                    <a:pt x="3294" y="971"/>
                  </a:cubicBezTo>
                  <a:cubicBezTo>
                    <a:pt x="3135" y="907"/>
                    <a:pt x="3135" y="654"/>
                    <a:pt x="3294" y="654"/>
                  </a:cubicBezTo>
                  <a:cubicBezTo>
                    <a:pt x="3342" y="650"/>
                    <a:pt x="3391" y="648"/>
                    <a:pt x="3439" y="648"/>
                  </a:cubicBezTo>
                  <a:close/>
                  <a:moveTo>
                    <a:pt x="3194" y="1"/>
                  </a:moveTo>
                  <a:cubicBezTo>
                    <a:pt x="2771" y="1"/>
                    <a:pt x="2351" y="72"/>
                    <a:pt x="1964" y="211"/>
                  </a:cubicBezTo>
                  <a:cubicBezTo>
                    <a:pt x="1953" y="221"/>
                    <a:pt x="1939" y="225"/>
                    <a:pt x="1924" y="225"/>
                  </a:cubicBezTo>
                  <a:cubicBezTo>
                    <a:pt x="1893" y="225"/>
                    <a:pt x="1858" y="211"/>
                    <a:pt x="1837" y="211"/>
                  </a:cubicBezTo>
                  <a:cubicBezTo>
                    <a:pt x="1900" y="274"/>
                    <a:pt x="1837" y="369"/>
                    <a:pt x="1774" y="432"/>
                  </a:cubicBezTo>
                  <a:cubicBezTo>
                    <a:pt x="507" y="1446"/>
                    <a:pt x="0" y="3377"/>
                    <a:pt x="1013" y="4708"/>
                  </a:cubicBezTo>
                  <a:cubicBezTo>
                    <a:pt x="1584" y="5468"/>
                    <a:pt x="2543" y="5886"/>
                    <a:pt x="3479" y="5886"/>
                  </a:cubicBezTo>
                  <a:cubicBezTo>
                    <a:pt x="4101" y="5886"/>
                    <a:pt x="4713" y="5701"/>
                    <a:pt x="5194" y="5309"/>
                  </a:cubicBezTo>
                  <a:cubicBezTo>
                    <a:pt x="6366" y="4391"/>
                    <a:pt x="6714" y="2554"/>
                    <a:pt x="5891" y="1319"/>
                  </a:cubicBezTo>
                  <a:cubicBezTo>
                    <a:pt x="5262" y="421"/>
                    <a:pt x="4221" y="1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63104" y="2306580"/>
              <a:ext cx="77182" cy="71455"/>
            </a:xfrm>
            <a:custGeom>
              <a:avLst/>
              <a:gdLst/>
              <a:ahLst/>
              <a:cxnLst/>
              <a:rect l="l" t="t" r="r" b="b"/>
              <a:pathLst>
                <a:path w="2399" h="2221" extrusionOk="0">
                  <a:moveTo>
                    <a:pt x="305" y="1"/>
                  </a:moveTo>
                  <a:cubicBezTo>
                    <a:pt x="256" y="1"/>
                    <a:pt x="207" y="3"/>
                    <a:pt x="159" y="7"/>
                  </a:cubicBezTo>
                  <a:cubicBezTo>
                    <a:pt x="1" y="39"/>
                    <a:pt x="1" y="324"/>
                    <a:pt x="159" y="324"/>
                  </a:cubicBezTo>
                  <a:cubicBezTo>
                    <a:pt x="1141" y="324"/>
                    <a:pt x="1742" y="1115"/>
                    <a:pt x="1837" y="2065"/>
                  </a:cubicBezTo>
                  <a:cubicBezTo>
                    <a:pt x="1853" y="2172"/>
                    <a:pt x="1934" y="2220"/>
                    <a:pt x="2017" y="2220"/>
                  </a:cubicBezTo>
                  <a:cubicBezTo>
                    <a:pt x="2108" y="2220"/>
                    <a:pt x="2201" y="2164"/>
                    <a:pt x="2217" y="2065"/>
                  </a:cubicBezTo>
                  <a:cubicBezTo>
                    <a:pt x="2399" y="946"/>
                    <a:pt x="1338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152540" y="2908169"/>
              <a:ext cx="1133019" cy="1121179"/>
            </a:xfrm>
            <a:custGeom>
              <a:avLst/>
              <a:gdLst/>
              <a:ahLst/>
              <a:cxnLst/>
              <a:rect l="l" t="t" r="r" b="b"/>
              <a:pathLst>
                <a:path w="35217" h="34849" extrusionOk="0">
                  <a:moveTo>
                    <a:pt x="31229" y="513"/>
                  </a:moveTo>
                  <a:cubicBezTo>
                    <a:pt x="31973" y="513"/>
                    <a:pt x="32747" y="794"/>
                    <a:pt x="33411" y="1449"/>
                  </a:cubicBezTo>
                  <a:cubicBezTo>
                    <a:pt x="34456" y="2399"/>
                    <a:pt x="34646" y="3888"/>
                    <a:pt x="33981" y="5123"/>
                  </a:cubicBezTo>
                  <a:cubicBezTo>
                    <a:pt x="33434" y="6074"/>
                    <a:pt x="32388" y="6811"/>
                    <a:pt x="31324" y="6811"/>
                  </a:cubicBezTo>
                  <a:cubicBezTo>
                    <a:pt x="30971" y="6811"/>
                    <a:pt x="30615" y="6730"/>
                    <a:pt x="30276" y="6548"/>
                  </a:cubicBezTo>
                  <a:cubicBezTo>
                    <a:pt x="30561" y="6295"/>
                    <a:pt x="30846" y="5946"/>
                    <a:pt x="31163" y="5693"/>
                  </a:cubicBezTo>
                  <a:cubicBezTo>
                    <a:pt x="31321" y="5535"/>
                    <a:pt x="31194" y="5376"/>
                    <a:pt x="31068" y="5281"/>
                  </a:cubicBezTo>
                  <a:cubicBezTo>
                    <a:pt x="31124" y="4723"/>
                    <a:pt x="30662" y="4140"/>
                    <a:pt x="30119" y="4140"/>
                  </a:cubicBezTo>
                  <a:cubicBezTo>
                    <a:pt x="30045" y="4140"/>
                    <a:pt x="29971" y="4150"/>
                    <a:pt x="29896" y="4173"/>
                  </a:cubicBezTo>
                  <a:cubicBezTo>
                    <a:pt x="29801" y="4205"/>
                    <a:pt x="29801" y="4205"/>
                    <a:pt x="29769" y="4268"/>
                  </a:cubicBezTo>
                  <a:cubicBezTo>
                    <a:pt x="29741" y="4239"/>
                    <a:pt x="29706" y="4224"/>
                    <a:pt x="29670" y="4224"/>
                  </a:cubicBezTo>
                  <a:cubicBezTo>
                    <a:pt x="29627" y="4224"/>
                    <a:pt x="29582" y="4247"/>
                    <a:pt x="29548" y="4300"/>
                  </a:cubicBezTo>
                  <a:cubicBezTo>
                    <a:pt x="29263" y="4521"/>
                    <a:pt x="28946" y="4806"/>
                    <a:pt x="28661" y="5091"/>
                  </a:cubicBezTo>
                  <a:cubicBezTo>
                    <a:pt x="28693" y="5060"/>
                    <a:pt x="28693" y="4996"/>
                    <a:pt x="28661" y="4965"/>
                  </a:cubicBezTo>
                  <a:cubicBezTo>
                    <a:pt x="27335" y="2662"/>
                    <a:pt x="29170" y="513"/>
                    <a:pt x="31229" y="513"/>
                  </a:cubicBezTo>
                  <a:close/>
                  <a:moveTo>
                    <a:pt x="29928" y="4490"/>
                  </a:moveTo>
                  <a:cubicBezTo>
                    <a:pt x="30403" y="4585"/>
                    <a:pt x="30751" y="4838"/>
                    <a:pt x="30751" y="5313"/>
                  </a:cubicBezTo>
                  <a:cubicBezTo>
                    <a:pt x="28629" y="7371"/>
                    <a:pt x="26127" y="9493"/>
                    <a:pt x="24417" y="11900"/>
                  </a:cubicBezTo>
                  <a:cubicBezTo>
                    <a:pt x="24164" y="11583"/>
                    <a:pt x="23847" y="11298"/>
                    <a:pt x="23467" y="11077"/>
                  </a:cubicBezTo>
                  <a:cubicBezTo>
                    <a:pt x="25684" y="9018"/>
                    <a:pt x="27711" y="6675"/>
                    <a:pt x="29896" y="4585"/>
                  </a:cubicBezTo>
                  <a:cubicBezTo>
                    <a:pt x="29896" y="4521"/>
                    <a:pt x="29928" y="4521"/>
                    <a:pt x="29928" y="4490"/>
                  </a:cubicBezTo>
                  <a:close/>
                  <a:moveTo>
                    <a:pt x="6707" y="12087"/>
                  </a:moveTo>
                  <a:cubicBezTo>
                    <a:pt x="6771" y="12087"/>
                    <a:pt x="6837" y="12098"/>
                    <a:pt x="6904" y="12122"/>
                  </a:cubicBezTo>
                  <a:lnTo>
                    <a:pt x="6936" y="12122"/>
                  </a:lnTo>
                  <a:cubicBezTo>
                    <a:pt x="9374" y="12977"/>
                    <a:pt x="11940" y="13515"/>
                    <a:pt x="14505" y="13674"/>
                  </a:cubicBezTo>
                  <a:cubicBezTo>
                    <a:pt x="14505" y="13800"/>
                    <a:pt x="14536" y="13927"/>
                    <a:pt x="14568" y="13959"/>
                  </a:cubicBezTo>
                  <a:cubicBezTo>
                    <a:pt x="14441" y="14307"/>
                    <a:pt x="14378" y="14624"/>
                    <a:pt x="14283" y="14972"/>
                  </a:cubicBezTo>
                  <a:cubicBezTo>
                    <a:pt x="14283" y="14940"/>
                    <a:pt x="14283" y="14940"/>
                    <a:pt x="14251" y="14940"/>
                  </a:cubicBezTo>
                  <a:cubicBezTo>
                    <a:pt x="11560" y="14402"/>
                    <a:pt x="8899" y="13800"/>
                    <a:pt x="6271" y="13072"/>
                  </a:cubicBezTo>
                  <a:lnTo>
                    <a:pt x="6144" y="13072"/>
                  </a:lnTo>
                  <a:lnTo>
                    <a:pt x="6144" y="13009"/>
                  </a:lnTo>
                  <a:cubicBezTo>
                    <a:pt x="5922" y="12621"/>
                    <a:pt x="6258" y="12087"/>
                    <a:pt x="6707" y="12087"/>
                  </a:cubicBezTo>
                  <a:close/>
                  <a:moveTo>
                    <a:pt x="4932" y="9392"/>
                  </a:moveTo>
                  <a:cubicBezTo>
                    <a:pt x="6315" y="9392"/>
                    <a:pt x="7582" y="10381"/>
                    <a:pt x="7696" y="11805"/>
                  </a:cubicBezTo>
                  <a:cubicBezTo>
                    <a:pt x="7316" y="11710"/>
                    <a:pt x="6999" y="11583"/>
                    <a:pt x="6651" y="11457"/>
                  </a:cubicBezTo>
                  <a:cubicBezTo>
                    <a:pt x="6625" y="11448"/>
                    <a:pt x="6600" y="11444"/>
                    <a:pt x="6576" y="11444"/>
                  </a:cubicBezTo>
                  <a:cubicBezTo>
                    <a:pt x="6421" y="11444"/>
                    <a:pt x="6307" y="11605"/>
                    <a:pt x="6334" y="11742"/>
                  </a:cubicBezTo>
                  <a:cubicBezTo>
                    <a:pt x="5827" y="11963"/>
                    <a:pt x="5511" y="12692"/>
                    <a:pt x="5891" y="13167"/>
                  </a:cubicBezTo>
                  <a:cubicBezTo>
                    <a:pt x="5891" y="13199"/>
                    <a:pt x="5954" y="13199"/>
                    <a:pt x="5986" y="13199"/>
                  </a:cubicBezTo>
                  <a:cubicBezTo>
                    <a:pt x="5954" y="13325"/>
                    <a:pt x="5986" y="13515"/>
                    <a:pt x="6144" y="13547"/>
                  </a:cubicBezTo>
                  <a:cubicBezTo>
                    <a:pt x="6619" y="13737"/>
                    <a:pt x="7094" y="13864"/>
                    <a:pt x="7569" y="13990"/>
                  </a:cubicBezTo>
                  <a:cubicBezTo>
                    <a:pt x="6707" y="14883"/>
                    <a:pt x="5636" y="15417"/>
                    <a:pt x="4384" y="15417"/>
                  </a:cubicBezTo>
                  <a:cubicBezTo>
                    <a:pt x="4348" y="15417"/>
                    <a:pt x="4312" y="15416"/>
                    <a:pt x="4276" y="15415"/>
                  </a:cubicBezTo>
                  <a:cubicBezTo>
                    <a:pt x="2502" y="15384"/>
                    <a:pt x="285" y="14022"/>
                    <a:pt x="1299" y="11963"/>
                  </a:cubicBezTo>
                  <a:cubicBezTo>
                    <a:pt x="1932" y="10760"/>
                    <a:pt x="3104" y="9683"/>
                    <a:pt x="4466" y="9430"/>
                  </a:cubicBezTo>
                  <a:cubicBezTo>
                    <a:pt x="4622" y="9404"/>
                    <a:pt x="4778" y="9392"/>
                    <a:pt x="4932" y="9392"/>
                  </a:cubicBezTo>
                  <a:close/>
                  <a:moveTo>
                    <a:pt x="19667" y="10691"/>
                  </a:moveTo>
                  <a:cubicBezTo>
                    <a:pt x="21314" y="10691"/>
                    <a:pt x="22982" y="11229"/>
                    <a:pt x="23911" y="12185"/>
                  </a:cubicBezTo>
                  <a:cubicBezTo>
                    <a:pt x="25811" y="14117"/>
                    <a:pt x="26159" y="17569"/>
                    <a:pt x="24227" y="19627"/>
                  </a:cubicBezTo>
                  <a:cubicBezTo>
                    <a:pt x="23145" y="20810"/>
                    <a:pt x="21541" y="21498"/>
                    <a:pt x="19948" y="21498"/>
                  </a:cubicBezTo>
                  <a:cubicBezTo>
                    <a:pt x="19025" y="21498"/>
                    <a:pt x="18105" y="21267"/>
                    <a:pt x="17292" y="20767"/>
                  </a:cubicBezTo>
                  <a:cubicBezTo>
                    <a:pt x="14980" y="19342"/>
                    <a:pt x="14220" y="16429"/>
                    <a:pt x="14980" y="13927"/>
                  </a:cubicBezTo>
                  <a:cubicBezTo>
                    <a:pt x="14980" y="13864"/>
                    <a:pt x="15012" y="13832"/>
                    <a:pt x="15012" y="13800"/>
                  </a:cubicBezTo>
                  <a:cubicBezTo>
                    <a:pt x="15043" y="13769"/>
                    <a:pt x="15043" y="13705"/>
                    <a:pt x="15043" y="13674"/>
                  </a:cubicBezTo>
                  <a:lnTo>
                    <a:pt x="15043" y="13642"/>
                  </a:lnTo>
                  <a:lnTo>
                    <a:pt x="15043" y="13610"/>
                  </a:lnTo>
                  <a:cubicBezTo>
                    <a:pt x="15471" y="11580"/>
                    <a:pt x="17551" y="10691"/>
                    <a:pt x="19667" y="10691"/>
                  </a:cubicBezTo>
                  <a:close/>
                  <a:moveTo>
                    <a:pt x="22359" y="21527"/>
                  </a:moveTo>
                  <a:cubicBezTo>
                    <a:pt x="23150" y="24219"/>
                    <a:pt x="24132" y="26943"/>
                    <a:pt x="25209" y="29540"/>
                  </a:cubicBezTo>
                  <a:cubicBezTo>
                    <a:pt x="25177" y="29540"/>
                    <a:pt x="25146" y="29603"/>
                    <a:pt x="25146" y="29635"/>
                  </a:cubicBezTo>
                  <a:cubicBezTo>
                    <a:pt x="25070" y="29936"/>
                    <a:pt x="24756" y="30158"/>
                    <a:pt x="24456" y="30158"/>
                  </a:cubicBezTo>
                  <a:cubicBezTo>
                    <a:pt x="24377" y="30158"/>
                    <a:pt x="24299" y="30143"/>
                    <a:pt x="24227" y="30110"/>
                  </a:cubicBezTo>
                  <a:cubicBezTo>
                    <a:pt x="23372" y="27291"/>
                    <a:pt x="21947" y="24599"/>
                    <a:pt x="20839" y="21907"/>
                  </a:cubicBezTo>
                  <a:cubicBezTo>
                    <a:pt x="21345" y="21844"/>
                    <a:pt x="21852" y="21717"/>
                    <a:pt x="22359" y="21527"/>
                  </a:cubicBezTo>
                  <a:close/>
                  <a:moveTo>
                    <a:pt x="23309" y="28875"/>
                  </a:moveTo>
                  <a:cubicBezTo>
                    <a:pt x="23530" y="29223"/>
                    <a:pt x="23721" y="29603"/>
                    <a:pt x="23942" y="29951"/>
                  </a:cubicBezTo>
                  <a:cubicBezTo>
                    <a:pt x="23879" y="29951"/>
                    <a:pt x="23847" y="30015"/>
                    <a:pt x="23879" y="30110"/>
                  </a:cubicBezTo>
                  <a:cubicBezTo>
                    <a:pt x="24054" y="30348"/>
                    <a:pt x="24308" y="30452"/>
                    <a:pt x="24566" y="30452"/>
                  </a:cubicBezTo>
                  <a:cubicBezTo>
                    <a:pt x="24959" y="30452"/>
                    <a:pt x="25360" y="30208"/>
                    <a:pt x="25494" y="29825"/>
                  </a:cubicBezTo>
                  <a:cubicBezTo>
                    <a:pt x="25510" y="29829"/>
                    <a:pt x="25527" y="29831"/>
                    <a:pt x="25544" y="29831"/>
                  </a:cubicBezTo>
                  <a:cubicBezTo>
                    <a:pt x="25658" y="29831"/>
                    <a:pt x="25775" y="29741"/>
                    <a:pt x="25747" y="29603"/>
                  </a:cubicBezTo>
                  <a:cubicBezTo>
                    <a:pt x="25652" y="29381"/>
                    <a:pt x="25621" y="29191"/>
                    <a:pt x="25526" y="29001"/>
                  </a:cubicBezTo>
                  <a:lnTo>
                    <a:pt x="25526" y="29001"/>
                  </a:lnTo>
                  <a:cubicBezTo>
                    <a:pt x="28493" y="30340"/>
                    <a:pt x="26863" y="34325"/>
                    <a:pt x="24123" y="34325"/>
                  </a:cubicBezTo>
                  <a:cubicBezTo>
                    <a:pt x="23880" y="34325"/>
                    <a:pt x="23629" y="34294"/>
                    <a:pt x="23372" y="34227"/>
                  </a:cubicBezTo>
                  <a:cubicBezTo>
                    <a:pt x="22042" y="33878"/>
                    <a:pt x="21060" y="32643"/>
                    <a:pt x="21472" y="31250"/>
                  </a:cubicBezTo>
                  <a:cubicBezTo>
                    <a:pt x="21694" y="30236"/>
                    <a:pt x="22485" y="29476"/>
                    <a:pt x="23309" y="28875"/>
                  </a:cubicBezTo>
                  <a:close/>
                  <a:moveTo>
                    <a:pt x="31160" y="0"/>
                  </a:moveTo>
                  <a:cubicBezTo>
                    <a:pt x="30420" y="0"/>
                    <a:pt x="29691" y="238"/>
                    <a:pt x="29104" y="753"/>
                  </a:cubicBezTo>
                  <a:cubicBezTo>
                    <a:pt x="27679" y="1798"/>
                    <a:pt x="27394" y="3761"/>
                    <a:pt x="28471" y="5155"/>
                  </a:cubicBezTo>
                  <a:cubicBezTo>
                    <a:pt x="28503" y="5218"/>
                    <a:pt x="28534" y="5218"/>
                    <a:pt x="28598" y="5218"/>
                  </a:cubicBezTo>
                  <a:cubicBezTo>
                    <a:pt x="26697" y="6991"/>
                    <a:pt x="24797" y="8860"/>
                    <a:pt x="23309" y="10950"/>
                  </a:cubicBezTo>
                  <a:cubicBezTo>
                    <a:pt x="22418" y="10400"/>
                    <a:pt x="21197" y="10113"/>
                    <a:pt x="19949" y="10113"/>
                  </a:cubicBezTo>
                  <a:cubicBezTo>
                    <a:pt x="17604" y="10113"/>
                    <a:pt x="15158" y="11124"/>
                    <a:pt x="14600" y="13294"/>
                  </a:cubicBezTo>
                  <a:cubicBezTo>
                    <a:pt x="12446" y="12977"/>
                    <a:pt x="10324" y="12565"/>
                    <a:pt x="8234" y="11963"/>
                  </a:cubicBezTo>
                  <a:cubicBezTo>
                    <a:pt x="8234" y="10285"/>
                    <a:pt x="6809" y="8923"/>
                    <a:pt x="5162" y="8860"/>
                  </a:cubicBezTo>
                  <a:cubicBezTo>
                    <a:pt x="5088" y="8855"/>
                    <a:pt x="5015" y="8853"/>
                    <a:pt x="4941" y="8853"/>
                  </a:cubicBezTo>
                  <a:cubicBezTo>
                    <a:pt x="3067" y="8853"/>
                    <a:pt x="1399" y="10382"/>
                    <a:pt x="729" y="12058"/>
                  </a:cubicBezTo>
                  <a:cubicBezTo>
                    <a:pt x="0" y="13864"/>
                    <a:pt x="1552" y="15415"/>
                    <a:pt x="3262" y="15827"/>
                  </a:cubicBezTo>
                  <a:cubicBezTo>
                    <a:pt x="3618" y="15910"/>
                    <a:pt x="3980" y="15950"/>
                    <a:pt x="4341" y="15950"/>
                  </a:cubicBezTo>
                  <a:cubicBezTo>
                    <a:pt x="5776" y="15950"/>
                    <a:pt x="7184" y="15307"/>
                    <a:pt x="8044" y="14117"/>
                  </a:cubicBezTo>
                  <a:cubicBezTo>
                    <a:pt x="10103" y="14655"/>
                    <a:pt x="12193" y="15067"/>
                    <a:pt x="14283" y="15289"/>
                  </a:cubicBezTo>
                  <a:lnTo>
                    <a:pt x="14378" y="15289"/>
                  </a:lnTo>
                  <a:cubicBezTo>
                    <a:pt x="14093" y="17759"/>
                    <a:pt x="15297" y="20292"/>
                    <a:pt x="17545" y="21432"/>
                  </a:cubicBezTo>
                  <a:cubicBezTo>
                    <a:pt x="18293" y="21820"/>
                    <a:pt x="19187" y="22014"/>
                    <a:pt x="20056" y="22014"/>
                  </a:cubicBezTo>
                  <a:cubicBezTo>
                    <a:pt x="20180" y="22014"/>
                    <a:pt x="20304" y="22010"/>
                    <a:pt x="20427" y="22002"/>
                  </a:cubicBezTo>
                  <a:lnTo>
                    <a:pt x="20427" y="22034"/>
                  </a:lnTo>
                  <a:cubicBezTo>
                    <a:pt x="21250" y="24156"/>
                    <a:pt x="22105" y="26468"/>
                    <a:pt x="23214" y="28558"/>
                  </a:cubicBezTo>
                  <a:cubicBezTo>
                    <a:pt x="21979" y="29191"/>
                    <a:pt x="20902" y="30458"/>
                    <a:pt x="20902" y="31883"/>
                  </a:cubicBezTo>
                  <a:cubicBezTo>
                    <a:pt x="20870" y="33467"/>
                    <a:pt x="22264" y="34670"/>
                    <a:pt x="23752" y="34828"/>
                  </a:cubicBezTo>
                  <a:cubicBezTo>
                    <a:pt x="23881" y="34842"/>
                    <a:pt x="24007" y="34849"/>
                    <a:pt x="24132" y="34849"/>
                  </a:cubicBezTo>
                  <a:cubicBezTo>
                    <a:pt x="27465" y="34849"/>
                    <a:pt x="29168" y="30084"/>
                    <a:pt x="25779" y="28558"/>
                  </a:cubicBezTo>
                  <a:cubicBezTo>
                    <a:pt x="25737" y="28541"/>
                    <a:pt x="25696" y="28533"/>
                    <a:pt x="25659" y="28533"/>
                  </a:cubicBezTo>
                  <a:cubicBezTo>
                    <a:pt x="25557" y="28533"/>
                    <a:pt x="25477" y="28592"/>
                    <a:pt x="25431" y="28685"/>
                  </a:cubicBezTo>
                  <a:cubicBezTo>
                    <a:pt x="24639" y="26214"/>
                    <a:pt x="23689" y="23744"/>
                    <a:pt x="22644" y="21401"/>
                  </a:cubicBezTo>
                  <a:cubicBezTo>
                    <a:pt x="23752" y="20926"/>
                    <a:pt x="24702" y="20102"/>
                    <a:pt x="25336" y="19026"/>
                  </a:cubicBezTo>
                  <a:cubicBezTo>
                    <a:pt x="26602" y="16840"/>
                    <a:pt x="26159" y="13927"/>
                    <a:pt x="24544" y="12058"/>
                  </a:cubicBezTo>
                  <a:cubicBezTo>
                    <a:pt x="26476" y="10538"/>
                    <a:pt x="28186" y="8638"/>
                    <a:pt x="29928" y="6865"/>
                  </a:cubicBezTo>
                  <a:cubicBezTo>
                    <a:pt x="30378" y="7152"/>
                    <a:pt x="30867" y="7280"/>
                    <a:pt x="31353" y="7280"/>
                  </a:cubicBezTo>
                  <a:cubicBezTo>
                    <a:pt x="32474" y="7280"/>
                    <a:pt x="33585" y="6601"/>
                    <a:pt x="34203" y="5630"/>
                  </a:cubicBezTo>
                  <a:cubicBezTo>
                    <a:pt x="35216" y="4141"/>
                    <a:pt x="34995" y="2209"/>
                    <a:pt x="33665" y="974"/>
                  </a:cubicBezTo>
                  <a:cubicBezTo>
                    <a:pt x="32970" y="349"/>
                    <a:pt x="32057" y="0"/>
                    <a:pt x="31160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3031935" y="2924062"/>
              <a:ext cx="235277" cy="201368"/>
            </a:xfrm>
            <a:custGeom>
              <a:avLst/>
              <a:gdLst/>
              <a:ahLst/>
              <a:cxnLst/>
              <a:rect l="l" t="t" r="r" b="b"/>
              <a:pathLst>
                <a:path w="7313" h="6259" extrusionOk="0">
                  <a:moveTo>
                    <a:pt x="5270" y="1915"/>
                  </a:moveTo>
                  <a:cubicBezTo>
                    <a:pt x="5311" y="1915"/>
                    <a:pt x="5350" y="1931"/>
                    <a:pt x="5381" y="1969"/>
                  </a:cubicBezTo>
                  <a:cubicBezTo>
                    <a:pt x="5792" y="2444"/>
                    <a:pt x="5761" y="3299"/>
                    <a:pt x="5381" y="3837"/>
                  </a:cubicBezTo>
                  <a:cubicBezTo>
                    <a:pt x="5348" y="3869"/>
                    <a:pt x="5312" y="3883"/>
                    <a:pt x="5277" y="3883"/>
                  </a:cubicBezTo>
                  <a:cubicBezTo>
                    <a:pt x="5173" y="3883"/>
                    <a:pt x="5080" y="3765"/>
                    <a:pt x="5127" y="3647"/>
                  </a:cubicBezTo>
                  <a:cubicBezTo>
                    <a:pt x="5444" y="3172"/>
                    <a:pt x="5412" y="2665"/>
                    <a:pt x="5095" y="2222"/>
                  </a:cubicBezTo>
                  <a:cubicBezTo>
                    <a:pt x="4999" y="2078"/>
                    <a:pt x="5141" y="1915"/>
                    <a:pt x="5270" y="1915"/>
                  </a:cubicBezTo>
                  <a:close/>
                  <a:moveTo>
                    <a:pt x="6018" y="2459"/>
                  </a:moveTo>
                  <a:cubicBezTo>
                    <a:pt x="6078" y="2459"/>
                    <a:pt x="6139" y="2483"/>
                    <a:pt x="6172" y="2539"/>
                  </a:cubicBezTo>
                  <a:cubicBezTo>
                    <a:pt x="6552" y="3204"/>
                    <a:pt x="6331" y="4186"/>
                    <a:pt x="5729" y="4661"/>
                  </a:cubicBezTo>
                  <a:cubicBezTo>
                    <a:pt x="5699" y="4690"/>
                    <a:pt x="5667" y="4702"/>
                    <a:pt x="5635" y="4702"/>
                  </a:cubicBezTo>
                  <a:cubicBezTo>
                    <a:pt x="5531" y="4702"/>
                    <a:pt x="5442" y="4568"/>
                    <a:pt x="5539" y="4471"/>
                  </a:cubicBezTo>
                  <a:cubicBezTo>
                    <a:pt x="6077" y="3964"/>
                    <a:pt x="6077" y="3299"/>
                    <a:pt x="5856" y="2665"/>
                  </a:cubicBezTo>
                  <a:cubicBezTo>
                    <a:pt x="5794" y="2542"/>
                    <a:pt x="5906" y="2459"/>
                    <a:pt x="6018" y="2459"/>
                  </a:cubicBezTo>
                  <a:close/>
                  <a:moveTo>
                    <a:pt x="3925" y="0"/>
                  </a:moveTo>
                  <a:cubicBezTo>
                    <a:pt x="1872" y="0"/>
                    <a:pt x="0" y="2127"/>
                    <a:pt x="1327" y="4407"/>
                  </a:cubicBezTo>
                  <a:lnTo>
                    <a:pt x="1327" y="4502"/>
                  </a:lnTo>
                  <a:cubicBezTo>
                    <a:pt x="1612" y="4281"/>
                    <a:pt x="1929" y="3996"/>
                    <a:pt x="2214" y="3711"/>
                  </a:cubicBezTo>
                  <a:cubicBezTo>
                    <a:pt x="2258" y="3688"/>
                    <a:pt x="2319" y="3666"/>
                    <a:pt x="2373" y="3666"/>
                  </a:cubicBezTo>
                  <a:cubicBezTo>
                    <a:pt x="2395" y="3666"/>
                    <a:pt x="2417" y="3670"/>
                    <a:pt x="2435" y="3679"/>
                  </a:cubicBezTo>
                  <a:cubicBezTo>
                    <a:pt x="2467" y="3647"/>
                    <a:pt x="2530" y="3616"/>
                    <a:pt x="2562" y="3616"/>
                  </a:cubicBezTo>
                  <a:cubicBezTo>
                    <a:pt x="2626" y="3599"/>
                    <a:pt x="2690" y="3592"/>
                    <a:pt x="2752" y="3592"/>
                  </a:cubicBezTo>
                  <a:cubicBezTo>
                    <a:pt x="3299" y="3592"/>
                    <a:pt x="3734" y="4183"/>
                    <a:pt x="3734" y="4724"/>
                  </a:cubicBezTo>
                  <a:cubicBezTo>
                    <a:pt x="3860" y="4787"/>
                    <a:pt x="3987" y="4977"/>
                    <a:pt x="3829" y="5104"/>
                  </a:cubicBezTo>
                  <a:lnTo>
                    <a:pt x="2942" y="5991"/>
                  </a:lnTo>
                  <a:cubicBezTo>
                    <a:pt x="3288" y="6176"/>
                    <a:pt x="3650" y="6258"/>
                    <a:pt x="4009" y="6258"/>
                  </a:cubicBezTo>
                  <a:cubicBezTo>
                    <a:pt x="5067" y="6258"/>
                    <a:pt x="6104" y="5542"/>
                    <a:pt x="6647" y="4597"/>
                  </a:cubicBezTo>
                  <a:cubicBezTo>
                    <a:pt x="7312" y="3362"/>
                    <a:pt x="7059" y="1905"/>
                    <a:pt x="6077" y="924"/>
                  </a:cubicBezTo>
                  <a:cubicBezTo>
                    <a:pt x="5431" y="277"/>
                    <a:pt x="4666" y="0"/>
                    <a:pt x="3925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3206984" y="3002884"/>
              <a:ext cx="36773" cy="72485"/>
            </a:xfrm>
            <a:custGeom>
              <a:avLst/>
              <a:gdLst/>
              <a:ahLst/>
              <a:cxnLst/>
              <a:rect l="l" t="t" r="r" b="b"/>
              <a:pathLst>
                <a:path w="1143" h="2253" extrusionOk="0">
                  <a:moveTo>
                    <a:pt x="549" y="1"/>
                  </a:moveTo>
                  <a:cubicBezTo>
                    <a:pt x="444" y="1"/>
                    <a:pt x="355" y="77"/>
                    <a:pt x="415" y="215"/>
                  </a:cubicBezTo>
                  <a:cubicBezTo>
                    <a:pt x="636" y="881"/>
                    <a:pt x="636" y="1546"/>
                    <a:pt x="98" y="2021"/>
                  </a:cubicBezTo>
                  <a:cubicBezTo>
                    <a:pt x="1" y="2118"/>
                    <a:pt x="71" y="2252"/>
                    <a:pt x="181" y="2252"/>
                  </a:cubicBezTo>
                  <a:cubicBezTo>
                    <a:pt x="214" y="2252"/>
                    <a:pt x="251" y="2240"/>
                    <a:pt x="288" y="2211"/>
                  </a:cubicBezTo>
                  <a:cubicBezTo>
                    <a:pt x="890" y="1736"/>
                    <a:pt x="1143" y="754"/>
                    <a:pt x="731" y="89"/>
                  </a:cubicBezTo>
                  <a:cubicBezTo>
                    <a:pt x="683" y="29"/>
                    <a:pt x="613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3191606" y="2985157"/>
              <a:ext cx="25674" cy="61256"/>
            </a:xfrm>
            <a:custGeom>
              <a:avLst/>
              <a:gdLst/>
              <a:ahLst/>
              <a:cxnLst/>
              <a:rect l="l" t="t" r="r" b="b"/>
              <a:pathLst>
                <a:path w="798" h="1904" extrusionOk="0">
                  <a:moveTo>
                    <a:pt x="276" y="1"/>
                  </a:moveTo>
                  <a:cubicBezTo>
                    <a:pt x="159" y="1"/>
                    <a:pt x="0" y="166"/>
                    <a:pt x="101" y="291"/>
                  </a:cubicBezTo>
                  <a:cubicBezTo>
                    <a:pt x="418" y="703"/>
                    <a:pt x="449" y="1242"/>
                    <a:pt x="132" y="1653"/>
                  </a:cubicBezTo>
                  <a:cubicBezTo>
                    <a:pt x="57" y="1778"/>
                    <a:pt x="180" y="1904"/>
                    <a:pt x="282" y="1904"/>
                  </a:cubicBezTo>
                  <a:cubicBezTo>
                    <a:pt x="309" y="1904"/>
                    <a:pt x="334" y="1895"/>
                    <a:pt x="354" y="1875"/>
                  </a:cubicBezTo>
                  <a:cubicBezTo>
                    <a:pt x="766" y="1368"/>
                    <a:pt x="798" y="576"/>
                    <a:pt x="354" y="38"/>
                  </a:cubicBezTo>
                  <a:cubicBezTo>
                    <a:pt x="334" y="12"/>
                    <a:pt x="307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2907525" y="3053619"/>
              <a:ext cx="234377" cy="238430"/>
            </a:xfrm>
            <a:custGeom>
              <a:avLst/>
              <a:gdLst/>
              <a:ahLst/>
              <a:cxnLst/>
              <a:rect l="l" t="t" r="r" b="b"/>
              <a:pathLst>
                <a:path w="7285" h="7411" extrusionOk="0">
                  <a:moveTo>
                    <a:pt x="6461" y="0"/>
                  </a:moveTo>
                  <a:cubicBezTo>
                    <a:pt x="6461" y="0"/>
                    <a:pt x="6429" y="64"/>
                    <a:pt x="6429" y="95"/>
                  </a:cubicBezTo>
                  <a:cubicBezTo>
                    <a:pt x="4212" y="2185"/>
                    <a:pt x="2249" y="4529"/>
                    <a:pt x="0" y="6587"/>
                  </a:cubicBezTo>
                  <a:cubicBezTo>
                    <a:pt x="380" y="6809"/>
                    <a:pt x="697" y="7094"/>
                    <a:pt x="950" y="7411"/>
                  </a:cubicBezTo>
                  <a:cubicBezTo>
                    <a:pt x="2660" y="4972"/>
                    <a:pt x="5162" y="2914"/>
                    <a:pt x="7284" y="855"/>
                  </a:cubicBezTo>
                  <a:cubicBezTo>
                    <a:pt x="7284" y="380"/>
                    <a:pt x="6936" y="64"/>
                    <a:pt x="6461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2611026" y="3252122"/>
              <a:ext cx="385169" cy="347463"/>
            </a:xfrm>
            <a:custGeom>
              <a:avLst/>
              <a:gdLst/>
              <a:ahLst/>
              <a:cxnLst/>
              <a:rect l="l" t="t" r="r" b="b"/>
              <a:pathLst>
                <a:path w="11972" h="10800" extrusionOk="0">
                  <a:moveTo>
                    <a:pt x="5099" y="386"/>
                  </a:moveTo>
                  <a:cubicBezTo>
                    <a:pt x="5353" y="386"/>
                    <a:pt x="5321" y="702"/>
                    <a:pt x="5099" y="702"/>
                  </a:cubicBezTo>
                  <a:cubicBezTo>
                    <a:pt x="4212" y="734"/>
                    <a:pt x="3357" y="956"/>
                    <a:pt x="2566" y="1526"/>
                  </a:cubicBezTo>
                  <a:cubicBezTo>
                    <a:pt x="2559" y="1529"/>
                    <a:pt x="2551" y="1531"/>
                    <a:pt x="2543" y="1531"/>
                  </a:cubicBezTo>
                  <a:cubicBezTo>
                    <a:pt x="2477" y="1531"/>
                    <a:pt x="2386" y="1424"/>
                    <a:pt x="2471" y="1367"/>
                  </a:cubicBezTo>
                  <a:cubicBezTo>
                    <a:pt x="3231" y="766"/>
                    <a:pt x="4149" y="386"/>
                    <a:pt x="5099" y="386"/>
                  </a:cubicBezTo>
                  <a:close/>
                  <a:moveTo>
                    <a:pt x="4744" y="1207"/>
                  </a:moveTo>
                  <a:cubicBezTo>
                    <a:pt x="4778" y="1207"/>
                    <a:pt x="4812" y="1208"/>
                    <a:pt x="4846" y="1209"/>
                  </a:cubicBezTo>
                  <a:cubicBezTo>
                    <a:pt x="5036" y="1209"/>
                    <a:pt x="5036" y="1526"/>
                    <a:pt x="4846" y="1526"/>
                  </a:cubicBezTo>
                  <a:cubicBezTo>
                    <a:pt x="4744" y="1515"/>
                    <a:pt x="4642" y="1509"/>
                    <a:pt x="4543" y="1509"/>
                  </a:cubicBezTo>
                  <a:cubicBezTo>
                    <a:pt x="3779" y="1509"/>
                    <a:pt x="3098" y="1832"/>
                    <a:pt x="2566" y="2476"/>
                  </a:cubicBezTo>
                  <a:cubicBezTo>
                    <a:pt x="2551" y="2490"/>
                    <a:pt x="2532" y="2496"/>
                    <a:pt x="2512" y="2496"/>
                  </a:cubicBezTo>
                  <a:cubicBezTo>
                    <a:pt x="2442" y="2496"/>
                    <a:pt x="2358" y="2423"/>
                    <a:pt x="2407" y="2349"/>
                  </a:cubicBezTo>
                  <a:cubicBezTo>
                    <a:pt x="2957" y="1616"/>
                    <a:pt x="3830" y="1207"/>
                    <a:pt x="4744" y="1207"/>
                  </a:cubicBezTo>
                  <a:close/>
                  <a:moveTo>
                    <a:pt x="5448" y="0"/>
                  </a:moveTo>
                  <a:cubicBezTo>
                    <a:pt x="3332" y="0"/>
                    <a:pt x="1251" y="889"/>
                    <a:pt x="824" y="2919"/>
                  </a:cubicBezTo>
                  <a:lnTo>
                    <a:pt x="824" y="2951"/>
                  </a:lnTo>
                  <a:lnTo>
                    <a:pt x="824" y="2983"/>
                  </a:lnTo>
                  <a:cubicBezTo>
                    <a:pt x="792" y="3046"/>
                    <a:pt x="792" y="3078"/>
                    <a:pt x="792" y="3109"/>
                  </a:cubicBezTo>
                  <a:cubicBezTo>
                    <a:pt x="792" y="3141"/>
                    <a:pt x="792" y="3204"/>
                    <a:pt x="761" y="3236"/>
                  </a:cubicBezTo>
                  <a:cubicBezTo>
                    <a:pt x="0" y="5738"/>
                    <a:pt x="792" y="8651"/>
                    <a:pt x="3104" y="10076"/>
                  </a:cubicBezTo>
                  <a:cubicBezTo>
                    <a:pt x="3888" y="10572"/>
                    <a:pt x="4793" y="10799"/>
                    <a:pt x="5708" y="10799"/>
                  </a:cubicBezTo>
                  <a:cubicBezTo>
                    <a:pt x="7309" y="10799"/>
                    <a:pt x="8940" y="10105"/>
                    <a:pt x="10008" y="8936"/>
                  </a:cubicBezTo>
                  <a:cubicBezTo>
                    <a:pt x="11971" y="6878"/>
                    <a:pt x="11591" y="3458"/>
                    <a:pt x="9691" y="1494"/>
                  </a:cubicBezTo>
                  <a:cubicBezTo>
                    <a:pt x="8763" y="538"/>
                    <a:pt x="7095" y="0"/>
                    <a:pt x="5448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2687757" y="3264508"/>
              <a:ext cx="94458" cy="35872"/>
            </a:xfrm>
            <a:custGeom>
              <a:avLst/>
              <a:gdLst/>
              <a:ahLst/>
              <a:cxnLst/>
              <a:rect l="l" t="t" r="r" b="b"/>
              <a:pathLst>
                <a:path w="2936" h="1115" extrusionOk="0">
                  <a:moveTo>
                    <a:pt x="2714" y="1"/>
                  </a:moveTo>
                  <a:cubicBezTo>
                    <a:pt x="1764" y="1"/>
                    <a:pt x="814" y="349"/>
                    <a:pt x="86" y="951"/>
                  </a:cubicBezTo>
                  <a:cubicBezTo>
                    <a:pt x="1" y="1007"/>
                    <a:pt x="92" y="1114"/>
                    <a:pt x="158" y="1114"/>
                  </a:cubicBezTo>
                  <a:cubicBezTo>
                    <a:pt x="166" y="1114"/>
                    <a:pt x="174" y="1113"/>
                    <a:pt x="181" y="1109"/>
                  </a:cubicBezTo>
                  <a:cubicBezTo>
                    <a:pt x="972" y="571"/>
                    <a:pt x="1827" y="349"/>
                    <a:pt x="2714" y="317"/>
                  </a:cubicBezTo>
                  <a:cubicBezTo>
                    <a:pt x="2936" y="317"/>
                    <a:pt x="2936" y="1"/>
                    <a:pt x="2714" y="1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2686663" y="3290632"/>
              <a:ext cx="86383" cy="41824"/>
            </a:xfrm>
            <a:custGeom>
              <a:avLst/>
              <a:gdLst/>
              <a:ahLst/>
              <a:cxnLst/>
              <a:rect l="l" t="t" r="r" b="b"/>
              <a:pathLst>
                <a:path w="2685" h="1300" extrusionOk="0">
                  <a:moveTo>
                    <a:pt x="2254" y="0"/>
                  </a:moveTo>
                  <a:cubicBezTo>
                    <a:pt x="1396" y="0"/>
                    <a:pt x="604" y="457"/>
                    <a:pt x="25" y="1152"/>
                  </a:cubicBezTo>
                  <a:cubicBezTo>
                    <a:pt x="0" y="1226"/>
                    <a:pt x="71" y="1299"/>
                    <a:pt x="133" y="1299"/>
                  </a:cubicBezTo>
                  <a:cubicBezTo>
                    <a:pt x="151" y="1299"/>
                    <a:pt x="169" y="1293"/>
                    <a:pt x="183" y="1279"/>
                  </a:cubicBezTo>
                  <a:cubicBezTo>
                    <a:pt x="715" y="635"/>
                    <a:pt x="1396" y="312"/>
                    <a:pt x="2182" y="312"/>
                  </a:cubicBezTo>
                  <a:cubicBezTo>
                    <a:pt x="2285" y="312"/>
                    <a:pt x="2389" y="318"/>
                    <a:pt x="2495" y="329"/>
                  </a:cubicBezTo>
                  <a:cubicBezTo>
                    <a:pt x="2685" y="329"/>
                    <a:pt x="2685" y="12"/>
                    <a:pt x="2495" y="12"/>
                  </a:cubicBezTo>
                  <a:cubicBezTo>
                    <a:pt x="2414" y="4"/>
                    <a:pt x="2333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2345219" y="3297292"/>
              <a:ext cx="277037" cy="92560"/>
            </a:xfrm>
            <a:custGeom>
              <a:avLst/>
              <a:gdLst/>
              <a:ahLst/>
              <a:cxnLst/>
              <a:rect l="l" t="t" r="r" b="b"/>
              <a:pathLst>
                <a:path w="8611" h="2877" extrusionOk="0">
                  <a:moveTo>
                    <a:pt x="723" y="1"/>
                  </a:moveTo>
                  <a:cubicBezTo>
                    <a:pt x="330" y="1"/>
                    <a:pt x="0" y="513"/>
                    <a:pt x="187" y="914"/>
                  </a:cubicBezTo>
                  <a:lnTo>
                    <a:pt x="187" y="1009"/>
                  </a:lnTo>
                  <a:lnTo>
                    <a:pt x="314" y="1009"/>
                  </a:lnTo>
                  <a:cubicBezTo>
                    <a:pt x="2974" y="1705"/>
                    <a:pt x="5602" y="2307"/>
                    <a:pt x="8294" y="2845"/>
                  </a:cubicBezTo>
                  <a:lnTo>
                    <a:pt x="8357" y="2877"/>
                  </a:lnTo>
                  <a:cubicBezTo>
                    <a:pt x="8389" y="2529"/>
                    <a:pt x="8516" y="2180"/>
                    <a:pt x="8611" y="1864"/>
                  </a:cubicBezTo>
                  <a:cubicBezTo>
                    <a:pt x="8547" y="1769"/>
                    <a:pt x="8452" y="1705"/>
                    <a:pt x="8516" y="1547"/>
                  </a:cubicBezTo>
                  <a:cubicBezTo>
                    <a:pt x="5951" y="1420"/>
                    <a:pt x="3385" y="850"/>
                    <a:pt x="979" y="58"/>
                  </a:cubicBezTo>
                  <a:lnTo>
                    <a:pt x="947" y="58"/>
                  </a:lnTo>
                  <a:cubicBezTo>
                    <a:pt x="872" y="19"/>
                    <a:pt x="797" y="1"/>
                    <a:pt x="723" y="1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2822945" y="3600740"/>
              <a:ext cx="140626" cy="276651"/>
            </a:xfrm>
            <a:custGeom>
              <a:avLst/>
              <a:gdLst/>
              <a:ahLst/>
              <a:cxnLst/>
              <a:rect l="l" t="t" r="r" b="b"/>
              <a:pathLst>
                <a:path w="4371" h="8599" extrusionOk="0">
                  <a:moveTo>
                    <a:pt x="1521" y="0"/>
                  </a:moveTo>
                  <a:cubicBezTo>
                    <a:pt x="1046" y="190"/>
                    <a:pt x="507" y="317"/>
                    <a:pt x="1" y="380"/>
                  </a:cubicBezTo>
                  <a:cubicBezTo>
                    <a:pt x="1109" y="3104"/>
                    <a:pt x="2534" y="5764"/>
                    <a:pt x="3389" y="8551"/>
                  </a:cubicBezTo>
                  <a:cubicBezTo>
                    <a:pt x="3461" y="8584"/>
                    <a:pt x="3539" y="8599"/>
                    <a:pt x="3618" y="8599"/>
                  </a:cubicBezTo>
                  <a:cubicBezTo>
                    <a:pt x="3918" y="8599"/>
                    <a:pt x="4232" y="8377"/>
                    <a:pt x="4308" y="8076"/>
                  </a:cubicBezTo>
                  <a:cubicBezTo>
                    <a:pt x="4308" y="8013"/>
                    <a:pt x="4339" y="8013"/>
                    <a:pt x="4371" y="7981"/>
                  </a:cubicBezTo>
                  <a:cubicBezTo>
                    <a:pt x="3263" y="5416"/>
                    <a:pt x="2312" y="2692"/>
                    <a:pt x="1521" y="0"/>
                  </a:cubicBezTo>
                  <a:close/>
                </a:path>
              </a:pathLst>
            </a:custGeom>
            <a:solidFill>
              <a:schemeClr val="accent4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2830087" y="3837109"/>
              <a:ext cx="239170" cy="175372"/>
            </a:xfrm>
            <a:custGeom>
              <a:avLst/>
              <a:gdLst/>
              <a:ahLst/>
              <a:cxnLst/>
              <a:rect l="l" t="t" r="r" b="b"/>
              <a:pathLst>
                <a:path w="7434" h="5451" extrusionOk="0">
                  <a:moveTo>
                    <a:pt x="4267" y="3346"/>
                  </a:moveTo>
                  <a:cubicBezTo>
                    <a:pt x="4390" y="3346"/>
                    <a:pt x="4446" y="3527"/>
                    <a:pt x="4307" y="3611"/>
                  </a:cubicBezTo>
                  <a:cubicBezTo>
                    <a:pt x="4149" y="3643"/>
                    <a:pt x="4054" y="3738"/>
                    <a:pt x="3959" y="3801"/>
                  </a:cubicBezTo>
                  <a:lnTo>
                    <a:pt x="3896" y="3801"/>
                  </a:lnTo>
                  <a:cubicBezTo>
                    <a:pt x="3642" y="3896"/>
                    <a:pt x="3389" y="3991"/>
                    <a:pt x="3136" y="4086"/>
                  </a:cubicBezTo>
                  <a:cubicBezTo>
                    <a:pt x="3126" y="4088"/>
                    <a:pt x="3117" y="4089"/>
                    <a:pt x="3108" y="4089"/>
                  </a:cubicBezTo>
                  <a:cubicBezTo>
                    <a:pt x="3000" y="4089"/>
                    <a:pt x="2955" y="3925"/>
                    <a:pt x="3072" y="3896"/>
                  </a:cubicBezTo>
                  <a:cubicBezTo>
                    <a:pt x="3294" y="3769"/>
                    <a:pt x="3579" y="3674"/>
                    <a:pt x="3801" y="3579"/>
                  </a:cubicBezTo>
                  <a:cubicBezTo>
                    <a:pt x="3927" y="3484"/>
                    <a:pt x="4086" y="3421"/>
                    <a:pt x="4212" y="3358"/>
                  </a:cubicBezTo>
                  <a:cubicBezTo>
                    <a:pt x="4232" y="3350"/>
                    <a:pt x="4250" y="3346"/>
                    <a:pt x="4267" y="3346"/>
                  </a:cubicBezTo>
                  <a:close/>
                  <a:moveTo>
                    <a:pt x="4743" y="3649"/>
                  </a:moveTo>
                  <a:cubicBezTo>
                    <a:pt x="4823" y="3649"/>
                    <a:pt x="4897" y="3793"/>
                    <a:pt x="4846" y="3896"/>
                  </a:cubicBezTo>
                  <a:cubicBezTo>
                    <a:pt x="4337" y="4489"/>
                    <a:pt x="3476" y="4730"/>
                    <a:pt x="2666" y="4730"/>
                  </a:cubicBezTo>
                  <a:cubicBezTo>
                    <a:pt x="2568" y="4730"/>
                    <a:pt x="2471" y="4726"/>
                    <a:pt x="2375" y="4719"/>
                  </a:cubicBezTo>
                  <a:cubicBezTo>
                    <a:pt x="2280" y="4719"/>
                    <a:pt x="2217" y="4529"/>
                    <a:pt x="2375" y="4529"/>
                  </a:cubicBezTo>
                  <a:cubicBezTo>
                    <a:pt x="2414" y="4531"/>
                    <a:pt x="2452" y="4531"/>
                    <a:pt x="2490" y="4531"/>
                  </a:cubicBezTo>
                  <a:cubicBezTo>
                    <a:pt x="3347" y="4531"/>
                    <a:pt x="3959" y="4190"/>
                    <a:pt x="4687" y="3674"/>
                  </a:cubicBezTo>
                  <a:cubicBezTo>
                    <a:pt x="4705" y="3656"/>
                    <a:pt x="4724" y="3649"/>
                    <a:pt x="4743" y="3649"/>
                  </a:cubicBezTo>
                  <a:close/>
                  <a:moveTo>
                    <a:pt x="2280" y="1"/>
                  </a:moveTo>
                  <a:cubicBezTo>
                    <a:pt x="1457" y="634"/>
                    <a:pt x="665" y="1394"/>
                    <a:pt x="412" y="2376"/>
                  </a:cubicBezTo>
                  <a:cubicBezTo>
                    <a:pt x="0" y="3769"/>
                    <a:pt x="982" y="5004"/>
                    <a:pt x="2312" y="5353"/>
                  </a:cubicBezTo>
                  <a:cubicBezTo>
                    <a:pt x="2572" y="5420"/>
                    <a:pt x="2825" y="5451"/>
                    <a:pt x="3069" y="5451"/>
                  </a:cubicBezTo>
                  <a:cubicBezTo>
                    <a:pt x="5830" y="5451"/>
                    <a:pt x="7433" y="1466"/>
                    <a:pt x="4466" y="127"/>
                  </a:cubicBezTo>
                  <a:lnTo>
                    <a:pt x="4466" y="127"/>
                  </a:lnTo>
                  <a:cubicBezTo>
                    <a:pt x="4529" y="317"/>
                    <a:pt x="4592" y="507"/>
                    <a:pt x="4687" y="729"/>
                  </a:cubicBezTo>
                  <a:cubicBezTo>
                    <a:pt x="4719" y="887"/>
                    <a:pt x="4561" y="951"/>
                    <a:pt x="4434" y="951"/>
                  </a:cubicBezTo>
                  <a:cubicBezTo>
                    <a:pt x="4300" y="1334"/>
                    <a:pt x="3899" y="1578"/>
                    <a:pt x="3506" y="1578"/>
                  </a:cubicBezTo>
                  <a:cubicBezTo>
                    <a:pt x="3248" y="1578"/>
                    <a:pt x="2994" y="1474"/>
                    <a:pt x="2819" y="1236"/>
                  </a:cubicBezTo>
                  <a:cubicBezTo>
                    <a:pt x="2756" y="1172"/>
                    <a:pt x="2819" y="1077"/>
                    <a:pt x="2914" y="1077"/>
                  </a:cubicBezTo>
                  <a:cubicBezTo>
                    <a:pt x="2661" y="761"/>
                    <a:pt x="2470" y="381"/>
                    <a:pt x="2280" y="1"/>
                  </a:cubicBezTo>
                  <a:close/>
                </a:path>
              </a:pathLst>
            </a:custGeom>
            <a:solidFill>
              <a:schemeClr val="accent4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2161709" y="3210330"/>
              <a:ext cx="238430" cy="193839"/>
            </a:xfrm>
            <a:custGeom>
              <a:avLst/>
              <a:gdLst/>
              <a:ahLst/>
              <a:cxnLst/>
              <a:rect l="l" t="t" r="r" b="b"/>
              <a:pathLst>
                <a:path w="7411" h="6025" extrusionOk="0">
                  <a:moveTo>
                    <a:pt x="4264" y="716"/>
                  </a:moveTo>
                  <a:cubicBezTo>
                    <a:pt x="4636" y="716"/>
                    <a:pt x="5010" y="782"/>
                    <a:pt x="5352" y="925"/>
                  </a:cubicBezTo>
                  <a:cubicBezTo>
                    <a:pt x="5533" y="985"/>
                    <a:pt x="5400" y="1244"/>
                    <a:pt x="5251" y="1244"/>
                  </a:cubicBezTo>
                  <a:cubicBezTo>
                    <a:pt x="5242" y="1244"/>
                    <a:pt x="5234" y="1243"/>
                    <a:pt x="5226" y="1241"/>
                  </a:cubicBezTo>
                  <a:cubicBezTo>
                    <a:pt x="4835" y="1111"/>
                    <a:pt x="4469" y="1039"/>
                    <a:pt x="4102" y="1039"/>
                  </a:cubicBezTo>
                  <a:cubicBezTo>
                    <a:pt x="3756" y="1039"/>
                    <a:pt x="3410" y="1103"/>
                    <a:pt x="3041" y="1241"/>
                  </a:cubicBezTo>
                  <a:cubicBezTo>
                    <a:pt x="3032" y="1243"/>
                    <a:pt x="3024" y="1244"/>
                    <a:pt x="3016" y="1244"/>
                  </a:cubicBezTo>
                  <a:cubicBezTo>
                    <a:pt x="2906" y="1244"/>
                    <a:pt x="2859" y="1047"/>
                    <a:pt x="2977" y="988"/>
                  </a:cubicBezTo>
                  <a:cubicBezTo>
                    <a:pt x="3360" y="814"/>
                    <a:pt x="3810" y="716"/>
                    <a:pt x="4264" y="716"/>
                  </a:cubicBezTo>
                  <a:close/>
                  <a:moveTo>
                    <a:pt x="4647" y="0"/>
                  </a:moveTo>
                  <a:cubicBezTo>
                    <a:pt x="4493" y="0"/>
                    <a:pt x="4337" y="12"/>
                    <a:pt x="4181" y="38"/>
                  </a:cubicBezTo>
                  <a:cubicBezTo>
                    <a:pt x="2819" y="291"/>
                    <a:pt x="1647" y="1368"/>
                    <a:pt x="1014" y="2571"/>
                  </a:cubicBezTo>
                  <a:cubicBezTo>
                    <a:pt x="0" y="4598"/>
                    <a:pt x="2217" y="5992"/>
                    <a:pt x="3991" y="6023"/>
                  </a:cubicBezTo>
                  <a:cubicBezTo>
                    <a:pt x="4026" y="6024"/>
                    <a:pt x="4061" y="6025"/>
                    <a:pt x="4096" y="6025"/>
                  </a:cubicBezTo>
                  <a:cubicBezTo>
                    <a:pt x="5321" y="6025"/>
                    <a:pt x="6422" y="5491"/>
                    <a:pt x="7284" y="4598"/>
                  </a:cubicBezTo>
                  <a:cubicBezTo>
                    <a:pt x="6809" y="4440"/>
                    <a:pt x="6334" y="4313"/>
                    <a:pt x="5859" y="4155"/>
                  </a:cubicBezTo>
                  <a:cubicBezTo>
                    <a:pt x="5701" y="4123"/>
                    <a:pt x="5669" y="3933"/>
                    <a:pt x="5701" y="3807"/>
                  </a:cubicBezTo>
                  <a:cubicBezTo>
                    <a:pt x="5701" y="3807"/>
                    <a:pt x="5669" y="3807"/>
                    <a:pt x="5606" y="3775"/>
                  </a:cubicBezTo>
                  <a:cubicBezTo>
                    <a:pt x="5194" y="3300"/>
                    <a:pt x="5542" y="2571"/>
                    <a:pt x="6049" y="2350"/>
                  </a:cubicBezTo>
                  <a:cubicBezTo>
                    <a:pt x="6049" y="2213"/>
                    <a:pt x="6144" y="2052"/>
                    <a:pt x="6292" y="2052"/>
                  </a:cubicBezTo>
                  <a:cubicBezTo>
                    <a:pt x="6316" y="2052"/>
                    <a:pt x="6340" y="2056"/>
                    <a:pt x="6366" y="2065"/>
                  </a:cubicBezTo>
                  <a:cubicBezTo>
                    <a:pt x="6714" y="2191"/>
                    <a:pt x="7031" y="2318"/>
                    <a:pt x="7411" y="2413"/>
                  </a:cubicBezTo>
                  <a:cubicBezTo>
                    <a:pt x="7297" y="989"/>
                    <a:pt x="6030" y="0"/>
                    <a:pt x="4647" y="0"/>
                  </a:cubicBezTo>
                  <a:close/>
                </a:path>
              </a:pathLst>
            </a:custGeom>
            <a:solidFill>
              <a:schemeClr val="accent4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2253722" y="3233365"/>
              <a:ext cx="85032" cy="17019"/>
            </a:xfrm>
            <a:custGeom>
              <a:avLst/>
              <a:gdLst/>
              <a:ahLst/>
              <a:cxnLst/>
              <a:rect l="l" t="t" r="r" b="b"/>
              <a:pathLst>
                <a:path w="2643" h="529" extrusionOk="0">
                  <a:moveTo>
                    <a:pt x="1404" y="0"/>
                  </a:moveTo>
                  <a:cubicBezTo>
                    <a:pt x="950" y="0"/>
                    <a:pt x="500" y="98"/>
                    <a:pt x="117" y="272"/>
                  </a:cubicBezTo>
                  <a:cubicBezTo>
                    <a:pt x="0" y="360"/>
                    <a:pt x="45" y="529"/>
                    <a:pt x="153" y="529"/>
                  </a:cubicBezTo>
                  <a:cubicBezTo>
                    <a:pt x="162" y="529"/>
                    <a:pt x="171" y="528"/>
                    <a:pt x="181" y="525"/>
                  </a:cubicBezTo>
                  <a:cubicBezTo>
                    <a:pt x="524" y="397"/>
                    <a:pt x="847" y="345"/>
                    <a:pt x="1169" y="345"/>
                  </a:cubicBezTo>
                  <a:cubicBezTo>
                    <a:pt x="1560" y="345"/>
                    <a:pt x="1949" y="421"/>
                    <a:pt x="2366" y="525"/>
                  </a:cubicBezTo>
                  <a:cubicBezTo>
                    <a:pt x="2374" y="527"/>
                    <a:pt x="2382" y="528"/>
                    <a:pt x="2390" y="528"/>
                  </a:cubicBezTo>
                  <a:cubicBezTo>
                    <a:pt x="2537" y="528"/>
                    <a:pt x="2643" y="269"/>
                    <a:pt x="2492" y="209"/>
                  </a:cubicBezTo>
                  <a:cubicBezTo>
                    <a:pt x="2150" y="66"/>
                    <a:pt x="1776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 w="31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2902474" y="3954892"/>
              <a:ext cx="85289" cy="34392"/>
            </a:xfrm>
            <a:custGeom>
              <a:avLst/>
              <a:gdLst/>
              <a:ahLst/>
              <a:cxnLst/>
              <a:rect l="l" t="t" r="r" b="b"/>
              <a:pathLst>
                <a:path w="2651" h="1069" extrusionOk="0">
                  <a:moveTo>
                    <a:pt x="2478" y="1"/>
                  </a:moveTo>
                  <a:cubicBezTo>
                    <a:pt x="2464" y="1"/>
                    <a:pt x="2450" y="4"/>
                    <a:pt x="2437" y="13"/>
                  </a:cubicBezTo>
                  <a:cubicBezTo>
                    <a:pt x="1735" y="471"/>
                    <a:pt x="1092" y="870"/>
                    <a:pt x="224" y="870"/>
                  </a:cubicBezTo>
                  <a:cubicBezTo>
                    <a:pt x="192" y="870"/>
                    <a:pt x="159" y="869"/>
                    <a:pt x="125" y="868"/>
                  </a:cubicBezTo>
                  <a:cubicBezTo>
                    <a:pt x="111" y="861"/>
                    <a:pt x="99" y="858"/>
                    <a:pt x="88" y="858"/>
                  </a:cubicBezTo>
                  <a:cubicBezTo>
                    <a:pt x="0" y="858"/>
                    <a:pt x="13" y="1058"/>
                    <a:pt x="125" y="1058"/>
                  </a:cubicBezTo>
                  <a:cubicBezTo>
                    <a:pt x="214" y="1065"/>
                    <a:pt x="306" y="1069"/>
                    <a:pt x="400" y="1069"/>
                  </a:cubicBezTo>
                  <a:cubicBezTo>
                    <a:pt x="1175" y="1069"/>
                    <a:pt x="2087" y="828"/>
                    <a:pt x="2596" y="235"/>
                  </a:cubicBezTo>
                  <a:cubicBezTo>
                    <a:pt x="2650" y="153"/>
                    <a:pt x="2564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2922003" y="3944757"/>
              <a:ext cx="50125" cy="22907"/>
            </a:xfrm>
            <a:custGeom>
              <a:avLst/>
              <a:gdLst/>
              <a:ahLst/>
              <a:cxnLst/>
              <a:rect l="l" t="t" r="r" b="b"/>
              <a:pathLst>
                <a:path w="1558" h="712" extrusionOk="0">
                  <a:moveTo>
                    <a:pt x="1348" y="0"/>
                  </a:moveTo>
                  <a:cubicBezTo>
                    <a:pt x="1330" y="0"/>
                    <a:pt x="1311" y="4"/>
                    <a:pt x="1292" y="12"/>
                  </a:cubicBezTo>
                  <a:cubicBezTo>
                    <a:pt x="1197" y="75"/>
                    <a:pt x="1039" y="138"/>
                    <a:pt x="817" y="170"/>
                  </a:cubicBezTo>
                  <a:cubicBezTo>
                    <a:pt x="595" y="297"/>
                    <a:pt x="310" y="392"/>
                    <a:pt x="89" y="487"/>
                  </a:cubicBezTo>
                  <a:cubicBezTo>
                    <a:pt x="1" y="545"/>
                    <a:pt x="21" y="712"/>
                    <a:pt x="125" y="712"/>
                  </a:cubicBezTo>
                  <a:cubicBezTo>
                    <a:pt x="133" y="712"/>
                    <a:pt x="142" y="711"/>
                    <a:pt x="152" y="708"/>
                  </a:cubicBezTo>
                  <a:cubicBezTo>
                    <a:pt x="437" y="613"/>
                    <a:pt x="659" y="487"/>
                    <a:pt x="912" y="423"/>
                  </a:cubicBezTo>
                  <a:lnTo>
                    <a:pt x="975" y="423"/>
                  </a:lnTo>
                  <a:cubicBezTo>
                    <a:pt x="1134" y="392"/>
                    <a:pt x="1260" y="297"/>
                    <a:pt x="1419" y="265"/>
                  </a:cubicBezTo>
                  <a:cubicBezTo>
                    <a:pt x="1558" y="181"/>
                    <a:pt x="1477" y="0"/>
                    <a:pt x="1348" y="0"/>
                  </a:cubicBezTo>
                  <a:close/>
                </a:path>
              </a:pathLst>
            </a:custGeom>
            <a:solidFill>
              <a:schemeClr val="dk1"/>
            </a:solidFill>
            <a:ln w="237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998778" y="2959773"/>
              <a:ext cx="1322901" cy="2374877"/>
            </a:xfrm>
            <a:custGeom>
              <a:avLst/>
              <a:gdLst/>
              <a:ahLst/>
              <a:cxnLst/>
              <a:rect l="l" t="t" r="r" b="b"/>
              <a:pathLst>
                <a:path w="41119" h="73817" extrusionOk="0">
                  <a:moveTo>
                    <a:pt x="24544" y="3551"/>
                  </a:moveTo>
                  <a:cubicBezTo>
                    <a:pt x="26603" y="4311"/>
                    <a:pt x="28693" y="5007"/>
                    <a:pt x="30783" y="5672"/>
                  </a:cubicBezTo>
                  <a:cubicBezTo>
                    <a:pt x="31828" y="5989"/>
                    <a:pt x="32841" y="6337"/>
                    <a:pt x="33886" y="6654"/>
                  </a:cubicBezTo>
                  <a:cubicBezTo>
                    <a:pt x="34203" y="6718"/>
                    <a:pt x="36642" y="7288"/>
                    <a:pt x="37528" y="7509"/>
                  </a:cubicBezTo>
                  <a:cubicBezTo>
                    <a:pt x="37433" y="7573"/>
                    <a:pt x="37402" y="7668"/>
                    <a:pt x="37402" y="7794"/>
                  </a:cubicBezTo>
                  <a:lnTo>
                    <a:pt x="37402" y="7921"/>
                  </a:lnTo>
                  <a:cubicBezTo>
                    <a:pt x="37402" y="8048"/>
                    <a:pt x="37528" y="8111"/>
                    <a:pt x="37655" y="8111"/>
                  </a:cubicBezTo>
                  <a:cubicBezTo>
                    <a:pt x="37560" y="8364"/>
                    <a:pt x="37497" y="8554"/>
                    <a:pt x="37402" y="8776"/>
                  </a:cubicBezTo>
                  <a:cubicBezTo>
                    <a:pt x="32936" y="7509"/>
                    <a:pt x="28566" y="5926"/>
                    <a:pt x="24227" y="4342"/>
                  </a:cubicBezTo>
                  <a:cubicBezTo>
                    <a:pt x="24354" y="4089"/>
                    <a:pt x="24417" y="3836"/>
                    <a:pt x="24544" y="3551"/>
                  </a:cubicBezTo>
                  <a:close/>
                  <a:moveTo>
                    <a:pt x="24069" y="4691"/>
                  </a:moveTo>
                  <a:cubicBezTo>
                    <a:pt x="28281" y="6623"/>
                    <a:pt x="32715" y="8079"/>
                    <a:pt x="37212" y="9314"/>
                  </a:cubicBezTo>
                  <a:cubicBezTo>
                    <a:pt x="36768" y="10423"/>
                    <a:pt x="36262" y="11500"/>
                    <a:pt x="35660" y="12513"/>
                  </a:cubicBezTo>
                  <a:cubicBezTo>
                    <a:pt x="31543" y="10961"/>
                    <a:pt x="27426" y="9314"/>
                    <a:pt x="23214" y="7953"/>
                  </a:cubicBezTo>
                  <a:cubicBezTo>
                    <a:pt x="23404" y="6844"/>
                    <a:pt x="23657" y="5736"/>
                    <a:pt x="24069" y="4691"/>
                  </a:cubicBezTo>
                  <a:close/>
                  <a:moveTo>
                    <a:pt x="23246" y="8269"/>
                  </a:moveTo>
                  <a:cubicBezTo>
                    <a:pt x="27236" y="9979"/>
                    <a:pt x="31353" y="11405"/>
                    <a:pt x="35438" y="12956"/>
                  </a:cubicBezTo>
                  <a:lnTo>
                    <a:pt x="34963" y="13653"/>
                  </a:lnTo>
                  <a:cubicBezTo>
                    <a:pt x="31005" y="12196"/>
                    <a:pt x="27078" y="10676"/>
                    <a:pt x="23119" y="9314"/>
                  </a:cubicBezTo>
                  <a:cubicBezTo>
                    <a:pt x="23151" y="8934"/>
                    <a:pt x="23182" y="8618"/>
                    <a:pt x="23246" y="8269"/>
                  </a:cubicBezTo>
                  <a:close/>
                  <a:moveTo>
                    <a:pt x="23087" y="9726"/>
                  </a:moveTo>
                  <a:cubicBezTo>
                    <a:pt x="26888" y="11246"/>
                    <a:pt x="30751" y="12671"/>
                    <a:pt x="34583" y="14096"/>
                  </a:cubicBezTo>
                  <a:cubicBezTo>
                    <a:pt x="33886" y="15078"/>
                    <a:pt x="33095" y="15996"/>
                    <a:pt x="32208" y="16820"/>
                  </a:cubicBezTo>
                  <a:cubicBezTo>
                    <a:pt x="29294" y="15806"/>
                    <a:pt x="26412" y="14793"/>
                    <a:pt x="23436" y="13811"/>
                  </a:cubicBezTo>
                  <a:cubicBezTo>
                    <a:pt x="23151" y="12481"/>
                    <a:pt x="23024" y="11088"/>
                    <a:pt x="23087" y="9726"/>
                  </a:cubicBezTo>
                  <a:close/>
                  <a:moveTo>
                    <a:pt x="23562" y="14255"/>
                  </a:moveTo>
                  <a:lnTo>
                    <a:pt x="23562" y="14255"/>
                  </a:lnTo>
                  <a:cubicBezTo>
                    <a:pt x="26317" y="15300"/>
                    <a:pt x="29104" y="16250"/>
                    <a:pt x="31860" y="17200"/>
                  </a:cubicBezTo>
                  <a:cubicBezTo>
                    <a:pt x="31575" y="17422"/>
                    <a:pt x="31353" y="17612"/>
                    <a:pt x="31068" y="17865"/>
                  </a:cubicBezTo>
                  <a:cubicBezTo>
                    <a:pt x="28661" y="17073"/>
                    <a:pt x="26254" y="16282"/>
                    <a:pt x="23879" y="15363"/>
                  </a:cubicBezTo>
                  <a:cubicBezTo>
                    <a:pt x="23752" y="15015"/>
                    <a:pt x="23626" y="14603"/>
                    <a:pt x="23562" y="14255"/>
                  </a:cubicBezTo>
                  <a:close/>
                  <a:moveTo>
                    <a:pt x="24037" y="15806"/>
                  </a:moveTo>
                  <a:lnTo>
                    <a:pt x="24037" y="15806"/>
                  </a:lnTo>
                  <a:cubicBezTo>
                    <a:pt x="26159" y="16820"/>
                    <a:pt x="28408" y="17643"/>
                    <a:pt x="30719" y="18182"/>
                  </a:cubicBezTo>
                  <a:cubicBezTo>
                    <a:pt x="29358" y="19195"/>
                    <a:pt x="27933" y="20145"/>
                    <a:pt x="26349" y="20905"/>
                  </a:cubicBezTo>
                  <a:cubicBezTo>
                    <a:pt x="25462" y="19258"/>
                    <a:pt x="24607" y="17580"/>
                    <a:pt x="24037" y="15806"/>
                  </a:cubicBezTo>
                  <a:close/>
                  <a:moveTo>
                    <a:pt x="38985" y="5736"/>
                  </a:moveTo>
                  <a:cubicBezTo>
                    <a:pt x="39302" y="5767"/>
                    <a:pt x="39618" y="5831"/>
                    <a:pt x="39904" y="5926"/>
                  </a:cubicBezTo>
                  <a:cubicBezTo>
                    <a:pt x="40030" y="6021"/>
                    <a:pt x="40189" y="6116"/>
                    <a:pt x="40284" y="6179"/>
                  </a:cubicBezTo>
                  <a:cubicBezTo>
                    <a:pt x="38320" y="13590"/>
                    <a:pt x="33886" y="18878"/>
                    <a:pt x="27616" y="23059"/>
                  </a:cubicBezTo>
                  <a:cubicBezTo>
                    <a:pt x="27268" y="22457"/>
                    <a:pt x="26951" y="21855"/>
                    <a:pt x="26603" y="21254"/>
                  </a:cubicBezTo>
                  <a:cubicBezTo>
                    <a:pt x="33158" y="18878"/>
                    <a:pt x="37845" y="12671"/>
                    <a:pt x="38985" y="5862"/>
                  </a:cubicBezTo>
                  <a:lnTo>
                    <a:pt x="38985" y="5736"/>
                  </a:lnTo>
                  <a:close/>
                  <a:moveTo>
                    <a:pt x="25082" y="24705"/>
                  </a:moveTo>
                  <a:cubicBezTo>
                    <a:pt x="26191" y="26574"/>
                    <a:pt x="27268" y="28506"/>
                    <a:pt x="28059" y="30438"/>
                  </a:cubicBezTo>
                  <a:cubicBezTo>
                    <a:pt x="24924" y="29614"/>
                    <a:pt x="21884" y="28411"/>
                    <a:pt x="18749" y="27619"/>
                  </a:cubicBezTo>
                  <a:cubicBezTo>
                    <a:pt x="20490" y="26194"/>
                    <a:pt x="22612" y="25212"/>
                    <a:pt x="24892" y="24832"/>
                  </a:cubicBezTo>
                  <a:cubicBezTo>
                    <a:pt x="24987" y="24832"/>
                    <a:pt x="25051" y="24769"/>
                    <a:pt x="25082" y="24705"/>
                  </a:cubicBezTo>
                  <a:close/>
                  <a:moveTo>
                    <a:pt x="18559" y="27777"/>
                  </a:moveTo>
                  <a:cubicBezTo>
                    <a:pt x="18559" y="27777"/>
                    <a:pt x="18559" y="27841"/>
                    <a:pt x="18590" y="27841"/>
                  </a:cubicBezTo>
                  <a:cubicBezTo>
                    <a:pt x="21599" y="29297"/>
                    <a:pt x="25019" y="30152"/>
                    <a:pt x="28249" y="31008"/>
                  </a:cubicBezTo>
                  <a:lnTo>
                    <a:pt x="28313" y="31008"/>
                  </a:lnTo>
                  <a:lnTo>
                    <a:pt x="28661" y="32053"/>
                  </a:lnTo>
                  <a:cubicBezTo>
                    <a:pt x="24987" y="30881"/>
                    <a:pt x="21250" y="29772"/>
                    <a:pt x="17545" y="28727"/>
                  </a:cubicBezTo>
                  <a:cubicBezTo>
                    <a:pt x="17862" y="28379"/>
                    <a:pt x="18179" y="28062"/>
                    <a:pt x="18559" y="27777"/>
                  </a:cubicBezTo>
                  <a:close/>
                  <a:moveTo>
                    <a:pt x="17387" y="28949"/>
                  </a:moveTo>
                  <a:cubicBezTo>
                    <a:pt x="17387" y="28981"/>
                    <a:pt x="17418" y="29012"/>
                    <a:pt x="17450" y="29012"/>
                  </a:cubicBezTo>
                  <a:cubicBezTo>
                    <a:pt x="21219" y="30279"/>
                    <a:pt x="25019" y="31483"/>
                    <a:pt x="28819" y="32591"/>
                  </a:cubicBezTo>
                  <a:cubicBezTo>
                    <a:pt x="29326" y="34396"/>
                    <a:pt x="29484" y="36265"/>
                    <a:pt x="29104" y="38070"/>
                  </a:cubicBezTo>
                  <a:cubicBezTo>
                    <a:pt x="24259" y="36866"/>
                    <a:pt x="19477" y="35505"/>
                    <a:pt x="14695" y="34206"/>
                  </a:cubicBezTo>
                  <a:cubicBezTo>
                    <a:pt x="14672" y="34200"/>
                    <a:pt x="14651" y="34198"/>
                    <a:pt x="14631" y="34198"/>
                  </a:cubicBezTo>
                  <a:cubicBezTo>
                    <a:pt x="14537" y="34198"/>
                    <a:pt x="14468" y="34255"/>
                    <a:pt x="14442" y="34333"/>
                  </a:cubicBezTo>
                  <a:cubicBezTo>
                    <a:pt x="14410" y="34396"/>
                    <a:pt x="14442" y="34554"/>
                    <a:pt x="14568" y="34586"/>
                  </a:cubicBezTo>
                  <a:cubicBezTo>
                    <a:pt x="19287" y="36233"/>
                    <a:pt x="24101" y="37531"/>
                    <a:pt x="28978" y="38608"/>
                  </a:cubicBezTo>
                  <a:lnTo>
                    <a:pt x="29009" y="38608"/>
                  </a:lnTo>
                  <a:cubicBezTo>
                    <a:pt x="28946" y="38925"/>
                    <a:pt x="28819" y="39241"/>
                    <a:pt x="28693" y="39558"/>
                  </a:cubicBezTo>
                  <a:cubicBezTo>
                    <a:pt x="28693" y="39495"/>
                    <a:pt x="28661" y="39495"/>
                    <a:pt x="28661" y="39495"/>
                  </a:cubicBezTo>
                  <a:cubicBezTo>
                    <a:pt x="23752" y="38355"/>
                    <a:pt x="18907" y="37025"/>
                    <a:pt x="14062" y="35663"/>
                  </a:cubicBezTo>
                  <a:cubicBezTo>
                    <a:pt x="14125" y="35188"/>
                    <a:pt x="14252" y="34713"/>
                    <a:pt x="14378" y="34238"/>
                  </a:cubicBezTo>
                  <a:cubicBezTo>
                    <a:pt x="14410" y="34174"/>
                    <a:pt x="14410" y="34048"/>
                    <a:pt x="14442" y="33953"/>
                  </a:cubicBezTo>
                  <a:cubicBezTo>
                    <a:pt x="15043" y="32053"/>
                    <a:pt x="16057" y="30374"/>
                    <a:pt x="17387" y="28949"/>
                  </a:cubicBezTo>
                  <a:close/>
                  <a:moveTo>
                    <a:pt x="13967" y="35980"/>
                  </a:moveTo>
                  <a:lnTo>
                    <a:pt x="13967" y="35980"/>
                  </a:lnTo>
                  <a:cubicBezTo>
                    <a:pt x="18717" y="37563"/>
                    <a:pt x="23594" y="38798"/>
                    <a:pt x="28471" y="39938"/>
                  </a:cubicBezTo>
                  <a:cubicBezTo>
                    <a:pt x="28313" y="40287"/>
                    <a:pt x="28091" y="40698"/>
                    <a:pt x="27869" y="41047"/>
                  </a:cubicBezTo>
                  <a:cubicBezTo>
                    <a:pt x="26919" y="42567"/>
                    <a:pt x="25716" y="43833"/>
                    <a:pt x="24386" y="44942"/>
                  </a:cubicBezTo>
                  <a:cubicBezTo>
                    <a:pt x="24322" y="44879"/>
                    <a:pt x="24291" y="44847"/>
                    <a:pt x="24259" y="44847"/>
                  </a:cubicBezTo>
                  <a:cubicBezTo>
                    <a:pt x="20902" y="43928"/>
                    <a:pt x="17608" y="42757"/>
                    <a:pt x="14283" y="41648"/>
                  </a:cubicBezTo>
                  <a:cubicBezTo>
                    <a:pt x="13808" y="39780"/>
                    <a:pt x="13682" y="37880"/>
                    <a:pt x="13967" y="35980"/>
                  </a:cubicBezTo>
                  <a:close/>
                  <a:moveTo>
                    <a:pt x="14378" y="41965"/>
                  </a:moveTo>
                  <a:lnTo>
                    <a:pt x="14378" y="41965"/>
                  </a:lnTo>
                  <a:cubicBezTo>
                    <a:pt x="17450" y="43358"/>
                    <a:pt x="20744" y="44340"/>
                    <a:pt x="24037" y="45195"/>
                  </a:cubicBezTo>
                  <a:cubicBezTo>
                    <a:pt x="23816" y="45354"/>
                    <a:pt x="23594" y="45512"/>
                    <a:pt x="23404" y="45670"/>
                  </a:cubicBezTo>
                  <a:cubicBezTo>
                    <a:pt x="23404" y="45670"/>
                    <a:pt x="23341" y="45670"/>
                    <a:pt x="23341" y="45639"/>
                  </a:cubicBezTo>
                  <a:cubicBezTo>
                    <a:pt x="20300" y="45037"/>
                    <a:pt x="17482" y="44055"/>
                    <a:pt x="14632" y="42883"/>
                  </a:cubicBezTo>
                  <a:cubicBezTo>
                    <a:pt x="14537" y="42567"/>
                    <a:pt x="14442" y="42282"/>
                    <a:pt x="14378" y="41965"/>
                  </a:cubicBezTo>
                  <a:close/>
                  <a:moveTo>
                    <a:pt x="14758" y="43358"/>
                  </a:moveTo>
                  <a:lnTo>
                    <a:pt x="14758" y="43358"/>
                  </a:lnTo>
                  <a:cubicBezTo>
                    <a:pt x="17323" y="44657"/>
                    <a:pt x="20110" y="45480"/>
                    <a:pt x="22929" y="46050"/>
                  </a:cubicBezTo>
                  <a:cubicBezTo>
                    <a:pt x="21377" y="47095"/>
                    <a:pt x="19667" y="48045"/>
                    <a:pt x="17894" y="48964"/>
                  </a:cubicBezTo>
                  <a:cubicBezTo>
                    <a:pt x="16595" y="47285"/>
                    <a:pt x="15487" y="45354"/>
                    <a:pt x="14758" y="43358"/>
                  </a:cubicBezTo>
                  <a:close/>
                  <a:moveTo>
                    <a:pt x="23721" y="22330"/>
                  </a:moveTo>
                  <a:cubicBezTo>
                    <a:pt x="24069" y="22869"/>
                    <a:pt x="24386" y="23470"/>
                    <a:pt x="24734" y="24072"/>
                  </a:cubicBezTo>
                  <a:cubicBezTo>
                    <a:pt x="24734" y="24072"/>
                    <a:pt x="24702" y="24072"/>
                    <a:pt x="24607" y="24135"/>
                  </a:cubicBezTo>
                  <a:cubicBezTo>
                    <a:pt x="12573" y="26036"/>
                    <a:pt x="9976" y="41047"/>
                    <a:pt x="17482" y="49217"/>
                  </a:cubicBezTo>
                  <a:cubicBezTo>
                    <a:pt x="16753" y="49566"/>
                    <a:pt x="15993" y="49946"/>
                    <a:pt x="15233" y="50326"/>
                  </a:cubicBezTo>
                  <a:cubicBezTo>
                    <a:pt x="12510" y="44974"/>
                    <a:pt x="9755" y="39811"/>
                    <a:pt x="11591" y="33636"/>
                  </a:cubicBezTo>
                  <a:cubicBezTo>
                    <a:pt x="13238" y="27841"/>
                    <a:pt x="18274" y="25244"/>
                    <a:pt x="23404" y="22932"/>
                  </a:cubicBezTo>
                  <a:cubicBezTo>
                    <a:pt x="23626" y="22805"/>
                    <a:pt x="23626" y="22552"/>
                    <a:pt x="23499" y="22362"/>
                  </a:cubicBezTo>
                  <a:cubicBezTo>
                    <a:pt x="23594" y="22330"/>
                    <a:pt x="23626" y="22330"/>
                    <a:pt x="23721" y="22330"/>
                  </a:cubicBezTo>
                  <a:close/>
                  <a:moveTo>
                    <a:pt x="16532" y="52732"/>
                  </a:moveTo>
                  <a:cubicBezTo>
                    <a:pt x="16500" y="52796"/>
                    <a:pt x="16532" y="52891"/>
                    <a:pt x="16595" y="52954"/>
                  </a:cubicBezTo>
                  <a:cubicBezTo>
                    <a:pt x="17482" y="54348"/>
                    <a:pt x="18210" y="55646"/>
                    <a:pt x="18717" y="57039"/>
                  </a:cubicBezTo>
                  <a:cubicBezTo>
                    <a:pt x="16437" y="56438"/>
                    <a:pt x="14125" y="55931"/>
                    <a:pt x="11781" y="55488"/>
                  </a:cubicBezTo>
                  <a:cubicBezTo>
                    <a:pt x="13333" y="54443"/>
                    <a:pt x="14948" y="53524"/>
                    <a:pt x="16532" y="52732"/>
                  </a:cubicBezTo>
                  <a:close/>
                  <a:moveTo>
                    <a:pt x="11433" y="55646"/>
                  </a:moveTo>
                  <a:cubicBezTo>
                    <a:pt x="13808" y="56343"/>
                    <a:pt x="16183" y="56976"/>
                    <a:pt x="18590" y="57483"/>
                  </a:cubicBezTo>
                  <a:cubicBezTo>
                    <a:pt x="18614" y="57491"/>
                    <a:pt x="18640" y="57495"/>
                    <a:pt x="18665" y="57495"/>
                  </a:cubicBezTo>
                  <a:cubicBezTo>
                    <a:pt x="18743" y="57495"/>
                    <a:pt x="18820" y="57459"/>
                    <a:pt x="18844" y="57388"/>
                  </a:cubicBezTo>
                  <a:cubicBezTo>
                    <a:pt x="18970" y="57673"/>
                    <a:pt x="19034" y="57926"/>
                    <a:pt x="19129" y="58179"/>
                  </a:cubicBezTo>
                  <a:cubicBezTo>
                    <a:pt x="16278" y="57641"/>
                    <a:pt x="13460" y="56976"/>
                    <a:pt x="10578" y="56248"/>
                  </a:cubicBezTo>
                  <a:cubicBezTo>
                    <a:pt x="10831" y="56058"/>
                    <a:pt x="11148" y="55868"/>
                    <a:pt x="11433" y="55646"/>
                  </a:cubicBezTo>
                  <a:close/>
                  <a:moveTo>
                    <a:pt x="10293" y="56564"/>
                  </a:moveTo>
                  <a:cubicBezTo>
                    <a:pt x="13206" y="57514"/>
                    <a:pt x="16278" y="58179"/>
                    <a:pt x="19319" y="58749"/>
                  </a:cubicBezTo>
                  <a:cubicBezTo>
                    <a:pt x="19635" y="59985"/>
                    <a:pt x="19825" y="61283"/>
                    <a:pt x="19825" y="62740"/>
                  </a:cubicBezTo>
                  <a:lnTo>
                    <a:pt x="19825" y="63151"/>
                  </a:lnTo>
                  <a:cubicBezTo>
                    <a:pt x="15487" y="62170"/>
                    <a:pt x="11211" y="60935"/>
                    <a:pt x="6873" y="59985"/>
                  </a:cubicBezTo>
                  <a:cubicBezTo>
                    <a:pt x="7823" y="58718"/>
                    <a:pt x="8963" y="57609"/>
                    <a:pt x="10293" y="56564"/>
                  </a:cubicBezTo>
                  <a:close/>
                  <a:moveTo>
                    <a:pt x="6714" y="60175"/>
                  </a:moveTo>
                  <a:cubicBezTo>
                    <a:pt x="10926" y="61790"/>
                    <a:pt x="15423" y="62771"/>
                    <a:pt x="19825" y="63658"/>
                  </a:cubicBezTo>
                  <a:lnTo>
                    <a:pt x="19825" y="64197"/>
                  </a:lnTo>
                  <a:cubicBezTo>
                    <a:pt x="15233" y="63246"/>
                    <a:pt x="10736" y="62201"/>
                    <a:pt x="6208" y="61093"/>
                  </a:cubicBezTo>
                  <a:lnTo>
                    <a:pt x="6113" y="61093"/>
                  </a:lnTo>
                  <a:cubicBezTo>
                    <a:pt x="6271" y="60776"/>
                    <a:pt x="6524" y="60491"/>
                    <a:pt x="6714" y="60175"/>
                  </a:cubicBezTo>
                  <a:close/>
                  <a:moveTo>
                    <a:pt x="5923" y="61315"/>
                  </a:moveTo>
                  <a:cubicBezTo>
                    <a:pt x="5986" y="61410"/>
                    <a:pt x="5986" y="61441"/>
                    <a:pt x="6049" y="61441"/>
                  </a:cubicBezTo>
                  <a:cubicBezTo>
                    <a:pt x="10483" y="62898"/>
                    <a:pt x="15170" y="63975"/>
                    <a:pt x="19794" y="64672"/>
                  </a:cubicBezTo>
                  <a:cubicBezTo>
                    <a:pt x="19762" y="65875"/>
                    <a:pt x="19667" y="67047"/>
                    <a:pt x="19509" y="68250"/>
                  </a:cubicBezTo>
                  <a:cubicBezTo>
                    <a:pt x="14568" y="67173"/>
                    <a:pt x="9660" y="65938"/>
                    <a:pt x="4624" y="65178"/>
                  </a:cubicBezTo>
                  <a:cubicBezTo>
                    <a:pt x="4783" y="63785"/>
                    <a:pt x="5258" y="62518"/>
                    <a:pt x="5923" y="61315"/>
                  </a:cubicBezTo>
                  <a:close/>
                  <a:moveTo>
                    <a:pt x="4624" y="65463"/>
                  </a:moveTo>
                  <a:cubicBezTo>
                    <a:pt x="9501" y="66793"/>
                    <a:pt x="14473" y="67712"/>
                    <a:pt x="19445" y="68757"/>
                  </a:cubicBezTo>
                  <a:cubicBezTo>
                    <a:pt x="19382" y="69010"/>
                    <a:pt x="19319" y="69264"/>
                    <a:pt x="19287" y="69517"/>
                  </a:cubicBezTo>
                  <a:cubicBezTo>
                    <a:pt x="14378" y="68725"/>
                    <a:pt x="9501" y="67047"/>
                    <a:pt x="4593" y="66572"/>
                  </a:cubicBezTo>
                  <a:cubicBezTo>
                    <a:pt x="4593" y="66192"/>
                    <a:pt x="4593" y="65843"/>
                    <a:pt x="4624" y="65463"/>
                  </a:cubicBezTo>
                  <a:close/>
                  <a:moveTo>
                    <a:pt x="23942" y="447"/>
                  </a:moveTo>
                  <a:lnTo>
                    <a:pt x="23942" y="447"/>
                  </a:lnTo>
                  <a:cubicBezTo>
                    <a:pt x="24449" y="510"/>
                    <a:pt x="24892" y="859"/>
                    <a:pt x="25051" y="1397"/>
                  </a:cubicBezTo>
                  <a:cubicBezTo>
                    <a:pt x="24924" y="1397"/>
                    <a:pt x="24734" y="1429"/>
                    <a:pt x="24671" y="1587"/>
                  </a:cubicBezTo>
                  <a:cubicBezTo>
                    <a:pt x="21092" y="7731"/>
                    <a:pt x="21979" y="14255"/>
                    <a:pt x="25146" y="20335"/>
                  </a:cubicBezTo>
                  <a:cubicBezTo>
                    <a:pt x="28724" y="27207"/>
                    <a:pt x="34836" y="35346"/>
                    <a:pt x="29453" y="42978"/>
                  </a:cubicBezTo>
                  <a:cubicBezTo>
                    <a:pt x="25051" y="49217"/>
                    <a:pt x="17007" y="50801"/>
                    <a:pt x="10990" y="54854"/>
                  </a:cubicBezTo>
                  <a:cubicBezTo>
                    <a:pt x="6366" y="57989"/>
                    <a:pt x="2281" y="63722"/>
                    <a:pt x="4434" y="69485"/>
                  </a:cubicBezTo>
                  <a:cubicBezTo>
                    <a:pt x="4184" y="69686"/>
                    <a:pt x="3880" y="69807"/>
                    <a:pt x="3580" y="69807"/>
                  </a:cubicBezTo>
                  <a:cubicBezTo>
                    <a:pt x="3310" y="69807"/>
                    <a:pt x="3043" y="69710"/>
                    <a:pt x="2819" y="69485"/>
                  </a:cubicBezTo>
                  <a:cubicBezTo>
                    <a:pt x="2756" y="69422"/>
                    <a:pt x="2724" y="69422"/>
                    <a:pt x="2692" y="69422"/>
                  </a:cubicBezTo>
                  <a:cubicBezTo>
                    <a:pt x="666" y="60998"/>
                    <a:pt x="7601" y="55139"/>
                    <a:pt x="14252" y="51592"/>
                  </a:cubicBezTo>
                  <a:cubicBezTo>
                    <a:pt x="19604" y="48742"/>
                    <a:pt x="26476" y="46145"/>
                    <a:pt x="29199" y="40255"/>
                  </a:cubicBezTo>
                  <a:cubicBezTo>
                    <a:pt x="32018" y="34206"/>
                    <a:pt x="27774" y="28347"/>
                    <a:pt x="24987" y="23249"/>
                  </a:cubicBezTo>
                  <a:cubicBezTo>
                    <a:pt x="21219" y="16472"/>
                    <a:pt x="18274" y="7573"/>
                    <a:pt x="23879" y="827"/>
                  </a:cubicBezTo>
                  <a:cubicBezTo>
                    <a:pt x="23974" y="700"/>
                    <a:pt x="23974" y="542"/>
                    <a:pt x="23942" y="447"/>
                  </a:cubicBezTo>
                  <a:close/>
                  <a:moveTo>
                    <a:pt x="18749" y="51624"/>
                  </a:moveTo>
                  <a:cubicBezTo>
                    <a:pt x="18749" y="51656"/>
                    <a:pt x="18812" y="51687"/>
                    <a:pt x="18812" y="51751"/>
                  </a:cubicBezTo>
                  <a:cubicBezTo>
                    <a:pt x="20807" y="55139"/>
                    <a:pt x="22169" y="58338"/>
                    <a:pt x="22232" y="62360"/>
                  </a:cubicBezTo>
                  <a:cubicBezTo>
                    <a:pt x="22296" y="64957"/>
                    <a:pt x="21820" y="67332"/>
                    <a:pt x="21219" y="69707"/>
                  </a:cubicBezTo>
                  <a:cubicBezTo>
                    <a:pt x="20934" y="70784"/>
                    <a:pt x="20617" y="71860"/>
                    <a:pt x="20332" y="72969"/>
                  </a:cubicBezTo>
                  <a:cubicBezTo>
                    <a:pt x="20300" y="73000"/>
                    <a:pt x="20269" y="73000"/>
                    <a:pt x="20237" y="73032"/>
                  </a:cubicBezTo>
                  <a:cubicBezTo>
                    <a:pt x="20076" y="73193"/>
                    <a:pt x="19875" y="73269"/>
                    <a:pt x="19678" y="73269"/>
                  </a:cubicBezTo>
                  <a:cubicBezTo>
                    <a:pt x="19409" y="73269"/>
                    <a:pt x="19148" y="73129"/>
                    <a:pt x="19002" y="72874"/>
                  </a:cubicBezTo>
                  <a:cubicBezTo>
                    <a:pt x="18988" y="72831"/>
                    <a:pt x="18941" y="72814"/>
                    <a:pt x="18888" y="72814"/>
                  </a:cubicBezTo>
                  <a:cubicBezTo>
                    <a:pt x="18825" y="72814"/>
                    <a:pt x="18752" y="72839"/>
                    <a:pt x="18717" y="72874"/>
                  </a:cubicBezTo>
                  <a:cubicBezTo>
                    <a:pt x="19319" y="71765"/>
                    <a:pt x="19762" y="70594"/>
                    <a:pt x="20015" y="69390"/>
                  </a:cubicBezTo>
                  <a:cubicBezTo>
                    <a:pt x="20490" y="67237"/>
                    <a:pt x="20554" y="64957"/>
                    <a:pt x="20554" y="62708"/>
                  </a:cubicBezTo>
                  <a:cubicBezTo>
                    <a:pt x="20490" y="58749"/>
                    <a:pt x="19350" y="55899"/>
                    <a:pt x="17260" y="52542"/>
                  </a:cubicBezTo>
                  <a:cubicBezTo>
                    <a:pt x="17228" y="52511"/>
                    <a:pt x="17133" y="52447"/>
                    <a:pt x="17102" y="52416"/>
                  </a:cubicBezTo>
                  <a:cubicBezTo>
                    <a:pt x="17640" y="52131"/>
                    <a:pt x="18210" y="51909"/>
                    <a:pt x="18749" y="51624"/>
                  </a:cubicBezTo>
                  <a:close/>
                  <a:moveTo>
                    <a:pt x="23878" y="0"/>
                  </a:moveTo>
                  <a:cubicBezTo>
                    <a:pt x="23730" y="0"/>
                    <a:pt x="23581" y="22"/>
                    <a:pt x="23436" y="67"/>
                  </a:cubicBezTo>
                  <a:cubicBezTo>
                    <a:pt x="23341" y="130"/>
                    <a:pt x="23309" y="194"/>
                    <a:pt x="23309" y="289"/>
                  </a:cubicBezTo>
                  <a:cubicBezTo>
                    <a:pt x="19065" y="5261"/>
                    <a:pt x="19319" y="12133"/>
                    <a:pt x="21567" y="17928"/>
                  </a:cubicBezTo>
                  <a:cubicBezTo>
                    <a:pt x="22074" y="19227"/>
                    <a:pt x="22802" y="20588"/>
                    <a:pt x="23562" y="21982"/>
                  </a:cubicBezTo>
                  <a:cubicBezTo>
                    <a:pt x="23309" y="22014"/>
                    <a:pt x="23119" y="22140"/>
                    <a:pt x="22929" y="22299"/>
                  </a:cubicBezTo>
                  <a:cubicBezTo>
                    <a:pt x="22866" y="22330"/>
                    <a:pt x="22866" y="22330"/>
                    <a:pt x="22866" y="22362"/>
                  </a:cubicBezTo>
                  <a:cubicBezTo>
                    <a:pt x="17577" y="24579"/>
                    <a:pt x="12541" y="27587"/>
                    <a:pt x="10895" y="33446"/>
                  </a:cubicBezTo>
                  <a:cubicBezTo>
                    <a:pt x="9248" y="39115"/>
                    <a:pt x="10990" y="46082"/>
                    <a:pt x="14948" y="50484"/>
                  </a:cubicBezTo>
                  <a:cubicBezTo>
                    <a:pt x="12700" y="51624"/>
                    <a:pt x="10483" y="52764"/>
                    <a:pt x="8551" y="54221"/>
                  </a:cubicBezTo>
                  <a:cubicBezTo>
                    <a:pt x="3991" y="57673"/>
                    <a:pt x="0" y="63722"/>
                    <a:pt x="2249" y="69580"/>
                  </a:cubicBezTo>
                  <a:cubicBezTo>
                    <a:pt x="2281" y="69707"/>
                    <a:pt x="2407" y="69739"/>
                    <a:pt x="2534" y="69739"/>
                  </a:cubicBezTo>
                  <a:cubicBezTo>
                    <a:pt x="2786" y="70141"/>
                    <a:pt x="3277" y="70366"/>
                    <a:pt x="3764" y="70366"/>
                  </a:cubicBezTo>
                  <a:cubicBezTo>
                    <a:pt x="4196" y="70366"/>
                    <a:pt x="4624" y="70189"/>
                    <a:pt x="4878" y="69802"/>
                  </a:cubicBezTo>
                  <a:cubicBezTo>
                    <a:pt x="5036" y="69739"/>
                    <a:pt x="5099" y="69644"/>
                    <a:pt x="5068" y="69422"/>
                  </a:cubicBezTo>
                  <a:cubicBezTo>
                    <a:pt x="4814" y="68535"/>
                    <a:pt x="4656" y="67648"/>
                    <a:pt x="4624" y="66825"/>
                  </a:cubicBezTo>
                  <a:lnTo>
                    <a:pt x="4624" y="66825"/>
                  </a:lnTo>
                  <a:cubicBezTo>
                    <a:pt x="9058" y="68757"/>
                    <a:pt x="14410" y="69359"/>
                    <a:pt x="19129" y="70119"/>
                  </a:cubicBezTo>
                  <a:lnTo>
                    <a:pt x="19192" y="70119"/>
                  </a:lnTo>
                  <a:cubicBezTo>
                    <a:pt x="18970" y="71005"/>
                    <a:pt x="18654" y="71924"/>
                    <a:pt x="18210" y="72810"/>
                  </a:cubicBezTo>
                  <a:cubicBezTo>
                    <a:pt x="18115" y="73000"/>
                    <a:pt x="18242" y="73159"/>
                    <a:pt x="18400" y="73191"/>
                  </a:cubicBezTo>
                  <a:lnTo>
                    <a:pt x="18400" y="73222"/>
                  </a:lnTo>
                  <a:cubicBezTo>
                    <a:pt x="18729" y="73612"/>
                    <a:pt x="19217" y="73816"/>
                    <a:pt x="19710" y="73816"/>
                  </a:cubicBezTo>
                  <a:cubicBezTo>
                    <a:pt x="19977" y="73816"/>
                    <a:pt x="20246" y="73756"/>
                    <a:pt x="20490" y="73634"/>
                  </a:cubicBezTo>
                  <a:cubicBezTo>
                    <a:pt x="20585" y="73602"/>
                    <a:pt x="20585" y="73507"/>
                    <a:pt x="20585" y="73444"/>
                  </a:cubicBezTo>
                  <a:cubicBezTo>
                    <a:pt x="22391" y="70055"/>
                    <a:pt x="22929" y="65622"/>
                    <a:pt x="22834" y="61885"/>
                  </a:cubicBezTo>
                  <a:cubicBezTo>
                    <a:pt x="22707" y="57863"/>
                    <a:pt x="21377" y="54696"/>
                    <a:pt x="19382" y="51339"/>
                  </a:cubicBezTo>
                  <a:lnTo>
                    <a:pt x="19350" y="51307"/>
                  </a:lnTo>
                  <a:cubicBezTo>
                    <a:pt x="24069" y="49059"/>
                    <a:pt x="28883" y="46399"/>
                    <a:pt x="31226" y="41522"/>
                  </a:cubicBezTo>
                  <a:cubicBezTo>
                    <a:pt x="34045" y="35695"/>
                    <a:pt x="31226" y="29456"/>
                    <a:pt x="28313" y="24262"/>
                  </a:cubicBezTo>
                  <a:cubicBezTo>
                    <a:pt x="28154" y="24040"/>
                    <a:pt x="27996" y="23755"/>
                    <a:pt x="27838" y="23470"/>
                  </a:cubicBezTo>
                  <a:cubicBezTo>
                    <a:pt x="34425" y="20335"/>
                    <a:pt x="39302" y="13463"/>
                    <a:pt x="40980" y="6464"/>
                  </a:cubicBezTo>
                  <a:cubicBezTo>
                    <a:pt x="41044" y="6401"/>
                    <a:pt x="41075" y="6242"/>
                    <a:pt x="41044" y="6147"/>
                  </a:cubicBezTo>
                  <a:lnTo>
                    <a:pt x="41044" y="6052"/>
                  </a:lnTo>
                  <a:cubicBezTo>
                    <a:pt x="41118" y="5803"/>
                    <a:pt x="40899" y="5633"/>
                    <a:pt x="40695" y="5633"/>
                  </a:cubicBezTo>
                  <a:cubicBezTo>
                    <a:pt x="40639" y="5633"/>
                    <a:pt x="40584" y="5645"/>
                    <a:pt x="40537" y="5672"/>
                  </a:cubicBezTo>
                  <a:cubicBezTo>
                    <a:pt x="40102" y="5412"/>
                    <a:pt x="39534" y="5257"/>
                    <a:pt x="39053" y="5257"/>
                  </a:cubicBezTo>
                  <a:cubicBezTo>
                    <a:pt x="39008" y="5257"/>
                    <a:pt x="38965" y="5258"/>
                    <a:pt x="38922" y="5261"/>
                  </a:cubicBezTo>
                  <a:cubicBezTo>
                    <a:pt x="38795" y="5261"/>
                    <a:pt x="38700" y="5356"/>
                    <a:pt x="38668" y="5419"/>
                  </a:cubicBezTo>
                  <a:cubicBezTo>
                    <a:pt x="38644" y="5414"/>
                    <a:pt x="38617" y="5412"/>
                    <a:pt x="38589" y="5412"/>
                  </a:cubicBezTo>
                  <a:cubicBezTo>
                    <a:pt x="38437" y="5412"/>
                    <a:pt x="38252" y="5490"/>
                    <a:pt x="38225" y="5704"/>
                  </a:cubicBezTo>
                  <a:cubicBezTo>
                    <a:pt x="38162" y="6306"/>
                    <a:pt x="38035" y="6844"/>
                    <a:pt x="37877" y="7414"/>
                  </a:cubicBezTo>
                  <a:cubicBezTo>
                    <a:pt x="36958" y="6464"/>
                    <a:pt x="34235" y="6179"/>
                    <a:pt x="33158" y="5831"/>
                  </a:cubicBezTo>
                  <a:cubicBezTo>
                    <a:pt x="30371" y="4944"/>
                    <a:pt x="27553" y="3994"/>
                    <a:pt x="24702" y="3234"/>
                  </a:cubicBezTo>
                  <a:cubicBezTo>
                    <a:pt x="24892" y="2822"/>
                    <a:pt x="25082" y="2411"/>
                    <a:pt x="25336" y="1967"/>
                  </a:cubicBezTo>
                  <a:lnTo>
                    <a:pt x="25336" y="1936"/>
                  </a:lnTo>
                  <a:cubicBezTo>
                    <a:pt x="25462" y="1936"/>
                    <a:pt x="25557" y="1872"/>
                    <a:pt x="25557" y="1714"/>
                  </a:cubicBezTo>
                  <a:cubicBezTo>
                    <a:pt x="25639" y="764"/>
                    <a:pt x="24767" y="0"/>
                    <a:pt x="2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8854624" y="3146693"/>
              <a:ext cx="440184" cy="556970"/>
            </a:xfrm>
            <a:custGeom>
              <a:avLst/>
              <a:gdLst/>
              <a:ahLst/>
              <a:cxnLst/>
              <a:rect l="l" t="t" r="r" b="b"/>
              <a:pathLst>
                <a:path w="13682" h="17312" extrusionOk="0">
                  <a:moveTo>
                    <a:pt x="12587" y="1"/>
                  </a:moveTo>
                  <a:cubicBezTo>
                    <a:pt x="12520" y="1"/>
                    <a:pt x="12453" y="7"/>
                    <a:pt x="12383" y="21"/>
                  </a:cubicBezTo>
                  <a:lnTo>
                    <a:pt x="12383" y="116"/>
                  </a:lnTo>
                  <a:cubicBezTo>
                    <a:pt x="11275" y="6956"/>
                    <a:pt x="6556" y="13163"/>
                    <a:pt x="1" y="15539"/>
                  </a:cubicBezTo>
                  <a:cubicBezTo>
                    <a:pt x="349" y="16140"/>
                    <a:pt x="666" y="16710"/>
                    <a:pt x="1014" y="17312"/>
                  </a:cubicBezTo>
                  <a:cubicBezTo>
                    <a:pt x="7284" y="13068"/>
                    <a:pt x="11750" y="7811"/>
                    <a:pt x="13682" y="401"/>
                  </a:cubicBezTo>
                  <a:cubicBezTo>
                    <a:pt x="13587" y="337"/>
                    <a:pt x="13460" y="242"/>
                    <a:pt x="13302" y="179"/>
                  </a:cubicBezTo>
                  <a:cubicBezTo>
                    <a:pt x="13054" y="80"/>
                    <a:pt x="12826" y="1"/>
                    <a:pt x="125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8778215" y="3072955"/>
              <a:ext cx="432012" cy="169163"/>
            </a:xfrm>
            <a:custGeom>
              <a:avLst/>
              <a:gdLst/>
              <a:ahLst/>
              <a:cxnLst/>
              <a:rect l="l" t="t" r="r" b="b"/>
              <a:pathLst>
                <a:path w="13428" h="5258" extrusionOk="0">
                  <a:moveTo>
                    <a:pt x="317" y="1"/>
                  </a:moveTo>
                  <a:cubicBezTo>
                    <a:pt x="190" y="286"/>
                    <a:pt x="64" y="508"/>
                    <a:pt x="0" y="793"/>
                  </a:cubicBezTo>
                  <a:cubicBezTo>
                    <a:pt x="4339" y="2408"/>
                    <a:pt x="8709" y="3991"/>
                    <a:pt x="13175" y="5258"/>
                  </a:cubicBezTo>
                  <a:cubicBezTo>
                    <a:pt x="13270" y="5036"/>
                    <a:pt x="13333" y="4846"/>
                    <a:pt x="13428" y="4593"/>
                  </a:cubicBezTo>
                  <a:cubicBezTo>
                    <a:pt x="13301" y="4593"/>
                    <a:pt x="13175" y="4530"/>
                    <a:pt x="13175" y="4371"/>
                  </a:cubicBezTo>
                  <a:lnTo>
                    <a:pt x="13175" y="4245"/>
                  </a:lnTo>
                  <a:cubicBezTo>
                    <a:pt x="13143" y="4118"/>
                    <a:pt x="13206" y="3991"/>
                    <a:pt x="13301" y="3960"/>
                  </a:cubicBezTo>
                  <a:cubicBezTo>
                    <a:pt x="12383" y="3770"/>
                    <a:pt x="9976" y="3168"/>
                    <a:pt x="9659" y="3105"/>
                  </a:cubicBezTo>
                  <a:cubicBezTo>
                    <a:pt x="8614" y="2788"/>
                    <a:pt x="7601" y="2408"/>
                    <a:pt x="6556" y="2091"/>
                  </a:cubicBezTo>
                  <a:cubicBezTo>
                    <a:pt x="4466" y="1426"/>
                    <a:pt x="2376" y="761"/>
                    <a:pt x="3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8741538" y="3225805"/>
              <a:ext cx="395336" cy="173217"/>
            </a:xfrm>
            <a:custGeom>
              <a:avLst/>
              <a:gdLst/>
              <a:ahLst/>
              <a:cxnLst/>
              <a:rect l="l" t="t" r="r" b="b"/>
              <a:pathLst>
                <a:path w="12288" h="5384" extrusionOk="0">
                  <a:moveTo>
                    <a:pt x="95" y="0"/>
                  </a:moveTo>
                  <a:cubicBezTo>
                    <a:pt x="32" y="380"/>
                    <a:pt x="32" y="665"/>
                    <a:pt x="0" y="1045"/>
                  </a:cubicBezTo>
                  <a:cubicBezTo>
                    <a:pt x="3959" y="2439"/>
                    <a:pt x="7854" y="3927"/>
                    <a:pt x="11813" y="5384"/>
                  </a:cubicBezTo>
                  <a:lnTo>
                    <a:pt x="12288" y="4687"/>
                  </a:lnTo>
                  <a:cubicBezTo>
                    <a:pt x="8266" y="3167"/>
                    <a:pt x="4117" y="1710"/>
                    <a:pt x="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8756820" y="3418356"/>
              <a:ext cx="266967" cy="116175"/>
            </a:xfrm>
            <a:custGeom>
              <a:avLst/>
              <a:gdLst/>
              <a:ahLst/>
              <a:cxnLst/>
              <a:rect l="l" t="t" r="r" b="b"/>
              <a:pathLst>
                <a:path w="8298" h="3611" extrusionOk="0">
                  <a:moveTo>
                    <a:pt x="0" y="1"/>
                  </a:moveTo>
                  <a:lnTo>
                    <a:pt x="0" y="1"/>
                  </a:lnTo>
                  <a:cubicBezTo>
                    <a:pt x="64" y="381"/>
                    <a:pt x="190" y="761"/>
                    <a:pt x="317" y="1109"/>
                  </a:cubicBezTo>
                  <a:cubicBezTo>
                    <a:pt x="2692" y="2028"/>
                    <a:pt x="5067" y="2819"/>
                    <a:pt x="7506" y="3611"/>
                  </a:cubicBezTo>
                  <a:cubicBezTo>
                    <a:pt x="7791" y="3358"/>
                    <a:pt x="8076" y="3168"/>
                    <a:pt x="8298" y="2914"/>
                  </a:cubicBezTo>
                  <a:cubicBezTo>
                    <a:pt x="5542" y="1964"/>
                    <a:pt x="2724" y="1046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8021202" y="2975151"/>
              <a:ext cx="1098369" cy="2231935"/>
            </a:xfrm>
            <a:custGeom>
              <a:avLst/>
              <a:gdLst/>
              <a:ahLst/>
              <a:cxnLst/>
              <a:rect l="l" t="t" r="r" b="b"/>
              <a:pathLst>
                <a:path w="34140" h="69374" extrusionOk="0">
                  <a:moveTo>
                    <a:pt x="23277" y="1"/>
                  </a:moveTo>
                  <a:lnTo>
                    <a:pt x="23277" y="1"/>
                  </a:lnTo>
                  <a:cubicBezTo>
                    <a:pt x="23309" y="127"/>
                    <a:pt x="23309" y="286"/>
                    <a:pt x="23214" y="381"/>
                  </a:cubicBezTo>
                  <a:cubicBezTo>
                    <a:pt x="17577" y="7126"/>
                    <a:pt x="20553" y="15994"/>
                    <a:pt x="24322" y="22802"/>
                  </a:cubicBezTo>
                  <a:cubicBezTo>
                    <a:pt x="27109" y="27901"/>
                    <a:pt x="31353" y="33791"/>
                    <a:pt x="28534" y="39809"/>
                  </a:cubicBezTo>
                  <a:cubicBezTo>
                    <a:pt x="25779" y="45731"/>
                    <a:pt x="18938" y="48296"/>
                    <a:pt x="13586" y="51146"/>
                  </a:cubicBezTo>
                  <a:cubicBezTo>
                    <a:pt x="6936" y="54693"/>
                    <a:pt x="0" y="60552"/>
                    <a:pt x="2027" y="69007"/>
                  </a:cubicBezTo>
                  <a:cubicBezTo>
                    <a:pt x="2059" y="69007"/>
                    <a:pt x="2090" y="69007"/>
                    <a:pt x="2154" y="69039"/>
                  </a:cubicBezTo>
                  <a:cubicBezTo>
                    <a:pt x="2389" y="69274"/>
                    <a:pt x="2652" y="69373"/>
                    <a:pt x="2914" y="69373"/>
                  </a:cubicBezTo>
                  <a:cubicBezTo>
                    <a:pt x="3215" y="69373"/>
                    <a:pt x="3515" y="69242"/>
                    <a:pt x="3769" y="69039"/>
                  </a:cubicBezTo>
                  <a:cubicBezTo>
                    <a:pt x="1647" y="63244"/>
                    <a:pt x="5701" y="57543"/>
                    <a:pt x="10356" y="54440"/>
                  </a:cubicBezTo>
                  <a:cubicBezTo>
                    <a:pt x="16310" y="50354"/>
                    <a:pt x="24354" y="48739"/>
                    <a:pt x="28756" y="42500"/>
                  </a:cubicBezTo>
                  <a:cubicBezTo>
                    <a:pt x="34139" y="34868"/>
                    <a:pt x="27996" y="26729"/>
                    <a:pt x="24449" y="19857"/>
                  </a:cubicBezTo>
                  <a:cubicBezTo>
                    <a:pt x="21282" y="13777"/>
                    <a:pt x="20395" y="7190"/>
                    <a:pt x="24005" y="1141"/>
                  </a:cubicBezTo>
                  <a:cubicBezTo>
                    <a:pt x="24055" y="992"/>
                    <a:pt x="24163" y="940"/>
                    <a:pt x="24284" y="940"/>
                  </a:cubicBezTo>
                  <a:cubicBezTo>
                    <a:pt x="24317" y="940"/>
                    <a:pt x="24351" y="944"/>
                    <a:pt x="24385" y="951"/>
                  </a:cubicBezTo>
                  <a:cubicBezTo>
                    <a:pt x="24227" y="444"/>
                    <a:pt x="23784" y="64"/>
                    <a:pt x="23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451152" y="4059226"/>
              <a:ext cx="479917" cy="170193"/>
            </a:xfrm>
            <a:custGeom>
              <a:avLst/>
              <a:gdLst/>
              <a:ahLst/>
              <a:cxnLst/>
              <a:rect l="l" t="t" r="r" b="b"/>
              <a:pathLst>
                <a:path w="14917" h="5290" extrusionOk="0">
                  <a:moveTo>
                    <a:pt x="317" y="0"/>
                  </a:moveTo>
                  <a:cubicBezTo>
                    <a:pt x="191" y="475"/>
                    <a:pt x="64" y="950"/>
                    <a:pt x="1" y="1426"/>
                  </a:cubicBezTo>
                  <a:cubicBezTo>
                    <a:pt x="4846" y="2756"/>
                    <a:pt x="9691" y="4149"/>
                    <a:pt x="14600" y="5257"/>
                  </a:cubicBezTo>
                  <a:cubicBezTo>
                    <a:pt x="14600" y="5289"/>
                    <a:pt x="14632" y="5289"/>
                    <a:pt x="14632" y="5289"/>
                  </a:cubicBezTo>
                  <a:cubicBezTo>
                    <a:pt x="14758" y="4972"/>
                    <a:pt x="14822" y="4656"/>
                    <a:pt x="14917" y="4339"/>
                  </a:cubicBezTo>
                  <a:cubicBezTo>
                    <a:pt x="10040" y="3326"/>
                    <a:pt x="5226" y="1964"/>
                    <a:pt x="507" y="317"/>
                  </a:cubicBezTo>
                  <a:cubicBezTo>
                    <a:pt x="381" y="254"/>
                    <a:pt x="349" y="159"/>
                    <a:pt x="381" y="32"/>
                  </a:cubicBezTo>
                  <a:lnTo>
                    <a:pt x="3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8563240" y="3853420"/>
              <a:ext cx="357630" cy="137570"/>
            </a:xfrm>
            <a:custGeom>
              <a:avLst/>
              <a:gdLst/>
              <a:ahLst/>
              <a:cxnLst/>
              <a:rect l="l" t="t" r="r" b="b"/>
              <a:pathLst>
                <a:path w="11116" h="4276" extrusionOk="0">
                  <a:moveTo>
                    <a:pt x="1014" y="0"/>
                  </a:moveTo>
                  <a:cubicBezTo>
                    <a:pt x="665" y="285"/>
                    <a:pt x="317" y="602"/>
                    <a:pt x="0" y="950"/>
                  </a:cubicBezTo>
                  <a:cubicBezTo>
                    <a:pt x="3705" y="1995"/>
                    <a:pt x="7442" y="3104"/>
                    <a:pt x="11116" y="4276"/>
                  </a:cubicBezTo>
                  <a:cubicBezTo>
                    <a:pt x="11021" y="3927"/>
                    <a:pt x="10863" y="3579"/>
                    <a:pt x="10768" y="3231"/>
                  </a:cubicBezTo>
                  <a:cubicBezTo>
                    <a:pt x="7474" y="2375"/>
                    <a:pt x="4054" y="1520"/>
                    <a:pt x="1045" y="64"/>
                  </a:cubicBezTo>
                  <a:cubicBezTo>
                    <a:pt x="1045" y="64"/>
                    <a:pt x="1014" y="64"/>
                    <a:pt x="10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8315643" y="3677149"/>
              <a:ext cx="479917" cy="898674"/>
            </a:xfrm>
            <a:custGeom>
              <a:avLst/>
              <a:gdLst/>
              <a:ahLst/>
              <a:cxnLst/>
              <a:rect l="l" t="t" r="r" b="b"/>
              <a:pathLst>
                <a:path w="14917" h="27933" extrusionOk="0">
                  <a:moveTo>
                    <a:pt x="13745" y="1"/>
                  </a:moveTo>
                  <a:cubicBezTo>
                    <a:pt x="13745" y="23"/>
                    <a:pt x="13753" y="34"/>
                    <a:pt x="13767" y="38"/>
                  </a:cubicBezTo>
                  <a:lnTo>
                    <a:pt x="13767" y="38"/>
                  </a:lnTo>
                  <a:cubicBezTo>
                    <a:pt x="13760" y="25"/>
                    <a:pt x="13753" y="13"/>
                    <a:pt x="13745" y="1"/>
                  </a:cubicBezTo>
                  <a:close/>
                  <a:moveTo>
                    <a:pt x="13903" y="32"/>
                  </a:moveTo>
                  <a:cubicBezTo>
                    <a:pt x="13856" y="32"/>
                    <a:pt x="13816" y="40"/>
                    <a:pt x="13788" y="40"/>
                  </a:cubicBezTo>
                  <a:cubicBezTo>
                    <a:pt x="13780" y="40"/>
                    <a:pt x="13773" y="40"/>
                    <a:pt x="13767" y="38"/>
                  </a:cubicBezTo>
                  <a:lnTo>
                    <a:pt x="13767" y="38"/>
                  </a:lnTo>
                  <a:cubicBezTo>
                    <a:pt x="13871" y="226"/>
                    <a:pt x="13856" y="480"/>
                    <a:pt x="13618" y="539"/>
                  </a:cubicBezTo>
                  <a:cubicBezTo>
                    <a:pt x="8520" y="2882"/>
                    <a:pt x="3516" y="5448"/>
                    <a:pt x="1837" y="11275"/>
                  </a:cubicBezTo>
                  <a:cubicBezTo>
                    <a:pt x="1" y="17482"/>
                    <a:pt x="2724" y="22581"/>
                    <a:pt x="5479" y="27933"/>
                  </a:cubicBezTo>
                  <a:cubicBezTo>
                    <a:pt x="6208" y="27584"/>
                    <a:pt x="6968" y="27236"/>
                    <a:pt x="7728" y="26824"/>
                  </a:cubicBezTo>
                  <a:cubicBezTo>
                    <a:pt x="191" y="18685"/>
                    <a:pt x="2819" y="3643"/>
                    <a:pt x="14853" y="1774"/>
                  </a:cubicBezTo>
                  <a:lnTo>
                    <a:pt x="14917" y="1774"/>
                  </a:lnTo>
                  <a:cubicBezTo>
                    <a:pt x="14568" y="1172"/>
                    <a:pt x="14220" y="634"/>
                    <a:pt x="13903" y="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8459292" y="4309848"/>
              <a:ext cx="312845" cy="120261"/>
            </a:xfrm>
            <a:custGeom>
              <a:avLst/>
              <a:gdLst/>
              <a:ahLst/>
              <a:cxnLst/>
              <a:rect l="l" t="t" r="r" b="b"/>
              <a:pathLst>
                <a:path w="9724" h="3738" extrusionOk="0">
                  <a:moveTo>
                    <a:pt x="1" y="1"/>
                  </a:moveTo>
                  <a:cubicBezTo>
                    <a:pt x="96" y="318"/>
                    <a:pt x="159" y="603"/>
                    <a:pt x="286" y="919"/>
                  </a:cubicBezTo>
                  <a:cubicBezTo>
                    <a:pt x="3136" y="2091"/>
                    <a:pt x="5955" y="3105"/>
                    <a:pt x="8995" y="3675"/>
                  </a:cubicBezTo>
                  <a:cubicBezTo>
                    <a:pt x="9027" y="3675"/>
                    <a:pt x="9090" y="3738"/>
                    <a:pt x="9090" y="3738"/>
                  </a:cubicBezTo>
                  <a:cubicBezTo>
                    <a:pt x="9312" y="3548"/>
                    <a:pt x="9502" y="3421"/>
                    <a:pt x="9723" y="3263"/>
                  </a:cubicBezTo>
                  <a:cubicBezTo>
                    <a:pt x="6461" y="2376"/>
                    <a:pt x="3136" y="139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8548955" y="4621629"/>
              <a:ext cx="167136" cy="580778"/>
            </a:xfrm>
            <a:custGeom>
              <a:avLst/>
              <a:gdLst/>
              <a:ahLst/>
              <a:cxnLst/>
              <a:rect l="l" t="t" r="r" b="b"/>
              <a:pathLst>
                <a:path w="5195" h="18052" extrusionOk="0">
                  <a:moveTo>
                    <a:pt x="1648" y="1"/>
                  </a:moveTo>
                  <a:cubicBezTo>
                    <a:pt x="1109" y="286"/>
                    <a:pt x="539" y="507"/>
                    <a:pt x="1" y="792"/>
                  </a:cubicBezTo>
                  <a:cubicBezTo>
                    <a:pt x="64" y="792"/>
                    <a:pt x="96" y="824"/>
                    <a:pt x="159" y="919"/>
                  </a:cubicBezTo>
                  <a:cubicBezTo>
                    <a:pt x="2281" y="4244"/>
                    <a:pt x="3389" y="7126"/>
                    <a:pt x="3453" y="11085"/>
                  </a:cubicBezTo>
                  <a:cubicBezTo>
                    <a:pt x="3453" y="13365"/>
                    <a:pt x="3389" y="15613"/>
                    <a:pt x="2914" y="17799"/>
                  </a:cubicBezTo>
                  <a:lnTo>
                    <a:pt x="4118" y="18052"/>
                  </a:lnTo>
                  <a:cubicBezTo>
                    <a:pt x="4719" y="15677"/>
                    <a:pt x="5195" y="13302"/>
                    <a:pt x="5131" y="10705"/>
                  </a:cubicBezTo>
                  <a:cubicBezTo>
                    <a:pt x="5068" y="6651"/>
                    <a:pt x="3706" y="3453"/>
                    <a:pt x="1711" y="127"/>
                  </a:cubicBezTo>
                  <a:cubicBezTo>
                    <a:pt x="1648" y="96"/>
                    <a:pt x="1648" y="32"/>
                    <a:pt x="16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8600914" y="5193200"/>
              <a:ext cx="80528" cy="123382"/>
            </a:xfrm>
            <a:custGeom>
              <a:avLst/>
              <a:gdLst/>
              <a:ahLst/>
              <a:cxnLst/>
              <a:rect l="l" t="t" r="r" b="b"/>
              <a:pathLst>
                <a:path w="2503" h="3835" extrusionOk="0">
                  <a:moveTo>
                    <a:pt x="5" y="3446"/>
                  </a:moveTo>
                  <a:cubicBezTo>
                    <a:pt x="3" y="3448"/>
                    <a:pt x="2" y="3451"/>
                    <a:pt x="1" y="3453"/>
                  </a:cubicBezTo>
                  <a:cubicBezTo>
                    <a:pt x="2" y="3451"/>
                    <a:pt x="3" y="3448"/>
                    <a:pt x="5" y="3446"/>
                  </a:cubicBezTo>
                  <a:close/>
                  <a:moveTo>
                    <a:pt x="1299" y="1"/>
                  </a:moveTo>
                  <a:cubicBezTo>
                    <a:pt x="1047" y="1202"/>
                    <a:pt x="636" y="2340"/>
                    <a:pt x="5" y="3446"/>
                  </a:cubicBezTo>
                  <a:lnTo>
                    <a:pt x="5" y="3446"/>
                  </a:lnTo>
                  <a:cubicBezTo>
                    <a:pt x="27" y="3412"/>
                    <a:pt x="84" y="3380"/>
                    <a:pt x="146" y="3380"/>
                  </a:cubicBezTo>
                  <a:cubicBezTo>
                    <a:pt x="194" y="3380"/>
                    <a:pt x="246" y="3399"/>
                    <a:pt x="286" y="3453"/>
                  </a:cubicBezTo>
                  <a:cubicBezTo>
                    <a:pt x="448" y="3705"/>
                    <a:pt x="703" y="3835"/>
                    <a:pt x="963" y="3835"/>
                  </a:cubicBezTo>
                  <a:cubicBezTo>
                    <a:pt x="1159" y="3835"/>
                    <a:pt x="1358" y="3761"/>
                    <a:pt x="1521" y="3611"/>
                  </a:cubicBezTo>
                  <a:cubicBezTo>
                    <a:pt x="1553" y="3548"/>
                    <a:pt x="1584" y="3548"/>
                    <a:pt x="1616" y="3548"/>
                  </a:cubicBezTo>
                  <a:cubicBezTo>
                    <a:pt x="1933" y="2471"/>
                    <a:pt x="2218" y="1363"/>
                    <a:pt x="2503" y="286"/>
                  </a:cubicBezTo>
                  <a:lnTo>
                    <a:pt x="12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8194385" y="4896733"/>
              <a:ext cx="442243" cy="128400"/>
            </a:xfrm>
            <a:custGeom>
              <a:avLst/>
              <a:gdLst/>
              <a:ahLst/>
              <a:cxnLst/>
              <a:rect l="l" t="t" r="r" b="b"/>
              <a:pathLst>
                <a:path w="13746" h="3991" extrusionOk="0">
                  <a:moveTo>
                    <a:pt x="603" y="0"/>
                  </a:moveTo>
                  <a:cubicBezTo>
                    <a:pt x="413" y="285"/>
                    <a:pt x="223" y="602"/>
                    <a:pt x="1" y="919"/>
                  </a:cubicBezTo>
                  <a:lnTo>
                    <a:pt x="96" y="919"/>
                  </a:lnTo>
                  <a:cubicBezTo>
                    <a:pt x="4656" y="2027"/>
                    <a:pt x="9153" y="3040"/>
                    <a:pt x="13745" y="3991"/>
                  </a:cubicBezTo>
                  <a:lnTo>
                    <a:pt x="13745" y="3452"/>
                  </a:lnTo>
                  <a:cubicBezTo>
                    <a:pt x="13735" y="3442"/>
                    <a:pt x="13728" y="3438"/>
                    <a:pt x="13724" y="3438"/>
                  </a:cubicBezTo>
                  <a:lnTo>
                    <a:pt x="13724" y="3438"/>
                  </a:lnTo>
                  <a:cubicBezTo>
                    <a:pt x="13719" y="3438"/>
                    <a:pt x="13721" y="3445"/>
                    <a:pt x="13730" y="3449"/>
                  </a:cubicBezTo>
                  <a:lnTo>
                    <a:pt x="13730" y="3449"/>
                  </a:lnTo>
                  <a:cubicBezTo>
                    <a:pt x="9333" y="2563"/>
                    <a:pt x="4810" y="1582"/>
                    <a:pt x="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8146513" y="5065862"/>
              <a:ext cx="477890" cy="130427"/>
            </a:xfrm>
            <a:custGeom>
              <a:avLst/>
              <a:gdLst/>
              <a:ahLst/>
              <a:cxnLst/>
              <a:rect l="l" t="t" r="r" b="b"/>
              <a:pathLst>
                <a:path w="14854" h="4054" extrusionOk="0">
                  <a:moveTo>
                    <a:pt x="32" y="0"/>
                  </a:moveTo>
                  <a:cubicBezTo>
                    <a:pt x="1" y="380"/>
                    <a:pt x="1" y="760"/>
                    <a:pt x="1" y="1109"/>
                  </a:cubicBezTo>
                  <a:cubicBezTo>
                    <a:pt x="4878" y="1584"/>
                    <a:pt x="9786" y="3262"/>
                    <a:pt x="14632" y="4054"/>
                  </a:cubicBezTo>
                  <a:lnTo>
                    <a:pt x="14695" y="4054"/>
                  </a:lnTo>
                  <a:cubicBezTo>
                    <a:pt x="14758" y="3801"/>
                    <a:pt x="14790" y="3547"/>
                    <a:pt x="14853" y="3294"/>
                  </a:cubicBezTo>
                  <a:cubicBezTo>
                    <a:pt x="9881" y="2217"/>
                    <a:pt x="4909" y="1330"/>
                    <a:pt x="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8341123" y="4752055"/>
              <a:ext cx="274110" cy="79498"/>
            </a:xfrm>
            <a:custGeom>
              <a:avLst/>
              <a:gdLst/>
              <a:ahLst/>
              <a:cxnLst/>
              <a:rect l="l" t="t" r="r" b="b"/>
              <a:pathLst>
                <a:path w="8520" h="2471" extrusionOk="0">
                  <a:moveTo>
                    <a:pt x="887" y="0"/>
                  </a:moveTo>
                  <a:cubicBezTo>
                    <a:pt x="570" y="190"/>
                    <a:pt x="285" y="380"/>
                    <a:pt x="0" y="602"/>
                  </a:cubicBezTo>
                  <a:cubicBezTo>
                    <a:pt x="2819" y="1267"/>
                    <a:pt x="5669" y="1932"/>
                    <a:pt x="8519" y="2470"/>
                  </a:cubicBezTo>
                  <a:cubicBezTo>
                    <a:pt x="8424" y="2217"/>
                    <a:pt x="8329" y="1964"/>
                    <a:pt x="8234" y="1679"/>
                  </a:cubicBezTo>
                  <a:cubicBezTo>
                    <a:pt x="8171" y="1774"/>
                    <a:pt x="8076" y="1805"/>
                    <a:pt x="8044" y="1805"/>
                  </a:cubicBezTo>
                  <a:cubicBezTo>
                    <a:pt x="5637" y="1299"/>
                    <a:pt x="3262" y="665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4594765" y="3256465"/>
              <a:ext cx="1271586" cy="2194229"/>
            </a:xfrm>
            <a:custGeom>
              <a:avLst/>
              <a:gdLst/>
              <a:ahLst/>
              <a:cxnLst/>
              <a:rect l="l" t="t" r="r" b="b"/>
              <a:pathLst>
                <a:path w="39524" h="68202" extrusionOk="0">
                  <a:moveTo>
                    <a:pt x="14218" y="754"/>
                  </a:moveTo>
                  <a:cubicBezTo>
                    <a:pt x="14782" y="754"/>
                    <a:pt x="15334" y="808"/>
                    <a:pt x="15835" y="947"/>
                  </a:cubicBezTo>
                  <a:cubicBezTo>
                    <a:pt x="17798" y="1422"/>
                    <a:pt x="18305" y="2784"/>
                    <a:pt x="17418" y="5033"/>
                  </a:cubicBezTo>
                  <a:cubicBezTo>
                    <a:pt x="16785" y="5571"/>
                    <a:pt x="16056" y="5951"/>
                    <a:pt x="15265" y="6141"/>
                  </a:cubicBezTo>
                  <a:cubicBezTo>
                    <a:pt x="14920" y="6256"/>
                    <a:pt x="15018" y="6760"/>
                    <a:pt x="15322" y="6760"/>
                  </a:cubicBezTo>
                  <a:cubicBezTo>
                    <a:pt x="15353" y="6760"/>
                    <a:pt x="15387" y="6755"/>
                    <a:pt x="15423" y="6743"/>
                  </a:cubicBezTo>
                  <a:cubicBezTo>
                    <a:pt x="15708" y="6648"/>
                    <a:pt x="15930" y="6521"/>
                    <a:pt x="16215" y="6426"/>
                  </a:cubicBezTo>
                  <a:cubicBezTo>
                    <a:pt x="18400" y="13932"/>
                    <a:pt x="20838" y="21311"/>
                    <a:pt x="22485" y="28974"/>
                  </a:cubicBezTo>
                  <a:cubicBezTo>
                    <a:pt x="22508" y="29182"/>
                    <a:pt x="22666" y="29255"/>
                    <a:pt x="22823" y="29255"/>
                  </a:cubicBezTo>
                  <a:cubicBezTo>
                    <a:pt x="22882" y="29255"/>
                    <a:pt x="22940" y="29245"/>
                    <a:pt x="22992" y="29228"/>
                  </a:cubicBezTo>
                  <a:cubicBezTo>
                    <a:pt x="23024" y="29291"/>
                    <a:pt x="23119" y="29386"/>
                    <a:pt x="23277" y="29418"/>
                  </a:cubicBezTo>
                  <a:cubicBezTo>
                    <a:pt x="31891" y="31191"/>
                    <a:pt x="38573" y="41737"/>
                    <a:pt x="38351" y="50193"/>
                  </a:cubicBezTo>
                  <a:cubicBezTo>
                    <a:pt x="38098" y="59978"/>
                    <a:pt x="28091" y="66914"/>
                    <a:pt x="18907" y="67515"/>
                  </a:cubicBezTo>
                  <a:cubicBezTo>
                    <a:pt x="18623" y="67532"/>
                    <a:pt x="18341" y="67540"/>
                    <a:pt x="18060" y="67540"/>
                  </a:cubicBezTo>
                  <a:cubicBezTo>
                    <a:pt x="10327" y="67540"/>
                    <a:pt x="3489" y="61322"/>
                    <a:pt x="1900" y="53866"/>
                  </a:cubicBezTo>
                  <a:cubicBezTo>
                    <a:pt x="0" y="45126"/>
                    <a:pt x="5099" y="37240"/>
                    <a:pt x="11876" y="32426"/>
                  </a:cubicBezTo>
                  <a:lnTo>
                    <a:pt x="11908" y="32395"/>
                  </a:lnTo>
                  <a:cubicBezTo>
                    <a:pt x="12098" y="32331"/>
                    <a:pt x="12288" y="32205"/>
                    <a:pt x="12224" y="31920"/>
                  </a:cubicBezTo>
                  <a:cubicBezTo>
                    <a:pt x="9501" y="24224"/>
                    <a:pt x="8614" y="16022"/>
                    <a:pt x="6271" y="8263"/>
                  </a:cubicBezTo>
                  <a:cubicBezTo>
                    <a:pt x="6492" y="8231"/>
                    <a:pt x="6714" y="8231"/>
                    <a:pt x="6904" y="8168"/>
                  </a:cubicBezTo>
                  <a:cubicBezTo>
                    <a:pt x="7157" y="8105"/>
                    <a:pt x="7126" y="7756"/>
                    <a:pt x="6872" y="7756"/>
                  </a:cubicBezTo>
                  <a:cubicBezTo>
                    <a:pt x="6804" y="7760"/>
                    <a:pt x="6737" y="7762"/>
                    <a:pt x="6671" y="7762"/>
                  </a:cubicBezTo>
                  <a:cubicBezTo>
                    <a:pt x="4389" y="7762"/>
                    <a:pt x="3107" y="5670"/>
                    <a:pt x="4307" y="3608"/>
                  </a:cubicBezTo>
                  <a:cubicBezTo>
                    <a:pt x="4370" y="3513"/>
                    <a:pt x="4370" y="3449"/>
                    <a:pt x="4339" y="3354"/>
                  </a:cubicBezTo>
                  <a:cubicBezTo>
                    <a:pt x="5701" y="1929"/>
                    <a:pt x="9691" y="1359"/>
                    <a:pt x="11401" y="1074"/>
                  </a:cubicBezTo>
                  <a:cubicBezTo>
                    <a:pt x="12242" y="914"/>
                    <a:pt x="13248" y="754"/>
                    <a:pt x="14218" y="754"/>
                  </a:cubicBezTo>
                  <a:close/>
                  <a:moveTo>
                    <a:pt x="14150" y="1"/>
                  </a:moveTo>
                  <a:cubicBezTo>
                    <a:pt x="12715" y="1"/>
                    <a:pt x="11213" y="340"/>
                    <a:pt x="9913" y="631"/>
                  </a:cubicBezTo>
                  <a:cubicBezTo>
                    <a:pt x="8361" y="979"/>
                    <a:pt x="5099" y="1581"/>
                    <a:pt x="4022" y="3101"/>
                  </a:cubicBezTo>
                  <a:cubicBezTo>
                    <a:pt x="3927" y="3101"/>
                    <a:pt x="3864" y="3133"/>
                    <a:pt x="3832" y="3196"/>
                  </a:cubicBezTo>
                  <a:cubicBezTo>
                    <a:pt x="2217" y="5159"/>
                    <a:pt x="3674" y="8168"/>
                    <a:pt x="5954" y="8326"/>
                  </a:cubicBezTo>
                  <a:cubicBezTo>
                    <a:pt x="6587" y="12475"/>
                    <a:pt x="7664" y="16592"/>
                    <a:pt x="8582" y="20677"/>
                  </a:cubicBezTo>
                  <a:cubicBezTo>
                    <a:pt x="9406" y="24509"/>
                    <a:pt x="10166" y="28341"/>
                    <a:pt x="11528" y="32015"/>
                  </a:cubicBezTo>
                  <a:cubicBezTo>
                    <a:pt x="5637" y="35213"/>
                    <a:pt x="1520" y="41769"/>
                    <a:pt x="855" y="48387"/>
                  </a:cubicBezTo>
                  <a:cubicBezTo>
                    <a:pt x="190" y="55101"/>
                    <a:pt x="3420" y="61720"/>
                    <a:pt x="9026" y="65489"/>
                  </a:cubicBezTo>
                  <a:cubicBezTo>
                    <a:pt x="11854" y="67393"/>
                    <a:pt x="14887" y="68202"/>
                    <a:pt x="17947" y="68202"/>
                  </a:cubicBezTo>
                  <a:cubicBezTo>
                    <a:pt x="21806" y="68202"/>
                    <a:pt x="25708" y="66915"/>
                    <a:pt x="29294" y="64919"/>
                  </a:cubicBezTo>
                  <a:cubicBezTo>
                    <a:pt x="32556" y="63082"/>
                    <a:pt x="35691" y="60833"/>
                    <a:pt x="37433" y="57413"/>
                  </a:cubicBezTo>
                  <a:cubicBezTo>
                    <a:pt x="39016" y="54246"/>
                    <a:pt x="39523" y="50604"/>
                    <a:pt x="39016" y="47121"/>
                  </a:cubicBezTo>
                  <a:cubicBezTo>
                    <a:pt x="37876" y="39298"/>
                    <a:pt x="31574" y="30273"/>
                    <a:pt x="23467" y="28626"/>
                  </a:cubicBezTo>
                  <a:cubicBezTo>
                    <a:pt x="23430" y="28617"/>
                    <a:pt x="23393" y="28613"/>
                    <a:pt x="23357" y="28613"/>
                  </a:cubicBezTo>
                  <a:cubicBezTo>
                    <a:pt x="23271" y="28613"/>
                    <a:pt x="23195" y="28635"/>
                    <a:pt x="23150" y="28658"/>
                  </a:cubicBezTo>
                  <a:cubicBezTo>
                    <a:pt x="21567" y="21152"/>
                    <a:pt x="19730" y="13298"/>
                    <a:pt x="16690" y="6173"/>
                  </a:cubicBezTo>
                  <a:cubicBezTo>
                    <a:pt x="18938" y="4843"/>
                    <a:pt x="19888" y="1992"/>
                    <a:pt x="16721" y="504"/>
                  </a:cubicBezTo>
                  <a:cubicBezTo>
                    <a:pt x="15937" y="136"/>
                    <a:pt x="15057" y="1"/>
                    <a:pt x="14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4594765" y="3279211"/>
              <a:ext cx="1241022" cy="2150217"/>
            </a:xfrm>
            <a:custGeom>
              <a:avLst/>
              <a:gdLst/>
              <a:ahLst/>
              <a:cxnLst/>
              <a:rect l="l" t="t" r="r" b="b"/>
              <a:pathLst>
                <a:path w="38574" h="66834" extrusionOk="0">
                  <a:moveTo>
                    <a:pt x="15872" y="1924"/>
                  </a:moveTo>
                  <a:cubicBezTo>
                    <a:pt x="16188" y="1924"/>
                    <a:pt x="16305" y="2416"/>
                    <a:pt x="16025" y="2584"/>
                  </a:cubicBezTo>
                  <a:cubicBezTo>
                    <a:pt x="13334" y="4030"/>
                    <a:pt x="10169" y="4790"/>
                    <a:pt x="7082" y="4790"/>
                  </a:cubicBezTo>
                  <a:cubicBezTo>
                    <a:pt x="6790" y="4790"/>
                    <a:pt x="6498" y="4783"/>
                    <a:pt x="6207" y="4769"/>
                  </a:cubicBezTo>
                  <a:cubicBezTo>
                    <a:pt x="5796" y="4737"/>
                    <a:pt x="5859" y="4199"/>
                    <a:pt x="6207" y="4167"/>
                  </a:cubicBezTo>
                  <a:cubicBezTo>
                    <a:pt x="9659" y="3946"/>
                    <a:pt x="12573" y="3217"/>
                    <a:pt x="15740" y="1951"/>
                  </a:cubicBezTo>
                  <a:cubicBezTo>
                    <a:pt x="15787" y="1932"/>
                    <a:pt x="15831" y="1924"/>
                    <a:pt x="15872" y="1924"/>
                  </a:cubicBezTo>
                  <a:close/>
                  <a:moveTo>
                    <a:pt x="16405" y="30421"/>
                  </a:moveTo>
                  <a:cubicBezTo>
                    <a:pt x="17640" y="30484"/>
                    <a:pt x="18590" y="31624"/>
                    <a:pt x="18590" y="32828"/>
                  </a:cubicBezTo>
                  <a:cubicBezTo>
                    <a:pt x="18622" y="34094"/>
                    <a:pt x="17576" y="34950"/>
                    <a:pt x="16341" y="34950"/>
                  </a:cubicBezTo>
                  <a:cubicBezTo>
                    <a:pt x="16300" y="34952"/>
                    <a:pt x="16258" y="34953"/>
                    <a:pt x="16217" y="34953"/>
                  </a:cubicBezTo>
                  <a:cubicBezTo>
                    <a:pt x="15035" y="34953"/>
                    <a:pt x="14028" y="34083"/>
                    <a:pt x="13998" y="32859"/>
                  </a:cubicBezTo>
                  <a:cubicBezTo>
                    <a:pt x="13998" y="31688"/>
                    <a:pt x="14916" y="30516"/>
                    <a:pt x="16151" y="30516"/>
                  </a:cubicBezTo>
                  <a:lnTo>
                    <a:pt x="16183" y="30516"/>
                  </a:lnTo>
                  <a:cubicBezTo>
                    <a:pt x="16215" y="30453"/>
                    <a:pt x="16278" y="30421"/>
                    <a:pt x="16405" y="30421"/>
                  </a:cubicBezTo>
                  <a:close/>
                  <a:moveTo>
                    <a:pt x="33647" y="40809"/>
                  </a:moveTo>
                  <a:cubicBezTo>
                    <a:pt x="33811" y="40809"/>
                    <a:pt x="33973" y="40893"/>
                    <a:pt x="34044" y="41093"/>
                  </a:cubicBezTo>
                  <a:cubicBezTo>
                    <a:pt x="35755" y="46034"/>
                    <a:pt x="36546" y="51861"/>
                    <a:pt x="33728" y="56579"/>
                  </a:cubicBezTo>
                  <a:cubicBezTo>
                    <a:pt x="31353" y="60538"/>
                    <a:pt x="26951" y="62881"/>
                    <a:pt x="22390" y="63768"/>
                  </a:cubicBezTo>
                  <a:cubicBezTo>
                    <a:pt x="21089" y="64028"/>
                    <a:pt x="19726" y="64174"/>
                    <a:pt x="18358" y="64174"/>
                  </a:cubicBezTo>
                  <a:cubicBezTo>
                    <a:pt x="15064" y="64174"/>
                    <a:pt x="11745" y="63329"/>
                    <a:pt x="9216" y="61203"/>
                  </a:cubicBezTo>
                  <a:cubicBezTo>
                    <a:pt x="7189" y="59493"/>
                    <a:pt x="5891" y="57181"/>
                    <a:pt x="4814" y="54806"/>
                  </a:cubicBezTo>
                  <a:cubicBezTo>
                    <a:pt x="3895" y="52779"/>
                    <a:pt x="2882" y="50752"/>
                    <a:pt x="3230" y="48504"/>
                  </a:cubicBezTo>
                  <a:cubicBezTo>
                    <a:pt x="3072" y="48472"/>
                    <a:pt x="2977" y="48219"/>
                    <a:pt x="3199" y="48092"/>
                  </a:cubicBezTo>
                  <a:cubicBezTo>
                    <a:pt x="5246" y="46717"/>
                    <a:pt x="7568" y="46319"/>
                    <a:pt x="9948" y="46319"/>
                  </a:cubicBezTo>
                  <a:cubicBezTo>
                    <a:pt x="12281" y="46319"/>
                    <a:pt x="14670" y="46701"/>
                    <a:pt x="16911" y="46920"/>
                  </a:cubicBezTo>
                  <a:cubicBezTo>
                    <a:pt x="17843" y="47010"/>
                    <a:pt x="18764" y="47064"/>
                    <a:pt x="19676" y="47064"/>
                  </a:cubicBezTo>
                  <a:cubicBezTo>
                    <a:pt x="21986" y="47064"/>
                    <a:pt x="24232" y="46716"/>
                    <a:pt x="26412" y="45717"/>
                  </a:cubicBezTo>
                  <a:cubicBezTo>
                    <a:pt x="28882" y="44609"/>
                    <a:pt x="31036" y="42867"/>
                    <a:pt x="33094" y="41188"/>
                  </a:cubicBezTo>
                  <a:cubicBezTo>
                    <a:pt x="33126" y="41188"/>
                    <a:pt x="33158" y="41125"/>
                    <a:pt x="33189" y="41125"/>
                  </a:cubicBezTo>
                  <a:cubicBezTo>
                    <a:pt x="33241" y="40934"/>
                    <a:pt x="33446" y="40809"/>
                    <a:pt x="33647" y="40809"/>
                  </a:cubicBezTo>
                  <a:close/>
                  <a:moveTo>
                    <a:pt x="14346" y="1"/>
                  </a:moveTo>
                  <a:cubicBezTo>
                    <a:pt x="13378" y="1"/>
                    <a:pt x="12361" y="175"/>
                    <a:pt x="11496" y="335"/>
                  </a:cubicBezTo>
                  <a:cubicBezTo>
                    <a:pt x="9818" y="589"/>
                    <a:pt x="5796" y="1159"/>
                    <a:pt x="4465" y="2616"/>
                  </a:cubicBezTo>
                  <a:cubicBezTo>
                    <a:pt x="4465" y="2711"/>
                    <a:pt x="4465" y="2774"/>
                    <a:pt x="4434" y="2869"/>
                  </a:cubicBezTo>
                  <a:cubicBezTo>
                    <a:pt x="3233" y="4901"/>
                    <a:pt x="4517" y="7023"/>
                    <a:pt x="6801" y="7023"/>
                  </a:cubicBezTo>
                  <a:cubicBezTo>
                    <a:pt x="6866" y="7023"/>
                    <a:pt x="6932" y="7021"/>
                    <a:pt x="6999" y="7018"/>
                  </a:cubicBezTo>
                  <a:cubicBezTo>
                    <a:pt x="7221" y="7018"/>
                    <a:pt x="7221" y="7334"/>
                    <a:pt x="7031" y="7398"/>
                  </a:cubicBezTo>
                  <a:cubicBezTo>
                    <a:pt x="6809" y="7493"/>
                    <a:pt x="6587" y="7524"/>
                    <a:pt x="6397" y="7524"/>
                  </a:cubicBezTo>
                  <a:cubicBezTo>
                    <a:pt x="8741" y="15346"/>
                    <a:pt x="9596" y="23485"/>
                    <a:pt x="12351" y="31181"/>
                  </a:cubicBezTo>
                  <a:cubicBezTo>
                    <a:pt x="12446" y="31434"/>
                    <a:pt x="12256" y="31593"/>
                    <a:pt x="12034" y="31656"/>
                  </a:cubicBezTo>
                  <a:lnTo>
                    <a:pt x="11971" y="31688"/>
                  </a:lnTo>
                  <a:cubicBezTo>
                    <a:pt x="5131" y="36596"/>
                    <a:pt x="0" y="44450"/>
                    <a:pt x="1900" y="53159"/>
                  </a:cubicBezTo>
                  <a:cubicBezTo>
                    <a:pt x="3520" y="60615"/>
                    <a:pt x="10329" y="66833"/>
                    <a:pt x="18060" y="66833"/>
                  </a:cubicBezTo>
                  <a:cubicBezTo>
                    <a:pt x="18341" y="66833"/>
                    <a:pt x="18623" y="66825"/>
                    <a:pt x="18907" y="66808"/>
                  </a:cubicBezTo>
                  <a:cubicBezTo>
                    <a:pt x="28091" y="66207"/>
                    <a:pt x="38098" y="59271"/>
                    <a:pt x="38351" y="49486"/>
                  </a:cubicBezTo>
                  <a:cubicBezTo>
                    <a:pt x="38573" y="40967"/>
                    <a:pt x="31891" y="30484"/>
                    <a:pt x="23277" y="28711"/>
                  </a:cubicBezTo>
                  <a:cubicBezTo>
                    <a:pt x="23150" y="28711"/>
                    <a:pt x="23055" y="28616"/>
                    <a:pt x="23119" y="28457"/>
                  </a:cubicBezTo>
                  <a:lnTo>
                    <a:pt x="23119" y="28457"/>
                  </a:lnTo>
                  <a:cubicBezTo>
                    <a:pt x="23047" y="28488"/>
                    <a:pt x="22969" y="28506"/>
                    <a:pt x="22895" y="28506"/>
                  </a:cubicBezTo>
                  <a:cubicBezTo>
                    <a:pt x="22739" y="28506"/>
                    <a:pt x="22602" y="28429"/>
                    <a:pt x="22580" y="28236"/>
                  </a:cubicBezTo>
                  <a:cubicBezTo>
                    <a:pt x="20965" y="20540"/>
                    <a:pt x="18463" y="13193"/>
                    <a:pt x="16341" y="5656"/>
                  </a:cubicBezTo>
                  <a:cubicBezTo>
                    <a:pt x="16088" y="5782"/>
                    <a:pt x="15803" y="5909"/>
                    <a:pt x="15550" y="5972"/>
                  </a:cubicBezTo>
                  <a:cubicBezTo>
                    <a:pt x="15509" y="5985"/>
                    <a:pt x="15471" y="5991"/>
                    <a:pt x="15435" y="5991"/>
                  </a:cubicBezTo>
                  <a:cubicBezTo>
                    <a:pt x="15112" y="5991"/>
                    <a:pt x="15020" y="5517"/>
                    <a:pt x="15391" y="5402"/>
                  </a:cubicBezTo>
                  <a:cubicBezTo>
                    <a:pt x="16183" y="5181"/>
                    <a:pt x="16880" y="4832"/>
                    <a:pt x="17513" y="4294"/>
                  </a:cubicBezTo>
                  <a:cubicBezTo>
                    <a:pt x="18432" y="2077"/>
                    <a:pt x="17925" y="684"/>
                    <a:pt x="15930" y="209"/>
                  </a:cubicBezTo>
                  <a:cubicBezTo>
                    <a:pt x="15444" y="58"/>
                    <a:pt x="14903" y="1"/>
                    <a:pt x="1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4690542" y="4592030"/>
              <a:ext cx="1081028" cy="750810"/>
            </a:xfrm>
            <a:custGeom>
              <a:avLst/>
              <a:gdLst/>
              <a:ahLst/>
              <a:cxnLst/>
              <a:rect l="l" t="t" r="r" b="b"/>
              <a:pathLst>
                <a:path w="33601" h="23337" extrusionOk="0">
                  <a:moveTo>
                    <a:pt x="30497" y="1206"/>
                  </a:moveTo>
                  <a:cubicBezTo>
                    <a:pt x="32049" y="5671"/>
                    <a:pt x="32746" y="10770"/>
                    <a:pt x="30307" y="15108"/>
                  </a:cubicBezTo>
                  <a:cubicBezTo>
                    <a:pt x="28249" y="18750"/>
                    <a:pt x="24354" y="21030"/>
                    <a:pt x="20395" y="22075"/>
                  </a:cubicBezTo>
                  <a:cubicBezTo>
                    <a:pt x="18812" y="22480"/>
                    <a:pt x="17129" y="22714"/>
                    <a:pt x="15452" y="22714"/>
                  </a:cubicBezTo>
                  <a:cubicBezTo>
                    <a:pt x="12800" y="22714"/>
                    <a:pt x="10160" y="22130"/>
                    <a:pt x="7949" y="20714"/>
                  </a:cubicBezTo>
                  <a:cubicBezTo>
                    <a:pt x="4117" y="18339"/>
                    <a:pt x="760" y="12195"/>
                    <a:pt x="760" y="7729"/>
                  </a:cubicBezTo>
                  <a:cubicBezTo>
                    <a:pt x="760" y="7698"/>
                    <a:pt x="760" y="7666"/>
                    <a:pt x="728" y="7603"/>
                  </a:cubicBezTo>
                  <a:cubicBezTo>
                    <a:pt x="2795" y="6772"/>
                    <a:pt x="4836" y="6515"/>
                    <a:pt x="6875" y="6515"/>
                  </a:cubicBezTo>
                  <a:cubicBezTo>
                    <a:pt x="10183" y="6515"/>
                    <a:pt x="13487" y="7192"/>
                    <a:pt x="16893" y="7192"/>
                  </a:cubicBezTo>
                  <a:cubicBezTo>
                    <a:pt x="17466" y="7192"/>
                    <a:pt x="18042" y="7173"/>
                    <a:pt x="18621" y="7128"/>
                  </a:cubicBezTo>
                  <a:cubicBezTo>
                    <a:pt x="23245" y="6748"/>
                    <a:pt x="27045" y="4088"/>
                    <a:pt x="30497" y="1206"/>
                  </a:cubicBezTo>
                  <a:close/>
                  <a:moveTo>
                    <a:pt x="30686" y="0"/>
                  </a:moveTo>
                  <a:cubicBezTo>
                    <a:pt x="30499" y="0"/>
                    <a:pt x="30322" y="116"/>
                    <a:pt x="30339" y="287"/>
                  </a:cubicBezTo>
                  <a:cubicBezTo>
                    <a:pt x="30307" y="287"/>
                    <a:pt x="30276" y="287"/>
                    <a:pt x="30212" y="319"/>
                  </a:cubicBezTo>
                  <a:cubicBezTo>
                    <a:pt x="28154" y="2029"/>
                    <a:pt x="26032" y="3771"/>
                    <a:pt x="23562" y="4879"/>
                  </a:cubicBezTo>
                  <a:cubicBezTo>
                    <a:pt x="21382" y="5879"/>
                    <a:pt x="19136" y="6226"/>
                    <a:pt x="16825" y="6226"/>
                  </a:cubicBezTo>
                  <a:cubicBezTo>
                    <a:pt x="15914" y="6226"/>
                    <a:pt x="14993" y="6172"/>
                    <a:pt x="14061" y="6083"/>
                  </a:cubicBezTo>
                  <a:cubicBezTo>
                    <a:pt x="11820" y="5879"/>
                    <a:pt x="9432" y="5505"/>
                    <a:pt x="7099" y="5505"/>
                  </a:cubicBezTo>
                  <a:cubicBezTo>
                    <a:pt x="4718" y="5505"/>
                    <a:pt x="2396" y="5895"/>
                    <a:pt x="348" y="7254"/>
                  </a:cubicBezTo>
                  <a:cubicBezTo>
                    <a:pt x="127" y="7381"/>
                    <a:pt x="222" y="7603"/>
                    <a:pt x="380" y="7666"/>
                  </a:cubicBezTo>
                  <a:cubicBezTo>
                    <a:pt x="0" y="9915"/>
                    <a:pt x="1045" y="11941"/>
                    <a:pt x="1964" y="13968"/>
                  </a:cubicBezTo>
                  <a:cubicBezTo>
                    <a:pt x="3009" y="16343"/>
                    <a:pt x="4275" y="18655"/>
                    <a:pt x="6334" y="20365"/>
                  </a:cubicBezTo>
                  <a:cubicBezTo>
                    <a:pt x="8885" y="22491"/>
                    <a:pt x="12179" y="23336"/>
                    <a:pt x="15479" y="23336"/>
                  </a:cubicBezTo>
                  <a:cubicBezTo>
                    <a:pt x="16849" y="23336"/>
                    <a:pt x="18221" y="23191"/>
                    <a:pt x="19540" y="22931"/>
                  </a:cubicBezTo>
                  <a:cubicBezTo>
                    <a:pt x="23974" y="22075"/>
                    <a:pt x="28312" y="19700"/>
                    <a:pt x="30751" y="15773"/>
                  </a:cubicBezTo>
                  <a:cubicBezTo>
                    <a:pt x="33601" y="11055"/>
                    <a:pt x="32809" y="5228"/>
                    <a:pt x="31067" y="287"/>
                  </a:cubicBezTo>
                  <a:cubicBezTo>
                    <a:pt x="31009" y="84"/>
                    <a:pt x="30844" y="0"/>
                    <a:pt x="30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4713963" y="4630798"/>
              <a:ext cx="1029102" cy="690776"/>
            </a:xfrm>
            <a:custGeom>
              <a:avLst/>
              <a:gdLst/>
              <a:ahLst/>
              <a:cxnLst/>
              <a:rect l="l" t="t" r="r" b="b"/>
              <a:pathLst>
                <a:path w="31987" h="21471" extrusionOk="0">
                  <a:moveTo>
                    <a:pt x="29769" y="1"/>
                  </a:moveTo>
                  <a:cubicBezTo>
                    <a:pt x="26317" y="2883"/>
                    <a:pt x="22517" y="5543"/>
                    <a:pt x="17893" y="5891"/>
                  </a:cubicBezTo>
                  <a:cubicBezTo>
                    <a:pt x="17314" y="5936"/>
                    <a:pt x="16738" y="5955"/>
                    <a:pt x="16165" y="5955"/>
                  </a:cubicBezTo>
                  <a:cubicBezTo>
                    <a:pt x="12759" y="5955"/>
                    <a:pt x="9455" y="5278"/>
                    <a:pt x="6147" y="5278"/>
                  </a:cubicBezTo>
                  <a:cubicBezTo>
                    <a:pt x="4108" y="5278"/>
                    <a:pt x="2067" y="5535"/>
                    <a:pt x="0" y="6366"/>
                  </a:cubicBezTo>
                  <a:cubicBezTo>
                    <a:pt x="32" y="6398"/>
                    <a:pt x="32" y="6461"/>
                    <a:pt x="32" y="6493"/>
                  </a:cubicBezTo>
                  <a:cubicBezTo>
                    <a:pt x="32" y="10958"/>
                    <a:pt x="3421" y="17102"/>
                    <a:pt x="7221" y="19477"/>
                  </a:cubicBezTo>
                  <a:cubicBezTo>
                    <a:pt x="9419" y="20884"/>
                    <a:pt x="12039" y="21470"/>
                    <a:pt x="14675" y="21470"/>
                  </a:cubicBezTo>
                  <a:cubicBezTo>
                    <a:pt x="16369" y="21470"/>
                    <a:pt x="18069" y="21228"/>
                    <a:pt x="19667" y="20807"/>
                  </a:cubicBezTo>
                  <a:cubicBezTo>
                    <a:pt x="23626" y="19825"/>
                    <a:pt x="27521" y="17545"/>
                    <a:pt x="29579" y="13903"/>
                  </a:cubicBezTo>
                  <a:cubicBezTo>
                    <a:pt x="31986" y="9565"/>
                    <a:pt x="31321" y="4498"/>
                    <a:pt x="297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5045080" y="4255863"/>
              <a:ext cx="148798" cy="149795"/>
            </a:xfrm>
            <a:custGeom>
              <a:avLst/>
              <a:gdLst/>
              <a:ahLst/>
              <a:cxnLst/>
              <a:rect l="l" t="t" r="r" b="b"/>
              <a:pathLst>
                <a:path w="4625" h="4656" extrusionOk="0">
                  <a:moveTo>
                    <a:pt x="2186" y="571"/>
                  </a:moveTo>
                  <a:cubicBezTo>
                    <a:pt x="2218" y="602"/>
                    <a:pt x="2313" y="634"/>
                    <a:pt x="2344" y="697"/>
                  </a:cubicBezTo>
                  <a:cubicBezTo>
                    <a:pt x="3453" y="792"/>
                    <a:pt x="3959" y="1742"/>
                    <a:pt x="3928" y="2629"/>
                  </a:cubicBezTo>
                  <a:cubicBezTo>
                    <a:pt x="3896" y="3294"/>
                    <a:pt x="3453" y="4022"/>
                    <a:pt x="2344" y="4022"/>
                  </a:cubicBezTo>
                  <a:cubicBezTo>
                    <a:pt x="1426" y="4022"/>
                    <a:pt x="824" y="3547"/>
                    <a:pt x="761" y="2756"/>
                  </a:cubicBezTo>
                  <a:cubicBezTo>
                    <a:pt x="634" y="1901"/>
                    <a:pt x="1141" y="856"/>
                    <a:pt x="2186" y="571"/>
                  </a:cubicBezTo>
                  <a:close/>
                  <a:moveTo>
                    <a:pt x="2408" y="1"/>
                  </a:moveTo>
                  <a:cubicBezTo>
                    <a:pt x="2344" y="1"/>
                    <a:pt x="2218" y="64"/>
                    <a:pt x="2186" y="127"/>
                  </a:cubicBezTo>
                  <a:cubicBezTo>
                    <a:pt x="1616" y="127"/>
                    <a:pt x="1109" y="381"/>
                    <a:pt x="729" y="761"/>
                  </a:cubicBezTo>
                  <a:cubicBezTo>
                    <a:pt x="254" y="1236"/>
                    <a:pt x="1" y="1869"/>
                    <a:pt x="1" y="2502"/>
                  </a:cubicBezTo>
                  <a:cubicBezTo>
                    <a:pt x="1" y="3072"/>
                    <a:pt x="191" y="3579"/>
                    <a:pt x="603" y="3959"/>
                  </a:cubicBezTo>
                  <a:cubicBezTo>
                    <a:pt x="1046" y="4403"/>
                    <a:pt x="1679" y="4656"/>
                    <a:pt x="2313" y="4656"/>
                  </a:cubicBezTo>
                  <a:cubicBezTo>
                    <a:pt x="2978" y="4656"/>
                    <a:pt x="3611" y="4371"/>
                    <a:pt x="4054" y="3927"/>
                  </a:cubicBezTo>
                  <a:cubicBezTo>
                    <a:pt x="4435" y="3547"/>
                    <a:pt x="4625" y="3041"/>
                    <a:pt x="4625" y="2471"/>
                  </a:cubicBezTo>
                  <a:cubicBezTo>
                    <a:pt x="4625" y="1204"/>
                    <a:pt x="3643" y="96"/>
                    <a:pt x="2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5044082" y="4271144"/>
              <a:ext cx="148766" cy="115178"/>
            </a:xfrm>
            <a:custGeom>
              <a:avLst/>
              <a:gdLst/>
              <a:ahLst/>
              <a:cxnLst/>
              <a:rect l="l" t="t" r="r" b="b"/>
              <a:pathLst>
                <a:path w="4624" h="3580" extrusionOk="0">
                  <a:moveTo>
                    <a:pt x="2364" y="775"/>
                  </a:moveTo>
                  <a:cubicBezTo>
                    <a:pt x="2409" y="775"/>
                    <a:pt x="2455" y="781"/>
                    <a:pt x="2502" y="792"/>
                  </a:cubicBezTo>
                  <a:cubicBezTo>
                    <a:pt x="2692" y="856"/>
                    <a:pt x="2597" y="1077"/>
                    <a:pt x="2439" y="1109"/>
                  </a:cubicBezTo>
                  <a:cubicBezTo>
                    <a:pt x="2217" y="1109"/>
                    <a:pt x="2059" y="1236"/>
                    <a:pt x="1932" y="1426"/>
                  </a:cubicBezTo>
                  <a:cubicBezTo>
                    <a:pt x="1805" y="1647"/>
                    <a:pt x="1805" y="1901"/>
                    <a:pt x="1964" y="2059"/>
                  </a:cubicBezTo>
                  <a:cubicBezTo>
                    <a:pt x="2038" y="2133"/>
                    <a:pt x="1996" y="2247"/>
                    <a:pt x="1929" y="2247"/>
                  </a:cubicBezTo>
                  <a:cubicBezTo>
                    <a:pt x="1910" y="2247"/>
                    <a:pt x="1889" y="2238"/>
                    <a:pt x="1869" y="2217"/>
                  </a:cubicBezTo>
                  <a:cubicBezTo>
                    <a:pt x="1552" y="2027"/>
                    <a:pt x="1489" y="1679"/>
                    <a:pt x="1615" y="1331"/>
                  </a:cubicBezTo>
                  <a:cubicBezTo>
                    <a:pt x="1754" y="1053"/>
                    <a:pt x="2039" y="775"/>
                    <a:pt x="2364" y="775"/>
                  </a:cubicBezTo>
                  <a:close/>
                  <a:moveTo>
                    <a:pt x="2185" y="1"/>
                  </a:moveTo>
                  <a:cubicBezTo>
                    <a:pt x="222" y="539"/>
                    <a:pt x="0" y="3579"/>
                    <a:pt x="2344" y="3579"/>
                  </a:cubicBezTo>
                  <a:cubicBezTo>
                    <a:pt x="4624" y="3579"/>
                    <a:pt x="4434" y="444"/>
                    <a:pt x="2375" y="127"/>
                  </a:cubicBezTo>
                  <a:cubicBezTo>
                    <a:pt x="2280" y="96"/>
                    <a:pt x="2249" y="64"/>
                    <a:pt x="2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091954" y="4294695"/>
              <a:ext cx="38768" cy="47744"/>
            </a:xfrm>
            <a:custGeom>
              <a:avLst/>
              <a:gdLst/>
              <a:ahLst/>
              <a:cxnLst/>
              <a:rect l="l" t="t" r="r" b="b"/>
              <a:pathLst>
                <a:path w="1205" h="1484" extrusionOk="0">
                  <a:moveTo>
                    <a:pt x="828" y="0"/>
                  </a:moveTo>
                  <a:cubicBezTo>
                    <a:pt x="501" y="0"/>
                    <a:pt x="239" y="268"/>
                    <a:pt x="159" y="535"/>
                  </a:cubicBezTo>
                  <a:cubicBezTo>
                    <a:pt x="1" y="852"/>
                    <a:pt x="96" y="1264"/>
                    <a:pt x="412" y="1454"/>
                  </a:cubicBezTo>
                  <a:cubicBezTo>
                    <a:pt x="426" y="1474"/>
                    <a:pt x="443" y="1483"/>
                    <a:pt x="460" y="1483"/>
                  </a:cubicBezTo>
                  <a:cubicBezTo>
                    <a:pt x="522" y="1483"/>
                    <a:pt x="589" y="1370"/>
                    <a:pt x="539" y="1295"/>
                  </a:cubicBezTo>
                  <a:cubicBezTo>
                    <a:pt x="381" y="1105"/>
                    <a:pt x="412" y="852"/>
                    <a:pt x="476" y="662"/>
                  </a:cubicBezTo>
                  <a:cubicBezTo>
                    <a:pt x="571" y="472"/>
                    <a:pt x="729" y="377"/>
                    <a:pt x="951" y="345"/>
                  </a:cubicBezTo>
                  <a:cubicBezTo>
                    <a:pt x="1109" y="345"/>
                    <a:pt x="1204" y="124"/>
                    <a:pt x="1014" y="29"/>
                  </a:cubicBezTo>
                  <a:cubicBezTo>
                    <a:pt x="950" y="9"/>
                    <a:pt x="888" y="0"/>
                    <a:pt x="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4785289" y="3341110"/>
              <a:ext cx="335077" cy="92206"/>
            </a:xfrm>
            <a:custGeom>
              <a:avLst/>
              <a:gdLst/>
              <a:ahLst/>
              <a:cxnLst/>
              <a:rect l="l" t="t" r="r" b="b"/>
              <a:pathLst>
                <a:path w="10415" h="2866" extrusionOk="0">
                  <a:moveTo>
                    <a:pt x="9973" y="0"/>
                  </a:moveTo>
                  <a:cubicBezTo>
                    <a:pt x="9934" y="0"/>
                    <a:pt x="9893" y="8"/>
                    <a:pt x="9849" y="27"/>
                  </a:cubicBezTo>
                  <a:cubicBezTo>
                    <a:pt x="6682" y="1293"/>
                    <a:pt x="3737" y="2053"/>
                    <a:pt x="349" y="2243"/>
                  </a:cubicBezTo>
                  <a:cubicBezTo>
                    <a:pt x="0" y="2275"/>
                    <a:pt x="0" y="2845"/>
                    <a:pt x="349" y="2845"/>
                  </a:cubicBezTo>
                  <a:cubicBezTo>
                    <a:pt x="637" y="2859"/>
                    <a:pt x="926" y="2866"/>
                    <a:pt x="1216" y="2866"/>
                  </a:cubicBezTo>
                  <a:cubicBezTo>
                    <a:pt x="4273" y="2866"/>
                    <a:pt x="7415" y="2106"/>
                    <a:pt x="10134" y="660"/>
                  </a:cubicBezTo>
                  <a:cubicBezTo>
                    <a:pt x="10415" y="492"/>
                    <a:pt x="10273" y="0"/>
                    <a:pt x="9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283894" y="4449057"/>
              <a:ext cx="179973" cy="147382"/>
            </a:xfrm>
            <a:custGeom>
              <a:avLst/>
              <a:gdLst/>
              <a:ahLst/>
              <a:cxnLst/>
              <a:rect l="l" t="t" r="r" b="b"/>
              <a:pathLst>
                <a:path w="5594" h="4581" extrusionOk="0">
                  <a:moveTo>
                    <a:pt x="3363" y="639"/>
                  </a:moveTo>
                  <a:cubicBezTo>
                    <a:pt x="3961" y="639"/>
                    <a:pt x="4555" y="1037"/>
                    <a:pt x="4770" y="1596"/>
                  </a:cubicBezTo>
                  <a:cubicBezTo>
                    <a:pt x="4810" y="1753"/>
                    <a:pt x="4679" y="1861"/>
                    <a:pt x="4552" y="1861"/>
                  </a:cubicBezTo>
                  <a:cubicBezTo>
                    <a:pt x="4473" y="1861"/>
                    <a:pt x="4395" y="1820"/>
                    <a:pt x="4359" y="1723"/>
                  </a:cubicBezTo>
                  <a:cubicBezTo>
                    <a:pt x="4186" y="1292"/>
                    <a:pt x="3765" y="1052"/>
                    <a:pt x="3324" y="1052"/>
                  </a:cubicBezTo>
                  <a:cubicBezTo>
                    <a:pt x="3116" y="1052"/>
                    <a:pt x="2904" y="1105"/>
                    <a:pt x="2712" y="1216"/>
                  </a:cubicBezTo>
                  <a:cubicBezTo>
                    <a:pt x="2688" y="1230"/>
                    <a:pt x="2664" y="1237"/>
                    <a:pt x="2641" y="1237"/>
                  </a:cubicBezTo>
                  <a:cubicBezTo>
                    <a:pt x="2513" y="1237"/>
                    <a:pt x="2419" y="1038"/>
                    <a:pt x="2554" y="931"/>
                  </a:cubicBezTo>
                  <a:cubicBezTo>
                    <a:pt x="2798" y="728"/>
                    <a:pt x="3081" y="639"/>
                    <a:pt x="3363" y="639"/>
                  </a:cubicBezTo>
                  <a:close/>
                  <a:moveTo>
                    <a:pt x="3149" y="1"/>
                  </a:moveTo>
                  <a:cubicBezTo>
                    <a:pt x="1514" y="1"/>
                    <a:pt x="0" y="1438"/>
                    <a:pt x="1033" y="3275"/>
                  </a:cubicBezTo>
                  <a:cubicBezTo>
                    <a:pt x="1461" y="4039"/>
                    <a:pt x="2271" y="4580"/>
                    <a:pt x="3113" y="4580"/>
                  </a:cubicBezTo>
                  <a:cubicBezTo>
                    <a:pt x="3457" y="4580"/>
                    <a:pt x="3807" y="4490"/>
                    <a:pt x="4137" y="4288"/>
                  </a:cubicBezTo>
                  <a:cubicBezTo>
                    <a:pt x="5404" y="3560"/>
                    <a:pt x="5594" y="2008"/>
                    <a:pt x="5150" y="741"/>
                  </a:cubicBezTo>
                  <a:lnTo>
                    <a:pt x="5150" y="709"/>
                  </a:lnTo>
                  <a:cubicBezTo>
                    <a:pt x="5132" y="719"/>
                    <a:pt x="5111" y="722"/>
                    <a:pt x="5088" y="722"/>
                  </a:cubicBezTo>
                  <a:cubicBezTo>
                    <a:pt x="5034" y="722"/>
                    <a:pt x="4974" y="700"/>
                    <a:pt x="4929" y="678"/>
                  </a:cubicBezTo>
                  <a:cubicBezTo>
                    <a:pt x="4406" y="207"/>
                    <a:pt x="3769" y="1"/>
                    <a:pt x="3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5277395" y="4425989"/>
              <a:ext cx="201754" cy="190107"/>
            </a:xfrm>
            <a:custGeom>
              <a:avLst/>
              <a:gdLst/>
              <a:ahLst/>
              <a:cxnLst/>
              <a:rect l="l" t="t" r="r" b="b"/>
              <a:pathLst>
                <a:path w="6271" h="5909" extrusionOk="0">
                  <a:moveTo>
                    <a:pt x="3378" y="724"/>
                  </a:moveTo>
                  <a:cubicBezTo>
                    <a:pt x="3957" y="724"/>
                    <a:pt x="4555" y="911"/>
                    <a:pt x="5067" y="1363"/>
                  </a:cubicBezTo>
                  <a:cubicBezTo>
                    <a:pt x="5099" y="1426"/>
                    <a:pt x="5162" y="1458"/>
                    <a:pt x="5257" y="1458"/>
                  </a:cubicBezTo>
                  <a:cubicBezTo>
                    <a:pt x="5733" y="2598"/>
                    <a:pt x="5606" y="4182"/>
                    <a:pt x="4307" y="4973"/>
                  </a:cubicBezTo>
                  <a:cubicBezTo>
                    <a:pt x="4022" y="5156"/>
                    <a:pt x="3711" y="5248"/>
                    <a:pt x="3391" y="5248"/>
                  </a:cubicBezTo>
                  <a:cubicBezTo>
                    <a:pt x="3213" y="5248"/>
                    <a:pt x="3032" y="5220"/>
                    <a:pt x="2851" y="5163"/>
                  </a:cubicBezTo>
                  <a:cubicBezTo>
                    <a:pt x="2217" y="5005"/>
                    <a:pt x="1616" y="4530"/>
                    <a:pt x="1299" y="3960"/>
                  </a:cubicBezTo>
                  <a:cubicBezTo>
                    <a:pt x="729" y="2946"/>
                    <a:pt x="887" y="1965"/>
                    <a:pt x="1679" y="1300"/>
                  </a:cubicBezTo>
                  <a:cubicBezTo>
                    <a:pt x="2127" y="951"/>
                    <a:pt x="2741" y="724"/>
                    <a:pt x="3378" y="724"/>
                  </a:cubicBezTo>
                  <a:close/>
                  <a:moveTo>
                    <a:pt x="3428" y="1"/>
                  </a:moveTo>
                  <a:cubicBezTo>
                    <a:pt x="2785" y="1"/>
                    <a:pt x="2140" y="187"/>
                    <a:pt x="1616" y="508"/>
                  </a:cubicBezTo>
                  <a:cubicBezTo>
                    <a:pt x="349" y="1300"/>
                    <a:pt x="0" y="2915"/>
                    <a:pt x="792" y="4308"/>
                  </a:cubicBezTo>
                  <a:cubicBezTo>
                    <a:pt x="887" y="4498"/>
                    <a:pt x="1045" y="4688"/>
                    <a:pt x="1204" y="4910"/>
                  </a:cubicBezTo>
                  <a:cubicBezTo>
                    <a:pt x="1750" y="5499"/>
                    <a:pt x="2551" y="5908"/>
                    <a:pt x="3381" y="5908"/>
                  </a:cubicBezTo>
                  <a:cubicBezTo>
                    <a:pt x="3754" y="5908"/>
                    <a:pt x="4133" y="5825"/>
                    <a:pt x="4497" y="5638"/>
                  </a:cubicBezTo>
                  <a:cubicBezTo>
                    <a:pt x="5257" y="5258"/>
                    <a:pt x="5923" y="4340"/>
                    <a:pt x="6113" y="3390"/>
                  </a:cubicBezTo>
                  <a:cubicBezTo>
                    <a:pt x="6271" y="2598"/>
                    <a:pt x="6113" y="1838"/>
                    <a:pt x="5637" y="1300"/>
                  </a:cubicBezTo>
                  <a:lnTo>
                    <a:pt x="5606" y="1268"/>
                  </a:lnTo>
                  <a:cubicBezTo>
                    <a:pt x="5637" y="1173"/>
                    <a:pt x="5606" y="1078"/>
                    <a:pt x="5574" y="983"/>
                  </a:cubicBezTo>
                  <a:cubicBezTo>
                    <a:pt x="5542" y="951"/>
                    <a:pt x="5479" y="920"/>
                    <a:pt x="5479" y="856"/>
                  </a:cubicBezTo>
                  <a:cubicBezTo>
                    <a:pt x="4932" y="258"/>
                    <a:pt x="4182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5360946" y="4468489"/>
              <a:ext cx="79498" cy="42918"/>
            </a:xfrm>
            <a:custGeom>
              <a:avLst/>
              <a:gdLst/>
              <a:ahLst/>
              <a:cxnLst/>
              <a:rect l="l" t="t" r="r" b="b"/>
              <a:pathLst>
                <a:path w="2471" h="1334" extrusionOk="0">
                  <a:moveTo>
                    <a:pt x="987" y="1"/>
                  </a:moveTo>
                  <a:cubicBezTo>
                    <a:pt x="675" y="1"/>
                    <a:pt x="376" y="91"/>
                    <a:pt x="127" y="295"/>
                  </a:cubicBezTo>
                  <a:cubicBezTo>
                    <a:pt x="0" y="359"/>
                    <a:pt x="32" y="485"/>
                    <a:pt x="95" y="580"/>
                  </a:cubicBezTo>
                  <a:lnTo>
                    <a:pt x="127" y="612"/>
                  </a:lnTo>
                  <a:cubicBezTo>
                    <a:pt x="149" y="634"/>
                    <a:pt x="219" y="657"/>
                    <a:pt x="281" y="657"/>
                  </a:cubicBezTo>
                  <a:cubicBezTo>
                    <a:pt x="306" y="657"/>
                    <a:pt x="330" y="653"/>
                    <a:pt x="349" y="644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15" y="675"/>
                    <a:pt x="1869" y="897"/>
                    <a:pt x="1932" y="1150"/>
                  </a:cubicBezTo>
                  <a:cubicBezTo>
                    <a:pt x="2003" y="1268"/>
                    <a:pt x="2108" y="1333"/>
                    <a:pt x="2209" y="1333"/>
                  </a:cubicBezTo>
                  <a:cubicBezTo>
                    <a:pt x="2245" y="1333"/>
                    <a:pt x="2279" y="1325"/>
                    <a:pt x="2312" y="1309"/>
                  </a:cubicBezTo>
                  <a:cubicBezTo>
                    <a:pt x="2344" y="1309"/>
                    <a:pt x="2344" y="1277"/>
                    <a:pt x="2375" y="1277"/>
                  </a:cubicBezTo>
                  <a:cubicBezTo>
                    <a:pt x="2407" y="1214"/>
                    <a:pt x="2470" y="1087"/>
                    <a:pt x="2407" y="992"/>
                  </a:cubicBezTo>
                  <a:cubicBezTo>
                    <a:pt x="2249" y="580"/>
                    <a:pt x="1837" y="169"/>
                    <a:pt x="1362" y="42"/>
                  </a:cubicBezTo>
                  <a:cubicBezTo>
                    <a:pt x="1236" y="15"/>
                    <a:pt x="1110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5007406" y="3764786"/>
              <a:ext cx="123317" cy="113183"/>
            </a:xfrm>
            <a:custGeom>
              <a:avLst/>
              <a:gdLst/>
              <a:ahLst/>
              <a:cxnLst/>
              <a:rect l="l" t="t" r="r" b="b"/>
              <a:pathLst>
                <a:path w="3833" h="3518" extrusionOk="0">
                  <a:moveTo>
                    <a:pt x="1804" y="665"/>
                  </a:moveTo>
                  <a:cubicBezTo>
                    <a:pt x="2735" y="665"/>
                    <a:pt x="3253" y="2096"/>
                    <a:pt x="2439" y="2597"/>
                  </a:cubicBezTo>
                  <a:cubicBezTo>
                    <a:pt x="2399" y="2623"/>
                    <a:pt x="2357" y="2635"/>
                    <a:pt x="2317" y="2635"/>
                  </a:cubicBezTo>
                  <a:cubicBezTo>
                    <a:pt x="2161" y="2635"/>
                    <a:pt x="2028" y="2469"/>
                    <a:pt x="2154" y="2344"/>
                  </a:cubicBezTo>
                  <a:cubicBezTo>
                    <a:pt x="2407" y="2122"/>
                    <a:pt x="2470" y="1869"/>
                    <a:pt x="2407" y="1552"/>
                  </a:cubicBezTo>
                  <a:cubicBezTo>
                    <a:pt x="2312" y="1235"/>
                    <a:pt x="2090" y="982"/>
                    <a:pt x="1774" y="950"/>
                  </a:cubicBezTo>
                  <a:cubicBezTo>
                    <a:pt x="1615" y="950"/>
                    <a:pt x="1615" y="665"/>
                    <a:pt x="1774" y="665"/>
                  </a:cubicBezTo>
                  <a:cubicBezTo>
                    <a:pt x="1784" y="665"/>
                    <a:pt x="1794" y="665"/>
                    <a:pt x="1804" y="665"/>
                  </a:cubicBezTo>
                  <a:close/>
                  <a:moveTo>
                    <a:pt x="1805" y="0"/>
                  </a:moveTo>
                  <a:cubicBezTo>
                    <a:pt x="1805" y="32"/>
                    <a:pt x="1774" y="32"/>
                    <a:pt x="1774" y="32"/>
                  </a:cubicBezTo>
                  <a:cubicBezTo>
                    <a:pt x="792" y="190"/>
                    <a:pt x="0" y="1140"/>
                    <a:pt x="190" y="2122"/>
                  </a:cubicBezTo>
                  <a:cubicBezTo>
                    <a:pt x="329" y="2930"/>
                    <a:pt x="1106" y="3517"/>
                    <a:pt x="1916" y="3517"/>
                  </a:cubicBezTo>
                  <a:cubicBezTo>
                    <a:pt x="2027" y="3517"/>
                    <a:pt x="2138" y="3507"/>
                    <a:pt x="2249" y="3484"/>
                  </a:cubicBezTo>
                  <a:cubicBezTo>
                    <a:pt x="3230" y="3294"/>
                    <a:pt x="3832" y="2090"/>
                    <a:pt x="3452" y="1140"/>
                  </a:cubicBezTo>
                  <a:cubicBezTo>
                    <a:pt x="3167" y="380"/>
                    <a:pt x="2470" y="63"/>
                    <a:pt x="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991095" y="3746705"/>
              <a:ext cx="151854" cy="147511"/>
            </a:xfrm>
            <a:custGeom>
              <a:avLst/>
              <a:gdLst/>
              <a:ahLst/>
              <a:cxnLst/>
              <a:rect l="l" t="t" r="r" b="b"/>
              <a:pathLst>
                <a:path w="4720" h="4585" extrusionOk="0">
                  <a:moveTo>
                    <a:pt x="2281" y="689"/>
                  </a:moveTo>
                  <a:cubicBezTo>
                    <a:pt x="2471" y="689"/>
                    <a:pt x="2661" y="720"/>
                    <a:pt x="2819" y="752"/>
                  </a:cubicBezTo>
                  <a:cubicBezTo>
                    <a:pt x="3357" y="910"/>
                    <a:pt x="3737" y="1291"/>
                    <a:pt x="3927" y="1766"/>
                  </a:cubicBezTo>
                  <a:cubicBezTo>
                    <a:pt x="4022" y="1987"/>
                    <a:pt x="4054" y="2241"/>
                    <a:pt x="4022" y="2462"/>
                  </a:cubicBezTo>
                  <a:cubicBezTo>
                    <a:pt x="4022" y="2589"/>
                    <a:pt x="3991" y="2716"/>
                    <a:pt x="3927" y="2811"/>
                  </a:cubicBezTo>
                  <a:cubicBezTo>
                    <a:pt x="3896" y="2937"/>
                    <a:pt x="3864" y="3064"/>
                    <a:pt x="3769" y="3191"/>
                  </a:cubicBezTo>
                  <a:cubicBezTo>
                    <a:pt x="3547" y="3602"/>
                    <a:pt x="3136" y="3919"/>
                    <a:pt x="2724" y="4014"/>
                  </a:cubicBezTo>
                  <a:cubicBezTo>
                    <a:pt x="2622" y="4029"/>
                    <a:pt x="2520" y="4036"/>
                    <a:pt x="2419" y="4036"/>
                  </a:cubicBezTo>
                  <a:cubicBezTo>
                    <a:pt x="2080" y="4036"/>
                    <a:pt x="1750" y="3948"/>
                    <a:pt x="1457" y="3729"/>
                  </a:cubicBezTo>
                  <a:cubicBezTo>
                    <a:pt x="1045" y="3507"/>
                    <a:pt x="824" y="3096"/>
                    <a:pt x="729" y="2716"/>
                  </a:cubicBezTo>
                  <a:cubicBezTo>
                    <a:pt x="665" y="2272"/>
                    <a:pt x="729" y="1829"/>
                    <a:pt x="1014" y="1481"/>
                  </a:cubicBezTo>
                  <a:cubicBezTo>
                    <a:pt x="1299" y="1037"/>
                    <a:pt x="1774" y="752"/>
                    <a:pt x="2249" y="689"/>
                  </a:cubicBezTo>
                  <a:close/>
                  <a:moveTo>
                    <a:pt x="2269" y="0"/>
                  </a:moveTo>
                  <a:cubicBezTo>
                    <a:pt x="1964" y="0"/>
                    <a:pt x="1663" y="71"/>
                    <a:pt x="1394" y="214"/>
                  </a:cubicBezTo>
                  <a:cubicBezTo>
                    <a:pt x="1330" y="245"/>
                    <a:pt x="1235" y="340"/>
                    <a:pt x="1235" y="404"/>
                  </a:cubicBezTo>
                  <a:cubicBezTo>
                    <a:pt x="1235" y="467"/>
                    <a:pt x="1235" y="530"/>
                    <a:pt x="1267" y="594"/>
                  </a:cubicBezTo>
                  <a:cubicBezTo>
                    <a:pt x="475" y="1037"/>
                    <a:pt x="0" y="1956"/>
                    <a:pt x="159" y="2811"/>
                  </a:cubicBezTo>
                  <a:cubicBezTo>
                    <a:pt x="254" y="3381"/>
                    <a:pt x="602" y="3887"/>
                    <a:pt x="1109" y="4204"/>
                  </a:cubicBezTo>
                  <a:cubicBezTo>
                    <a:pt x="1521" y="4489"/>
                    <a:pt x="1996" y="4584"/>
                    <a:pt x="2439" y="4584"/>
                  </a:cubicBezTo>
                  <a:cubicBezTo>
                    <a:pt x="2597" y="4584"/>
                    <a:pt x="2692" y="4584"/>
                    <a:pt x="2851" y="4552"/>
                  </a:cubicBezTo>
                  <a:cubicBezTo>
                    <a:pt x="3452" y="4426"/>
                    <a:pt x="3959" y="4046"/>
                    <a:pt x="4276" y="3476"/>
                  </a:cubicBezTo>
                  <a:cubicBezTo>
                    <a:pt x="4624" y="2937"/>
                    <a:pt x="4719" y="2272"/>
                    <a:pt x="4529" y="1671"/>
                  </a:cubicBezTo>
                  <a:cubicBezTo>
                    <a:pt x="4339" y="1037"/>
                    <a:pt x="3864" y="530"/>
                    <a:pt x="3167" y="214"/>
                  </a:cubicBezTo>
                  <a:cubicBezTo>
                    <a:pt x="2882" y="71"/>
                    <a:pt x="2574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5059364" y="3784121"/>
              <a:ext cx="42822" cy="66726"/>
            </a:xfrm>
            <a:custGeom>
              <a:avLst/>
              <a:gdLst/>
              <a:ahLst/>
              <a:cxnLst/>
              <a:rect l="l" t="t" r="r" b="b"/>
              <a:pathLst>
                <a:path w="1331" h="2074" extrusionOk="0">
                  <a:moveTo>
                    <a:pt x="64" y="1"/>
                  </a:moveTo>
                  <a:lnTo>
                    <a:pt x="32" y="33"/>
                  </a:lnTo>
                  <a:lnTo>
                    <a:pt x="0" y="64"/>
                  </a:lnTo>
                  <a:lnTo>
                    <a:pt x="0" y="159"/>
                  </a:lnTo>
                  <a:cubicBezTo>
                    <a:pt x="0" y="223"/>
                    <a:pt x="32" y="349"/>
                    <a:pt x="159" y="349"/>
                  </a:cubicBezTo>
                  <a:cubicBezTo>
                    <a:pt x="444" y="381"/>
                    <a:pt x="665" y="571"/>
                    <a:pt x="760" y="888"/>
                  </a:cubicBezTo>
                  <a:cubicBezTo>
                    <a:pt x="792" y="983"/>
                    <a:pt x="792" y="1046"/>
                    <a:pt x="792" y="1109"/>
                  </a:cubicBezTo>
                  <a:cubicBezTo>
                    <a:pt x="792" y="1299"/>
                    <a:pt x="697" y="1489"/>
                    <a:pt x="539" y="1648"/>
                  </a:cubicBezTo>
                  <a:cubicBezTo>
                    <a:pt x="475" y="1743"/>
                    <a:pt x="475" y="1838"/>
                    <a:pt x="507" y="1933"/>
                  </a:cubicBezTo>
                  <a:cubicBezTo>
                    <a:pt x="539" y="1996"/>
                    <a:pt x="634" y="2059"/>
                    <a:pt x="697" y="2059"/>
                  </a:cubicBezTo>
                  <a:cubicBezTo>
                    <a:pt x="718" y="2070"/>
                    <a:pt x="739" y="2073"/>
                    <a:pt x="759" y="2073"/>
                  </a:cubicBezTo>
                  <a:cubicBezTo>
                    <a:pt x="799" y="2073"/>
                    <a:pt x="834" y="2059"/>
                    <a:pt x="855" y="2059"/>
                  </a:cubicBezTo>
                  <a:cubicBezTo>
                    <a:pt x="1299" y="1774"/>
                    <a:pt x="1330" y="1268"/>
                    <a:pt x="1235" y="856"/>
                  </a:cubicBezTo>
                  <a:cubicBezTo>
                    <a:pt x="1109" y="413"/>
                    <a:pt x="697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-216332" y="3545468"/>
              <a:ext cx="3525334" cy="1968378"/>
            </a:xfrm>
            <a:custGeom>
              <a:avLst/>
              <a:gdLst/>
              <a:ahLst/>
              <a:cxnLst/>
              <a:rect l="l" t="t" r="r" b="b"/>
              <a:pathLst>
                <a:path w="109576" h="61182" extrusionOk="0">
                  <a:moveTo>
                    <a:pt x="16627" y="22652"/>
                  </a:moveTo>
                  <a:cubicBezTo>
                    <a:pt x="23594" y="27560"/>
                    <a:pt x="28630" y="34717"/>
                    <a:pt x="31036" y="42951"/>
                  </a:cubicBezTo>
                  <a:cubicBezTo>
                    <a:pt x="28598" y="38771"/>
                    <a:pt x="25526" y="34654"/>
                    <a:pt x="21631" y="31709"/>
                  </a:cubicBezTo>
                  <a:cubicBezTo>
                    <a:pt x="17609" y="28732"/>
                    <a:pt x="12827" y="27085"/>
                    <a:pt x="7981" y="26008"/>
                  </a:cubicBezTo>
                  <a:cubicBezTo>
                    <a:pt x="10832" y="24995"/>
                    <a:pt x="13618" y="23982"/>
                    <a:pt x="16437" y="22873"/>
                  </a:cubicBezTo>
                  <a:cubicBezTo>
                    <a:pt x="16564" y="22810"/>
                    <a:pt x="16595" y="22715"/>
                    <a:pt x="16627" y="22652"/>
                  </a:cubicBezTo>
                  <a:close/>
                  <a:moveTo>
                    <a:pt x="58611" y="999"/>
                  </a:moveTo>
                  <a:cubicBezTo>
                    <a:pt x="58685" y="999"/>
                    <a:pt x="58752" y="1006"/>
                    <a:pt x="58810" y="1022"/>
                  </a:cubicBezTo>
                  <a:cubicBezTo>
                    <a:pt x="60267" y="1433"/>
                    <a:pt x="60109" y="3492"/>
                    <a:pt x="60045" y="4600"/>
                  </a:cubicBezTo>
                  <a:cubicBezTo>
                    <a:pt x="60045" y="4790"/>
                    <a:pt x="60172" y="4917"/>
                    <a:pt x="60330" y="4949"/>
                  </a:cubicBezTo>
                  <a:lnTo>
                    <a:pt x="60330" y="5139"/>
                  </a:lnTo>
                  <a:cubicBezTo>
                    <a:pt x="50893" y="8432"/>
                    <a:pt x="41519" y="12011"/>
                    <a:pt x="32303" y="15748"/>
                  </a:cubicBezTo>
                  <a:cubicBezTo>
                    <a:pt x="32082" y="15874"/>
                    <a:pt x="31987" y="16001"/>
                    <a:pt x="32018" y="16223"/>
                  </a:cubicBezTo>
                  <a:cubicBezTo>
                    <a:pt x="33348" y="25407"/>
                    <a:pt x="33032" y="34496"/>
                    <a:pt x="31670" y="43585"/>
                  </a:cubicBezTo>
                  <a:cubicBezTo>
                    <a:pt x="29485" y="33704"/>
                    <a:pt x="23056" y="25185"/>
                    <a:pt x="14252" y="20150"/>
                  </a:cubicBezTo>
                  <a:cubicBezTo>
                    <a:pt x="21662" y="16064"/>
                    <a:pt x="29263" y="12359"/>
                    <a:pt x="37022" y="9066"/>
                  </a:cubicBezTo>
                  <a:cubicBezTo>
                    <a:pt x="41107" y="7355"/>
                    <a:pt x="45256" y="5709"/>
                    <a:pt x="49468" y="4189"/>
                  </a:cubicBezTo>
                  <a:cubicBezTo>
                    <a:pt x="51431" y="3492"/>
                    <a:pt x="53427" y="2827"/>
                    <a:pt x="55390" y="2130"/>
                  </a:cubicBezTo>
                  <a:cubicBezTo>
                    <a:pt x="56031" y="1926"/>
                    <a:pt x="57769" y="999"/>
                    <a:pt x="58611" y="999"/>
                  </a:cubicBezTo>
                  <a:close/>
                  <a:moveTo>
                    <a:pt x="74106" y="1402"/>
                  </a:moveTo>
                  <a:cubicBezTo>
                    <a:pt x="73473" y="3619"/>
                    <a:pt x="72998" y="5867"/>
                    <a:pt x="72776" y="8211"/>
                  </a:cubicBezTo>
                  <a:lnTo>
                    <a:pt x="72776" y="8369"/>
                  </a:lnTo>
                  <a:cubicBezTo>
                    <a:pt x="64162" y="12042"/>
                    <a:pt x="55612" y="15653"/>
                    <a:pt x="47124" y="19453"/>
                  </a:cubicBezTo>
                  <a:cubicBezTo>
                    <a:pt x="42912" y="21353"/>
                    <a:pt x="42057" y="25850"/>
                    <a:pt x="40157" y="29745"/>
                  </a:cubicBezTo>
                  <a:cubicBezTo>
                    <a:pt x="37782" y="34527"/>
                    <a:pt x="35090" y="39151"/>
                    <a:pt x="32145" y="43648"/>
                  </a:cubicBezTo>
                  <a:cubicBezTo>
                    <a:pt x="33253" y="38296"/>
                    <a:pt x="33728" y="32817"/>
                    <a:pt x="33665" y="27370"/>
                  </a:cubicBezTo>
                  <a:cubicBezTo>
                    <a:pt x="33602" y="24235"/>
                    <a:pt x="33412" y="21100"/>
                    <a:pt x="33032" y="18028"/>
                  </a:cubicBezTo>
                  <a:cubicBezTo>
                    <a:pt x="32778" y="16286"/>
                    <a:pt x="33570" y="16096"/>
                    <a:pt x="35090" y="15463"/>
                  </a:cubicBezTo>
                  <a:cubicBezTo>
                    <a:pt x="36547" y="14861"/>
                    <a:pt x="37972" y="14291"/>
                    <a:pt x="39429" y="13721"/>
                  </a:cubicBezTo>
                  <a:cubicBezTo>
                    <a:pt x="50830" y="9192"/>
                    <a:pt x="62389" y="5075"/>
                    <a:pt x="74106" y="1402"/>
                  </a:cubicBezTo>
                  <a:close/>
                  <a:moveTo>
                    <a:pt x="6335" y="26484"/>
                  </a:moveTo>
                  <a:cubicBezTo>
                    <a:pt x="11338" y="27529"/>
                    <a:pt x="16310" y="28985"/>
                    <a:pt x="20554" y="31899"/>
                  </a:cubicBezTo>
                  <a:cubicBezTo>
                    <a:pt x="24639" y="34749"/>
                    <a:pt x="27363" y="38771"/>
                    <a:pt x="30245" y="42730"/>
                  </a:cubicBezTo>
                  <a:cubicBezTo>
                    <a:pt x="30530" y="43110"/>
                    <a:pt x="30815" y="43521"/>
                    <a:pt x="31068" y="43870"/>
                  </a:cubicBezTo>
                  <a:cubicBezTo>
                    <a:pt x="30648" y="43786"/>
                    <a:pt x="30221" y="43745"/>
                    <a:pt x="29796" y="43745"/>
                  </a:cubicBezTo>
                  <a:cubicBezTo>
                    <a:pt x="29262" y="43745"/>
                    <a:pt x="28730" y="43809"/>
                    <a:pt x="28218" y="43933"/>
                  </a:cubicBezTo>
                  <a:cubicBezTo>
                    <a:pt x="28028" y="44028"/>
                    <a:pt x="27870" y="44091"/>
                    <a:pt x="27680" y="44186"/>
                  </a:cubicBezTo>
                  <a:cubicBezTo>
                    <a:pt x="27648" y="44218"/>
                    <a:pt x="27585" y="44218"/>
                    <a:pt x="27585" y="44250"/>
                  </a:cubicBezTo>
                  <a:cubicBezTo>
                    <a:pt x="27585" y="44218"/>
                    <a:pt x="27553" y="44218"/>
                    <a:pt x="27553" y="44218"/>
                  </a:cubicBezTo>
                  <a:cubicBezTo>
                    <a:pt x="25684" y="43458"/>
                    <a:pt x="23784" y="42793"/>
                    <a:pt x="21947" y="42096"/>
                  </a:cubicBezTo>
                  <a:cubicBezTo>
                    <a:pt x="17039" y="38233"/>
                    <a:pt x="11243" y="35604"/>
                    <a:pt x="5321" y="33894"/>
                  </a:cubicBezTo>
                  <a:cubicBezTo>
                    <a:pt x="5311" y="33892"/>
                    <a:pt x="5300" y="33891"/>
                    <a:pt x="5291" y="33891"/>
                  </a:cubicBezTo>
                  <a:cubicBezTo>
                    <a:pt x="5151" y="33891"/>
                    <a:pt x="5078" y="34086"/>
                    <a:pt x="5226" y="34116"/>
                  </a:cubicBezTo>
                  <a:cubicBezTo>
                    <a:pt x="10642" y="35794"/>
                    <a:pt x="15455" y="38296"/>
                    <a:pt x="20079" y="41368"/>
                  </a:cubicBezTo>
                  <a:cubicBezTo>
                    <a:pt x="18084" y="40671"/>
                    <a:pt x="16152" y="39943"/>
                    <a:pt x="14220" y="39183"/>
                  </a:cubicBezTo>
                  <a:cubicBezTo>
                    <a:pt x="10325" y="37694"/>
                    <a:pt x="6525" y="35826"/>
                    <a:pt x="2661" y="34401"/>
                  </a:cubicBezTo>
                  <a:cubicBezTo>
                    <a:pt x="4909" y="32469"/>
                    <a:pt x="6271" y="29460"/>
                    <a:pt x="6335" y="26484"/>
                  </a:cubicBezTo>
                  <a:close/>
                  <a:moveTo>
                    <a:pt x="79332" y="6342"/>
                  </a:moveTo>
                  <a:cubicBezTo>
                    <a:pt x="77210" y="9636"/>
                    <a:pt x="75658" y="13151"/>
                    <a:pt x="74613" y="17078"/>
                  </a:cubicBezTo>
                  <a:cubicBezTo>
                    <a:pt x="74613" y="17173"/>
                    <a:pt x="74676" y="17268"/>
                    <a:pt x="74708" y="17331"/>
                  </a:cubicBezTo>
                  <a:cubicBezTo>
                    <a:pt x="73600" y="17648"/>
                    <a:pt x="72460" y="17933"/>
                    <a:pt x="71351" y="18250"/>
                  </a:cubicBezTo>
                  <a:lnTo>
                    <a:pt x="63022" y="20466"/>
                  </a:lnTo>
                  <a:cubicBezTo>
                    <a:pt x="60584" y="21100"/>
                    <a:pt x="57892" y="21575"/>
                    <a:pt x="55548" y="22557"/>
                  </a:cubicBezTo>
                  <a:cubicBezTo>
                    <a:pt x="53553" y="23412"/>
                    <a:pt x="52128" y="24932"/>
                    <a:pt x="50640" y="26452"/>
                  </a:cubicBezTo>
                  <a:cubicBezTo>
                    <a:pt x="48644" y="28415"/>
                    <a:pt x="46681" y="30410"/>
                    <a:pt x="44686" y="32342"/>
                  </a:cubicBezTo>
                  <a:cubicBezTo>
                    <a:pt x="40632" y="36333"/>
                    <a:pt x="36452" y="40354"/>
                    <a:pt x="32303" y="44313"/>
                  </a:cubicBezTo>
                  <a:lnTo>
                    <a:pt x="32272" y="44313"/>
                  </a:lnTo>
                  <a:cubicBezTo>
                    <a:pt x="35185" y="40133"/>
                    <a:pt x="37814" y="35794"/>
                    <a:pt x="40094" y="31266"/>
                  </a:cubicBezTo>
                  <a:cubicBezTo>
                    <a:pt x="41202" y="29049"/>
                    <a:pt x="42247" y="26800"/>
                    <a:pt x="43229" y="24520"/>
                  </a:cubicBezTo>
                  <a:cubicBezTo>
                    <a:pt x="43831" y="23127"/>
                    <a:pt x="44432" y="21860"/>
                    <a:pt x="45636" y="20973"/>
                  </a:cubicBezTo>
                  <a:cubicBezTo>
                    <a:pt x="46713" y="20245"/>
                    <a:pt x="48074" y="19801"/>
                    <a:pt x="49246" y="19295"/>
                  </a:cubicBezTo>
                  <a:cubicBezTo>
                    <a:pt x="59317" y="14956"/>
                    <a:pt x="69324" y="10649"/>
                    <a:pt x="79332" y="6342"/>
                  </a:cubicBezTo>
                  <a:close/>
                  <a:moveTo>
                    <a:pt x="85571" y="15178"/>
                  </a:moveTo>
                  <a:lnTo>
                    <a:pt x="85571" y="15178"/>
                  </a:lnTo>
                  <a:cubicBezTo>
                    <a:pt x="78793" y="18883"/>
                    <a:pt x="72460" y="23253"/>
                    <a:pt x="66601" y="28289"/>
                  </a:cubicBezTo>
                  <a:cubicBezTo>
                    <a:pt x="66347" y="28415"/>
                    <a:pt x="66474" y="28669"/>
                    <a:pt x="66633" y="28795"/>
                  </a:cubicBezTo>
                  <a:cubicBezTo>
                    <a:pt x="54598" y="32057"/>
                    <a:pt x="43609" y="37726"/>
                    <a:pt x="33063" y="44376"/>
                  </a:cubicBezTo>
                  <a:cubicBezTo>
                    <a:pt x="33000" y="44471"/>
                    <a:pt x="32937" y="44503"/>
                    <a:pt x="32937" y="44598"/>
                  </a:cubicBezTo>
                  <a:cubicBezTo>
                    <a:pt x="32905" y="44535"/>
                    <a:pt x="32873" y="44535"/>
                    <a:pt x="32810" y="44503"/>
                  </a:cubicBezTo>
                  <a:cubicBezTo>
                    <a:pt x="36705" y="41020"/>
                    <a:pt x="40506" y="37409"/>
                    <a:pt x="44274" y="33767"/>
                  </a:cubicBezTo>
                  <a:cubicBezTo>
                    <a:pt x="46174" y="31962"/>
                    <a:pt x="48043" y="30094"/>
                    <a:pt x="49880" y="28225"/>
                  </a:cubicBezTo>
                  <a:cubicBezTo>
                    <a:pt x="51938" y="26167"/>
                    <a:pt x="53838" y="23887"/>
                    <a:pt x="56657" y="22873"/>
                  </a:cubicBezTo>
                  <a:cubicBezTo>
                    <a:pt x="61629" y="21195"/>
                    <a:pt x="66949" y="20118"/>
                    <a:pt x="72048" y="18756"/>
                  </a:cubicBezTo>
                  <a:cubicBezTo>
                    <a:pt x="76577" y="17585"/>
                    <a:pt x="81042" y="16349"/>
                    <a:pt x="85571" y="15178"/>
                  </a:cubicBezTo>
                  <a:close/>
                  <a:moveTo>
                    <a:pt x="94288" y="25891"/>
                  </a:moveTo>
                  <a:cubicBezTo>
                    <a:pt x="96514" y="25891"/>
                    <a:pt x="98740" y="25962"/>
                    <a:pt x="100962" y="26103"/>
                  </a:cubicBezTo>
                  <a:cubicBezTo>
                    <a:pt x="88833" y="30474"/>
                    <a:pt x="77273" y="36174"/>
                    <a:pt x="65714" y="42065"/>
                  </a:cubicBezTo>
                  <a:cubicBezTo>
                    <a:pt x="64862" y="42483"/>
                    <a:pt x="64298" y="42659"/>
                    <a:pt x="63744" y="42659"/>
                  </a:cubicBezTo>
                  <a:cubicBezTo>
                    <a:pt x="63165" y="42659"/>
                    <a:pt x="62597" y="42467"/>
                    <a:pt x="61724" y="42160"/>
                  </a:cubicBezTo>
                  <a:cubicBezTo>
                    <a:pt x="60330" y="41653"/>
                    <a:pt x="58905" y="41305"/>
                    <a:pt x="57480" y="40988"/>
                  </a:cubicBezTo>
                  <a:cubicBezTo>
                    <a:pt x="55112" y="40480"/>
                    <a:pt x="52719" y="40249"/>
                    <a:pt x="50300" y="40249"/>
                  </a:cubicBezTo>
                  <a:cubicBezTo>
                    <a:pt x="50002" y="40249"/>
                    <a:pt x="49704" y="40253"/>
                    <a:pt x="49405" y="40259"/>
                  </a:cubicBezTo>
                  <a:cubicBezTo>
                    <a:pt x="43831" y="40418"/>
                    <a:pt x="38415" y="41970"/>
                    <a:pt x="33538" y="44756"/>
                  </a:cubicBezTo>
                  <a:cubicBezTo>
                    <a:pt x="33443" y="44788"/>
                    <a:pt x="33412" y="44820"/>
                    <a:pt x="33380" y="44883"/>
                  </a:cubicBezTo>
                  <a:cubicBezTo>
                    <a:pt x="33348" y="44883"/>
                    <a:pt x="33348" y="44851"/>
                    <a:pt x="33285" y="44851"/>
                  </a:cubicBezTo>
                  <a:cubicBezTo>
                    <a:pt x="44179" y="38708"/>
                    <a:pt x="54915" y="32817"/>
                    <a:pt x="67013" y="29524"/>
                  </a:cubicBezTo>
                  <a:cubicBezTo>
                    <a:pt x="75911" y="27102"/>
                    <a:pt x="85096" y="25891"/>
                    <a:pt x="94288" y="25891"/>
                  </a:cubicBezTo>
                  <a:close/>
                  <a:moveTo>
                    <a:pt x="29655" y="44216"/>
                  </a:moveTo>
                  <a:cubicBezTo>
                    <a:pt x="30313" y="44216"/>
                    <a:pt x="30958" y="44329"/>
                    <a:pt x="31575" y="44535"/>
                  </a:cubicBezTo>
                  <a:cubicBezTo>
                    <a:pt x="31512" y="44693"/>
                    <a:pt x="31512" y="44851"/>
                    <a:pt x="31480" y="45010"/>
                  </a:cubicBezTo>
                  <a:cubicBezTo>
                    <a:pt x="31461" y="45179"/>
                    <a:pt x="31587" y="45270"/>
                    <a:pt x="31706" y="45270"/>
                  </a:cubicBezTo>
                  <a:cubicBezTo>
                    <a:pt x="31787" y="45270"/>
                    <a:pt x="31866" y="45227"/>
                    <a:pt x="31892" y="45136"/>
                  </a:cubicBezTo>
                  <a:cubicBezTo>
                    <a:pt x="31923" y="44978"/>
                    <a:pt x="31923" y="44851"/>
                    <a:pt x="31955" y="44693"/>
                  </a:cubicBezTo>
                  <a:cubicBezTo>
                    <a:pt x="31987" y="44725"/>
                    <a:pt x="32018" y="44725"/>
                    <a:pt x="32018" y="44725"/>
                  </a:cubicBezTo>
                  <a:cubicBezTo>
                    <a:pt x="32068" y="44824"/>
                    <a:pt x="32175" y="44903"/>
                    <a:pt x="32280" y="44903"/>
                  </a:cubicBezTo>
                  <a:cubicBezTo>
                    <a:pt x="32310" y="44903"/>
                    <a:pt x="32339" y="44897"/>
                    <a:pt x="32367" y="44883"/>
                  </a:cubicBezTo>
                  <a:cubicBezTo>
                    <a:pt x="33253" y="45358"/>
                    <a:pt x="34013" y="46087"/>
                    <a:pt x="34615" y="47037"/>
                  </a:cubicBezTo>
                  <a:cubicBezTo>
                    <a:pt x="34663" y="47132"/>
                    <a:pt x="34742" y="47171"/>
                    <a:pt x="34821" y="47171"/>
                  </a:cubicBezTo>
                  <a:cubicBezTo>
                    <a:pt x="34900" y="47171"/>
                    <a:pt x="34979" y="47132"/>
                    <a:pt x="35027" y="47068"/>
                  </a:cubicBezTo>
                  <a:cubicBezTo>
                    <a:pt x="35090" y="47068"/>
                    <a:pt x="35090" y="47100"/>
                    <a:pt x="35122" y="47100"/>
                  </a:cubicBezTo>
                  <a:lnTo>
                    <a:pt x="35122" y="47163"/>
                  </a:lnTo>
                  <a:cubicBezTo>
                    <a:pt x="34854" y="47212"/>
                    <a:pt x="34568" y="47279"/>
                    <a:pt x="34321" y="47279"/>
                  </a:cubicBezTo>
                  <a:cubicBezTo>
                    <a:pt x="34246" y="47279"/>
                    <a:pt x="34175" y="47273"/>
                    <a:pt x="34108" y="47258"/>
                  </a:cubicBezTo>
                  <a:cubicBezTo>
                    <a:pt x="32986" y="45722"/>
                    <a:pt x="30815" y="45095"/>
                    <a:pt x="28909" y="45095"/>
                  </a:cubicBezTo>
                  <a:cubicBezTo>
                    <a:pt x="28772" y="45095"/>
                    <a:pt x="28637" y="45098"/>
                    <a:pt x="28503" y="45105"/>
                  </a:cubicBezTo>
                  <a:cubicBezTo>
                    <a:pt x="28313" y="44883"/>
                    <a:pt x="28123" y="44693"/>
                    <a:pt x="27965" y="44471"/>
                  </a:cubicBezTo>
                  <a:cubicBezTo>
                    <a:pt x="28531" y="44297"/>
                    <a:pt x="29097" y="44216"/>
                    <a:pt x="29655" y="44216"/>
                  </a:cubicBezTo>
                  <a:close/>
                  <a:moveTo>
                    <a:pt x="28788" y="45485"/>
                  </a:moveTo>
                  <a:lnTo>
                    <a:pt x="28788" y="45485"/>
                  </a:lnTo>
                  <a:cubicBezTo>
                    <a:pt x="30498" y="45897"/>
                    <a:pt x="32240" y="46087"/>
                    <a:pt x="33443" y="47385"/>
                  </a:cubicBezTo>
                  <a:cubicBezTo>
                    <a:pt x="31670" y="47385"/>
                    <a:pt x="30055" y="46752"/>
                    <a:pt x="28788" y="45485"/>
                  </a:cubicBezTo>
                  <a:close/>
                  <a:moveTo>
                    <a:pt x="50595" y="41039"/>
                  </a:moveTo>
                  <a:cubicBezTo>
                    <a:pt x="50875" y="41039"/>
                    <a:pt x="51154" y="41043"/>
                    <a:pt x="51431" y="41051"/>
                  </a:cubicBezTo>
                  <a:cubicBezTo>
                    <a:pt x="54440" y="41146"/>
                    <a:pt x="57480" y="41621"/>
                    <a:pt x="60394" y="42508"/>
                  </a:cubicBezTo>
                  <a:cubicBezTo>
                    <a:pt x="61224" y="42785"/>
                    <a:pt x="62889" y="43777"/>
                    <a:pt x="63739" y="43777"/>
                  </a:cubicBezTo>
                  <a:cubicBezTo>
                    <a:pt x="63765" y="43777"/>
                    <a:pt x="63790" y="43777"/>
                    <a:pt x="63814" y="43775"/>
                  </a:cubicBezTo>
                  <a:lnTo>
                    <a:pt x="63814" y="43775"/>
                  </a:lnTo>
                  <a:cubicBezTo>
                    <a:pt x="63466" y="45041"/>
                    <a:pt x="64099" y="46593"/>
                    <a:pt x="64257" y="47828"/>
                  </a:cubicBezTo>
                  <a:cubicBezTo>
                    <a:pt x="64606" y="50457"/>
                    <a:pt x="64606" y="52959"/>
                    <a:pt x="64416" y="55587"/>
                  </a:cubicBezTo>
                  <a:cubicBezTo>
                    <a:pt x="63307" y="55302"/>
                    <a:pt x="62167" y="54986"/>
                    <a:pt x="60964" y="54669"/>
                  </a:cubicBezTo>
                  <a:cubicBezTo>
                    <a:pt x="52223" y="52230"/>
                    <a:pt x="43672" y="49222"/>
                    <a:pt x="34963" y="46688"/>
                  </a:cubicBezTo>
                  <a:cubicBezTo>
                    <a:pt x="34932" y="46625"/>
                    <a:pt x="34868" y="46562"/>
                    <a:pt x="34837" y="46467"/>
                  </a:cubicBezTo>
                  <a:cubicBezTo>
                    <a:pt x="34615" y="46087"/>
                    <a:pt x="34330" y="45738"/>
                    <a:pt x="34013" y="45422"/>
                  </a:cubicBezTo>
                  <a:cubicBezTo>
                    <a:pt x="35438" y="44566"/>
                    <a:pt x="36927" y="43901"/>
                    <a:pt x="38447" y="43300"/>
                  </a:cubicBezTo>
                  <a:cubicBezTo>
                    <a:pt x="41519" y="42128"/>
                    <a:pt x="44781" y="41368"/>
                    <a:pt x="48074" y="41146"/>
                  </a:cubicBezTo>
                  <a:cubicBezTo>
                    <a:pt x="48906" y="41075"/>
                    <a:pt x="49755" y="41039"/>
                    <a:pt x="50595" y="41039"/>
                  </a:cubicBezTo>
                  <a:close/>
                  <a:moveTo>
                    <a:pt x="102514" y="26420"/>
                  </a:moveTo>
                  <a:cubicBezTo>
                    <a:pt x="104952" y="29524"/>
                    <a:pt x="106377" y="32912"/>
                    <a:pt x="106282" y="36903"/>
                  </a:cubicBezTo>
                  <a:cubicBezTo>
                    <a:pt x="106124" y="36966"/>
                    <a:pt x="106060" y="37188"/>
                    <a:pt x="106124" y="37314"/>
                  </a:cubicBezTo>
                  <a:cubicBezTo>
                    <a:pt x="106124" y="37346"/>
                    <a:pt x="106187" y="37378"/>
                    <a:pt x="106187" y="37409"/>
                  </a:cubicBezTo>
                  <a:cubicBezTo>
                    <a:pt x="106187" y="37504"/>
                    <a:pt x="106219" y="37536"/>
                    <a:pt x="106251" y="37568"/>
                  </a:cubicBezTo>
                  <a:cubicBezTo>
                    <a:pt x="104224" y="38549"/>
                    <a:pt x="97383" y="41685"/>
                    <a:pt x="96591" y="42096"/>
                  </a:cubicBezTo>
                  <a:cubicBezTo>
                    <a:pt x="93076" y="43743"/>
                    <a:pt x="89561" y="45422"/>
                    <a:pt x="86014" y="47005"/>
                  </a:cubicBezTo>
                  <a:cubicBezTo>
                    <a:pt x="79047" y="50140"/>
                    <a:pt x="71985" y="52895"/>
                    <a:pt x="65017" y="56031"/>
                  </a:cubicBezTo>
                  <a:cubicBezTo>
                    <a:pt x="65207" y="53877"/>
                    <a:pt x="65271" y="51787"/>
                    <a:pt x="65081" y="49665"/>
                  </a:cubicBezTo>
                  <a:cubicBezTo>
                    <a:pt x="64922" y="47860"/>
                    <a:pt x="64004" y="45548"/>
                    <a:pt x="64257" y="43743"/>
                  </a:cubicBezTo>
                  <a:cubicBezTo>
                    <a:pt x="65049" y="43521"/>
                    <a:pt x="65967" y="42825"/>
                    <a:pt x="66601" y="42508"/>
                  </a:cubicBezTo>
                  <a:cubicBezTo>
                    <a:pt x="78350" y="36618"/>
                    <a:pt x="90131" y="30854"/>
                    <a:pt x="102514" y="26420"/>
                  </a:cubicBezTo>
                  <a:close/>
                  <a:moveTo>
                    <a:pt x="106884" y="37663"/>
                  </a:moveTo>
                  <a:cubicBezTo>
                    <a:pt x="107232" y="37821"/>
                    <a:pt x="107644" y="37979"/>
                    <a:pt x="107992" y="38138"/>
                  </a:cubicBezTo>
                  <a:cubicBezTo>
                    <a:pt x="108151" y="38201"/>
                    <a:pt x="108277" y="38233"/>
                    <a:pt x="108436" y="38328"/>
                  </a:cubicBezTo>
                  <a:lnTo>
                    <a:pt x="86806" y="48778"/>
                  </a:lnTo>
                  <a:cubicBezTo>
                    <a:pt x="79680" y="52230"/>
                    <a:pt x="72555" y="56189"/>
                    <a:pt x="65081" y="58786"/>
                  </a:cubicBezTo>
                  <a:cubicBezTo>
                    <a:pt x="64289" y="57614"/>
                    <a:pt x="61375" y="57297"/>
                    <a:pt x="60172" y="56854"/>
                  </a:cubicBezTo>
                  <a:cubicBezTo>
                    <a:pt x="57448" y="55872"/>
                    <a:pt x="54725" y="54859"/>
                    <a:pt x="52001" y="53814"/>
                  </a:cubicBezTo>
                  <a:cubicBezTo>
                    <a:pt x="49215" y="52737"/>
                    <a:pt x="46491" y="51534"/>
                    <a:pt x="43736" y="50394"/>
                  </a:cubicBezTo>
                  <a:lnTo>
                    <a:pt x="43736" y="50394"/>
                  </a:lnTo>
                  <a:cubicBezTo>
                    <a:pt x="50481" y="52705"/>
                    <a:pt x="57480" y="54479"/>
                    <a:pt x="64289" y="56252"/>
                  </a:cubicBezTo>
                  <a:lnTo>
                    <a:pt x="64447" y="56252"/>
                  </a:lnTo>
                  <a:cubicBezTo>
                    <a:pt x="64447" y="56347"/>
                    <a:pt x="64542" y="56379"/>
                    <a:pt x="64574" y="56379"/>
                  </a:cubicBezTo>
                  <a:cubicBezTo>
                    <a:pt x="64574" y="56484"/>
                    <a:pt x="64661" y="56545"/>
                    <a:pt x="64745" y="56545"/>
                  </a:cubicBezTo>
                  <a:cubicBezTo>
                    <a:pt x="64762" y="56545"/>
                    <a:pt x="64779" y="56543"/>
                    <a:pt x="64796" y="56537"/>
                  </a:cubicBezTo>
                  <a:cubicBezTo>
                    <a:pt x="72618" y="53909"/>
                    <a:pt x="80219" y="50489"/>
                    <a:pt x="87692" y="47037"/>
                  </a:cubicBezTo>
                  <a:cubicBezTo>
                    <a:pt x="91493" y="45295"/>
                    <a:pt x="95293" y="43521"/>
                    <a:pt x="99062" y="41685"/>
                  </a:cubicBezTo>
                  <a:cubicBezTo>
                    <a:pt x="101025" y="40735"/>
                    <a:pt x="102957" y="39784"/>
                    <a:pt x="104920" y="38803"/>
                  </a:cubicBezTo>
                  <a:cubicBezTo>
                    <a:pt x="105490" y="38486"/>
                    <a:pt x="106441" y="38233"/>
                    <a:pt x="106884" y="37663"/>
                  </a:cubicBezTo>
                  <a:close/>
                  <a:moveTo>
                    <a:pt x="888" y="34591"/>
                  </a:moveTo>
                  <a:cubicBezTo>
                    <a:pt x="4846" y="36744"/>
                    <a:pt x="9343" y="38296"/>
                    <a:pt x="13555" y="39911"/>
                  </a:cubicBezTo>
                  <a:cubicBezTo>
                    <a:pt x="18084" y="41685"/>
                    <a:pt x="22644" y="43426"/>
                    <a:pt x="27363" y="44756"/>
                  </a:cubicBezTo>
                  <a:cubicBezTo>
                    <a:pt x="28449" y="46928"/>
                    <a:pt x="30900" y="48254"/>
                    <a:pt x="33307" y="48254"/>
                  </a:cubicBezTo>
                  <a:cubicBezTo>
                    <a:pt x="33990" y="48254"/>
                    <a:pt x="34669" y="48147"/>
                    <a:pt x="35312" y="47923"/>
                  </a:cubicBezTo>
                  <a:cubicBezTo>
                    <a:pt x="35565" y="47860"/>
                    <a:pt x="35597" y="47670"/>
                    <a:pt x="35597" y="47512"/>
                  </a:cubicBezTo>
                  <a:cubicBezTo>
                    <a:pt x="40030" y="49760"/>
                    <a:pt x="44623" y="51629"/>
                    <a:pt x="49215" y="53497"/>
                  </a:cubicBezTo>
                  <a:cubicBezTo>
                    <a:pt x="50355" y="53972"/>
                    <a:pt x="61439" y="57994"/>
                    <a:pt x="64257" y="58944"/>
                  </a:cubicBezTo>
                  <a:lnTo>
                    <a:pt x="64257" y="59007"/>
                  </a:lnTo>
                  <a:cubicBezTo>
                    <a:pt x="64257" y="59039"/>
                    <a:pt x="64226" y="59071"/>
                    <a:pt x="64226" y="59102"/>
                  </a:cubicBezTo>
                  <a:cubicBezTo>
                    <a:pt x="64162" y="59229"/>
                    <a:pt x="64257" y="59419"/>
                    <a:pt x="64384" y="59514"/>
                  </a:cubicBezTo>
                  <a:cubicBezTo>
                    <a:pt x="64416" y="59546"/>
                    <a:pt x="64479" y="59546"/>
                    <a:pt x="64542" y="59577"/>
                  </a:cubicBezTo>
                  <a:cubicBezTo>
                    <a:pt x="64542" y="59641"/>
                    <a:pt x="64574" y="59641"/>
                    <a:pt x="64606" y="59641"/>
                  </a:cubicBezTo>
                  <a:cubicBezTo>
                    <a:pt x="64637" y="59894"/>
                    <a:pt x="64796" y="60179"/>
                    <a:pt x="65017" y="60433"/>
                  </a:cubicBezTo>
                  <a:lnTo>
                    <a:pt x="65017" y="60433"/>
                  </a:lnTo>
                  <a:cubicBezTo>
                    <a:pt x="55073" y="56886"/>
                    <a:pt x="45478" y="52737"/>
                    <a:pt x="35660" y="48905"/>
                  </a:cubicBezTo>
                  <a:cubicBezTo>
                    <a:pt x="35765" y="48696"/>
                    <a:pt x="35610" y="48422"/>
                    <a:pt x="35357" y="48422"/>
                  </a:cubicBezTo>
                  <a:cubicBezTo>
                    <a:pt x="35304" y="48422"/>
                    <a:pt x="35246" y="48434"/>
                    <a:pt x="35185" y="48462"/>
                  </a:cubicBezTo>
                  <a:cubicBezTo>
                    <a:pt x="34303" y="48835"/>
                    <a:pt x="33357" y="49026"/>
                    <a:pt x="32411" y="49026"/>
                  </a:cubicBezTo>
                  <a:cubicBezTo>
                    <a:pt x="31591" y="49026"/>
                    <a:pt x="30771" y="48882"/>
                    <a:pt x="29991" y="48588"/>
                  </a:cubicBezTo>
                  <a:cubicBezTo>
                    <a:pt x="28440" y="48018"/>
                    <a:pt x="27521" y="46942"/>
                    <a:pt x="26476" y="45770"/>
                  </a:cubicBezTo>
                  <a:cubicBezTo>
                    <a:pt x="26603" y="45612"/>
                    <a:pt x="26603" y="45295"/>
                    <a:pt x="26318" y="45200"/>
                  </a:cubicBezTo>
                  <a:cubicBezTo>
                    <a:pt x="17672" y="42286"/>
                    <a:pt x="9185" y="38866"/>
                    <a:pt x="539" y="35953"/>
                  </a:cubicBezTo>
                  <a:cubicBezTo>
                    <a:pt x="666" y="35509"/>
                    <a:pt x="793" y="35066"/>
                    <a:pt x="888" y="34591"/>
                  </a:cubicBezTo>
                  <a:close/>
                  <a:moveTo>
                    <a:pt x="108911" y="38834"/>
                  </a:moveTo>
                  <a:lnTo>
                    <a:pt x="108911" y="38834"/>
                  </a:lnTo>
                  <a:cubicBezTo>
                    <a:pt x="108816" y="39278"/>
                    <a:pt x="108784" y="39753"/>
                    <a:pt x="108816" y="40196"/>
                  </a:cubicBezTo>
                  <a:cubicBezTo>
                    <a:pt x="94628" y="47385"/>
                    <a:pt x="80092" y="53814"/>
                    <a:pt x="65682" y="60528"/>
                  </a:cubicBezTo>
                  <a:cubicBezTo>
                    <a:pt x="65366" y="60179"/>
                    <a:pt x="65207" y="59831"/>
                    <a:pt x="65081" y="59387"/>
                  </a:cubicBezTo>
                  <a:cubicBezTo>
                    <a:pt x="65144" y="59324"/>
                    <a:pt x="65176" y="59261"/>
                    <a:pt x="65176" y="59197"/>
                  </a:cubicBezTo>
                  <a:cubicBezTo>
                    <a:pt x="72523" y="57044"/>
                    <a:pt x="79427" y="53085"/>
                    <a:pt x="86299" y="49760"/>
                  </a:cubicBezTo>
                  <a:cubicBezTo>
                    <a:pt x="93836" y="46118"/>
                    <a:pt x="101373" y="42476"/>
                    <a:pt x="108911" y="38834"/>
                  </a:cubicBezTo>
                  <a:close/>
                  <a:moveTo>
                    <a:pt x="59715" y="0"/>
                  </a:moveTo>
                  <a:cubicBezTo>
                    <a:pt x="59687" y="0"/>
                    <a:pt x="59660" y="3"/>
                    <a:pt x="59634" y="8"/>
                  </a:cubicBezTo>
                  <a:cubicBezTo>
                    <a:pt x="43577" y="5075"/>
                    <a:pt x="28123" y="11694"/>
                    <a:pt x="13397" y="19801"/>
                  </a:cubicBezTo>
                  <a:cubicBezTo>
                    <a:pt x="13112" y="19960"/>
                    <a:pt x="13112" y="20340"/>
                    <a:pt x="13397" y="20498"/>
                  </a:cubicBezTo>
                  <a:cubicBezTo>
                    <a:pt x="14410" y="21036"/>
                    <a:pt x="15360" y="21638"/>
                    <a:pt x="16279" y="22240"/>
                  </a:cubicBezTo>
                  <a:cubicBezTo>
                    <a:pt x="12985" y="23317"/>
                    <a:pt x="9787" y="24583"/>
                    <a:pt x="6525" y="25692"/>
                  </a:cubicBezTo>
                  <a:cubicBezTo>
                    <a:pt x="6271" y="25787"/>
                    <a:pt x="6176" y="26103"/>
                    <a:pt x="6271" y="26293"/>
                  </a:cubicBezTo>
                  <a:cubicBezTo>
                    <a:pt x="6176" y="26293"/>
                    <a:pt x="6145" y="26325"/>
                    <a:pt x="6145" y="26420"/>
                  </a:cubicBezTo>
                  <a:cubicBezTo>
                    <a:pt x="5670" y="29460"/>
                    <a:pt x="4434" y="31899"/>
                    <a:pt x="2313" y="34116"/>
                  </a:cubicBezTo>
                  <a:cubicBezTo>
                    <a:pt x="2281" y="34179"/>
                    <a:pt x="2218" y="34211"/>
                    <a:pt x="2218" y="34242"/>
                  </a:cubicBezTo>
                  <a:lnTo>
                    <a:pt x="1173" y="33894"/>
                  </a:lnTo>
                  <a:cubicBezTo>
                    <a:pt x="1139" y="33886"/>
                    <a:pt x="1105" y="33882"/>
                    <a:pt x="1072" y="33882"/>
                  </a:cubicBezTo>
                  <a:cubicBezTo>
                    <a:pt x="983" y="33882"/>
                    <a:pt x="902" y="33911"/>
                    <a:pt x="856" y="33957"/>
                  </a:cubicBezTo>
                  <a:cubicBezTo>
                    <a:pt x="761" y="33957"/>
                    <a:pt x="634" y="34021"/>
                    <a:pt x="603" y="34116"/>
                  </a:cubicBezTo>
                  <a:cubicBezTo>
                    <a:pt x="381" y="34654"/>
                    <a:pt x="191" y="35224"/>
                    <a:pt x="64" y="35794"/>
                  </a:cubicBezTo>
                  <a:cubicBezTo>
                    <a:pt x="1" y="35953"/>
                    <a:pt x="96" y="36079"/>
                    <a:pt x="159" y="36111"/>
                  </a:cubicBezTo>
                  <a:cubicBezTo>
                    <a:pt x="159" y="36174"/>
                    <a:pt x="159" y="36238"/>
                    <a:pt x="254" y="36269"/>
                  </a:cubicBezTo>
                  <a:cubicBezTo>
                    <a:pt x="8488" y="40101"/>
                    <a:pt x="17387" y="43046"/>
                    <a:pt x="26064" y="45802"/>
                  </a:cubicBezTo>
                  <a:cubicBezTo>
                    <a:pt x="26875" y="48419"/>
                    <a:pt x="29736" y="49647"/>
                    <a:pt x="32441" y="49647"/>
                  </a:cubicBezTo>
                  <a:cubicBezTo>
                    <a:pt x="33434" y="49647"/>
                    <a:pt x="34406" y="49482"/>
                    <a:pt x="35248" y="49158"/>
                  </a:cubicBezTo>
                  <a:cubicBezTo>
                    <a:pt x="44813" y="53972"/>
                    <a:pt x="55105" y="57646"/>
                    <a:pt x="65239" y="61161"/>
                  </a:cubicBezTo>
                  <a:cubicBezTo>
                    <a:pt x="65274" y="61175"/>
                    <a:pt x="65307" y="61181"/>
                    <a:pt x="65338" y="61181"/>
                  </a:cubicBezTo>
                  <a:cubicBezTo>
                    <a:pt x="65450" y="61181"/>
                    <a:pt x="65538" y="61101"/>
                    <a:pt x="65587" y="61003"/>
                  </a:cubicBezTo>
                  <a:cubicBezTo>
                    <a:pt x="80535" y="55112"/>
                    <a:pt x="95008" y="47892"/>
                    <a:pt x="109354" y="40608"/>
                  </a:cubicBezTo>
                  <a:cubicBezTo>
                    <a:pt x="109576" y="40544"/>
                    <a:pt x="109544" y="40259"/>
                    <a:pt x="109386" y="40133"/>
                  </a:cubicBezTo>
                  <a:cubicBezTo>
                    <a:pt x="109417" y="39626"/>
                    <a:pt x="109354" y="39088"/>
                    <a:pt x="109386" y="38613"/>
                  </a:cubicBezTo>
                  <a:lnTo>
                    <a:pt x="109386" y="38486"/>
                  </a:lnTo>
                  <a:cubicBezTo>
                    <a:pt x="109417" y="38359"/>
                    <a:pt x="109386" y="38233"/>
                    <a:pt x="109322" y="38169"/>
                  </a:cubicBezTo>
                  <a:cubicBezTo>
                    <a:pt x="109037" y="37979"/>
                    <a:pt x="108626" y="37884"/>
                    <a:pt x="108277" y="37758"/>
                  </a:cubicBezTo>
                  <a:cubicBezTo>
                    <a:pt x="107897" y="37663"/>
                    <a:pt x="107517" y="37536"/>
                    <a:pt x="107137" y="37409"/>
                  </a:cubicBezTo>
                  <a:cubicBezTo>
                    <a:pt x="107137" y="37378"/>
                    <a:pt x="107169" y="37378"/>
                    <a:pt x="107169" y="37346"/>
                  </a:cubicBezTo>
                  <a:cubicBezTo>
                    <a:pt x="107201" y="37219"/>
                    <a:pt x="107169" y="37061"/>
                    <a:pt x="107106" y="36966"/>
                  </a:cubicBezTo>
                  <a:cubicBezTo>
                    <a:pt x="107201" y="33071"/>
                    <a:pt x="105902" y="29049"/>
                    <a:pt x="103052" y="26293"/>
                  </a:cubicBezTo>
                  <a:cubicBezTo>
                    <a:pt x="103084" y="26262"/>
                    <a:pt x="103179" y="26262"/>
                    <a:pt x="103210" y="26198"/>
                  </a:cubicBezTo>
                  <a:cubicBezTo>
                    <a:pt x="103654" y="26040"/>
                    <a:pt x="103559" y="25407"/>
                    <a:pt x="103084" y="25375"/>
                  </a:cubicBezTo>
                  <a:cubicBezTo>
                    <a:pt x="100276" y="25153"/>
                    <a:pt x="97464" y="25041"/>
                    <a:pt x="94656" y="25041"/>
                  </a:cubicBezTo>
                  <a:cubicBezTo>
                    <a:pt x="85460" y="25041"/>
                    <a:pt x="76296" y="26235"/>
                    <a:pt x="67393" y="28637"/>
                  </a:cubicBezTo>
                  <a:cubicBezTo>
                    <a:pt x="73948" y="23000"/>
                    <a:pt x="81169" y="18218"/>
                    <a:pt x="88833" y="14291"/>
                  </a:cubicBezTo>
                  <a:cubicBezTo>
                    <a:pt x="89206" y="14119"/>
                    <a:pt x="89007" y="13609"/>
                    <a:pt x="88660" y="13609"/>
                  </a:cubicBezTo>
                  <a:cubicBezTo>
                    <a:pt x="88624" y="13609"/>
                    <a:pt x="88586" y="13614"/>
                    <a:pt x="88548" y="13626"/>
                  </a:cubicBezTo>
                  <a:cubicBezTo>
                    <a:pt x="84209" y="14766"/>
                    <a:pt x="79839" y="15969"/>
                    <a:pt x="75500" y="17110"/>
                  </a:cubicBezTo>
                  <a:cubicBezTo>
                    <a:pt x="76482" y="12993"/>
                    <a:pt x="78223" y="9192"/>
                    <a:pt x="80694" y="5740"/>
                  </a:cubicBezTo>
                  <a:cubicBezTo>
                    <a:pt x="80852" y="5476"/>
                    <a:pt x="80592" y="5235"/>
                    <a:pt x="80355" y="5235"/>
                  </a:cubicBezTo>
                  <a:cubicBezTo>
                    <a:pt x="80307" y="5235"/>
                    <a:pt x="80261" y="5244"/>
                    <a:pt x="80219" y="5265"/>
                  </a:cubicBezTo>
                  <a:cubicBezTo>
                    <a:pt x="78033" y="6215"/>
                    <a:pt x="75848" y="7134"/>
                    <a:pt x="73663" y="8084"/>
                  </a:cubicBezTo>
                  <a:cubicBezTo>
                    <a:pt x="73948" y="5677"/>
                    <a:pt x="74455" y="3302"/>
                    <a:pt x="75183" y="927"/>
                  </a:cubicBezTo>
                  <a:cubicBezTo>
                    <a:pt x="75238" y="680"/>
                    <a:pt x="75055" y="433"/>
                    <a:pt x="74820" y="433"/>
                  </a:cubicBezTo>
                  <a:cubicBezTo>
                    <a:pt x="74784" y="433"/>
                    <a:pt x="74746" y="439"/>
                    <a:pt x="74708" y="452"/>
                  </a:cubicBezTo>
                  <a:cubicBezTo>
                    <a:pt x="70021" y="1908"/>
                    <a:pt x="65366" y="3460"/>
                    <a:pt x="60742" y="5075"/>
                  </a:cubicBezTo>
                  <a:lnTo>
                    <a:pt x="60742" y="4949"/>
                  </a:lnTo>
                  <a:cubicBezTo>
                    <a:pt x="60900" y="4917"/>
                    <a:pt x="60995" y="4790"/>
                    <a:pt x="60995" y="4600"/>
                  </a:cubicBezTo>
                  <a:cubicBezTo>
                    <a:pt x="61090" y="3017"/>
                    <a:pt x="60774" y="1623"/>
                    <a:pt x="60045" y="198"/>
                  </a:cubicBezTo>
                  <a:cubicBezTo>
                    <a:pt x="59993" y="66"/>
                    <a:pt x="59852" y="0"/>
                    <a:pt x="59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877435" y="4794844"/>
              <a:ext cx="1410153" cy="697950"/>
            </a:xfrm>
            <a:custGeom>
              <a:avLst/>
              <a:gdLst/>
              <a:ahLst/>
              <a:cxnLst/>
              <a:rect l="l" t="t" r="r" b="b"/>
              <a:pathLst>
                <a:path w="43831" h="21694" extrusionOk="0">
                  <a:moveTo>
                    <a:pt x="43831" y="0"/>
                  </a:moveTo>
                  <a:lnTo>
                    <a:pt x="43831" y="0"/>
                  </a:lnTo>
                  <a:cubicBezTo>
                    <a:pt x="36293" y="3642"/>
                    <a:pt x="28756" y="7284"/>
                    <a:pt x="21219" y="10926"/>
                  </a:cubicBezTo>
                  <a:cubicBezTo>
                    <a:pt x="14347" y="14251"/>
                    <a:pt x="7443" y="18178"/>
                    <a:pt x="96" y="20363"/>
                  </a:cubicBezTo>
                  <a:cubicBezTo>
                    <a:pt x="96" y="20427"/>
                    <a:pt x="32" y="20522"/>
                    <a:pt x="1" y="20553"/>
                  </a:cubicBezTo>
                  <a:cubicBezTo>
                    <a:pt x="127" y="20997"/>
                    <a:pt x="286" y="21345"/>
                    <a:pt x="602" y="21694"/>
                  </a:cubicBezTo>
                  <a:cubicBezTo>
                    <a:pt x="15012" y="14980"/>
                    <a:pt x="29548" y="8551"/>
                    <a:pt x="43767" y="1362"/>
                  </a:cubicBezTo>
                  <a:cubicBezTo>
                    <a:pt x="43767" y="919"/>
                    <a:pt x="43799" y="444"/>
                    <a:pt x="43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188693" y="4759165"/>
              <a:ext cx="2083620" cy="678615"/>
            </a:xfrm>
            <a:custGeom>
              <a:avLst/>
              <a:gdLst/>
              <a:ahLst/>
              <a:cxnLst/>
              <a:rect l="l" t="t" r="r" b="b"/>
              <a:pathLst>
                <a:path w="64764" h="21093" extrusionOk="0">
                  <a:moveTo>
                    <a:pt x="63149" y="1"/>
                  </a:moveTo>
                  <a:cubicBezTo>
                    <a:pt x="62705" y="603"/>
                    <a:pt x="61755" y="824"/>
                    <a:pt x="61153" y="1141"/>
                  </a:cubicBezTo>
                  <a:cubicBezTo>
                    <a:pt x="59222" y="2154"/>
                    <a:pt x="57226" y="3105"/>
                    <a:pt x="55295" y="4055"/>
                  </a:cubicBezTo>
                  <a:cubicBezTo>
                    <a:pt x="51526" y="5860"/>
                    <a:pt x="47726" y="7633"/>
                    <a:pt x="43925" y="9375"/>
                  </a:cubicBezTo>
                  <a:cubicBezTo>
                    <a:pt x="36452" y="12795"/>
                    <a:pt x="28851" y="16247"/>
                    <a:pt x="21060" y="18844"/>
                  </a:cubicBezTo>
                  <a:cubicBezTo>
                    <a:pt x="21039" y="18849"/>
                    <a:pt x="21019" y="18852"/>
                    <a:pt x="21000" y="18852"/>
                  </a:cubicBezTo>
                  <a:cubicBezTo>
                    <a:pt x="20912" y="18852"/>
                    <a:pt x="20859" y="18791"/>
                    <a:pt x="20807" y="18686"/>
                  </a:cubicBezTo>
                  <a:lnTo>
                    <a:pt x="20712" y="18559"/>
                  </a:lnTo>
                  <a:lnTo>
                    <a:pt x="20554" y="18559"/>
                  </a:lnTo>
                  <a:cubicBezTo>
                    <a:pt x="13745" y="16817"/>
                    <a:pt x="6778" y="15012"/>
                    <a:pt x="0" y="12700"/>
                  </a:cubicBezTo>
                  <a:lnTo>
                    <a:pt x="0" y="12700"/>
                  </a:lnTo>
                  <a:cubicBezTo>
                    <a:pt x="2724" y="13872"/>
                    <a:pt x="5448" y="15044"/>
                    <a:pt x="8234" y="16120"/>
                  </a:cubicBezTo>
                  <a:cubicBezTo>
                    <a:pt x="10958" y="17134"/>
                    <a:pt x="13681" y="18179"/>
                    <a:pt x="16437" y="19161"/>
                  </a:cubicBezTo>
                  <a:cubicBezTo>
                    <a:pt x="17640" y="19604"/>
                    <a:pt x="20585" y="19921"/>
                    <a:pt x="21345" y="21092"/>
                  </a:cubicBezTo>
                  <a:cubicBezTo>
                    <a:pt x="28851" y="18464"/>
                    <a:pt x="35976" y="14505"/>
                    <a:pt x="43134" y="11053"/>
                  </a:cubicBezTo>
                  <a:lnTo>
                    <a:pt x="64764" y="603"/>
                  </a:lnTo>
                  <a:cubicBezTo>
                    <a:pt x="64605" y="508"/>
                    <a:pt x="64447" y="476"/>
                    <a:pt x="64257" y="476"/>
                  </a:cubicBezTo>
                  <a:cubicBezTo>
                    <a:pt x="63845" y="318"/>
                    <a:pt x="63497" y="159"/>
                    <a:pt x="63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841789" y="4395458"/>
              <a:ext cx="1364307" cy="952660"/>
            </a:xfrm>
            <a:custGeom>
              <a:avLst/>
              <a:gdLst/>
              <a:ahLst/>
              <a:cxnLst/>
              <a:rect l="l" t="t" r="r" b="b"/>
              <a:pathLst>
                <a:path w="42406" h="29611" extrusionOk="0">
                  <a:moveTo>
                    <a:pt x="38150" y="10504"/>
                  </a:moveTo>
                  <a:cubicBezTo>
                    <a:pt x="38293" y="10504"/>
                    <a:pt x="38426" y="10718"/>
                    <a:pt x="38257" y="10831"/>
                  </a:cubicBezTo>
                  <a:cubicBezTo>
                    <a:pt x="33538" y="13333"/>
                    <a:pt x="28661" y="15550"/>
                    <a:pt x="23752" y="17513"/>
                  </a:cubicBezTo>
                  <a:cubicBezTo>
                    <a:pt x="23732" y="17523"/>
                    <a:pt x="23714" y="17528"/>
                    <a:pt x="23698" y="17528"/>
                  </a:cubicBezTo>
                  <a:cubicBezTo>
                    <a:pt x="23619" y="17528"/>
                    <a:pt x="23609" y="17408"/>
                    <a:pt x="23689" y="17355"/>
                  </a:cubicBezTo>
                  <a:cubicBezTo>
                    <a:pt x="28597" y="15265"/>
                    <a:pt x="33380" y="12984"/>
                    <a:pt x="38098" y="10514"/>
                  </a:cubicBezTo>
                  <a:cubicBezTo>
                    <a:pt x="38115" y="10507"/>
                    <a:pt x="38133" y="10504"/>
                    <a:pt x="38150" y="10504"/>
                  </a:cubicBezTo>
                  <a:close/>
                  <a:moveTo>
                    <a:pt x="32502" y="3779"/>
                  </a:moveTo>
                  <a:cubicBezTo>
                    <a:pt x="32629" y="3779"/>
                    <a:pt x="32722" y="3969"/>
                    <a:pt x="32588" y="4022"/>
                  </a:cubicBezTo>
                  <a:cubicBezTo>
                    <a:pt x="22517" y="9121"/>
                    <a:pt x="12320" y="13808"/>
                    <a:pt x="2154" y="18558"/>
                  </a:cubicBezTo>
                  <a:cubicBezTo>
                    <a:pt x="2143" y="18562"/>
                    <a:pt x="2133" y="18563"/>
                    <a:pt x="2124" y="18563"/>
                  </a:cubicBezTo>
                  <a:cubicBezTo>
                    <a:pt x="2046" y="18563"/>
                    <a:pt x="2002" y="18460"/>
                    <a:pt x="2059" y="18431"/>
                  </a:cubicBezTo>
                  <a:cubicBezTo>
                    <a:pt x="12161" y="13523"/>
                    <a:pt x="22200" y="8424"/>
                    <a:pt x="32429" y="3800"/>
                  </a:cubicBezTo>
                  <a:cubicBezTo>
                    <a:pt x="32454" y="3786"/>
                    <a:pt x="32478" y="3779"/>
                    <a:pt x="32502" y="3779"/>
                  </a:cubicBezTo>
                  <a:close/>
                  <a:moveTo>
                    <a:pt x="28993" y="11485"/>
                  </a:moveTo>
                  <a:cubicBezTo>
                    <a:pt x="29106" y="11485"/>
                    <a:pt x="29212" y="11666"/>
                    <a:pt x="29073" y="11749"/>
                  </a:cubicBezTo>
                  <a:cubicBezTo>
                    <a:pt x="24417" y="13934"/>
                    <a:pt x="19793" y="16183"/>
                    <a:pt x="15296" y="18685"/>
                  </a:cubicBezTo>
                  <a:cubicBezTo>
                    <a:pt x="15288" y="18688"/>
                    <a:pt x="15280" y="18689"/>
                    <a:pt x="15272" y="18689"/>
                  </a:cubicBezTo>
                  <a:cubicBezTo>
                    <a:pt x="15191" y="18689"/>
                    <a:pt x="15144" y="18555"/>
                    <a:pt x="15201" y="18526"/>
                  </a:cubicBezTo>
                  <a:cubicBezTo>
                    <a:pt x="19730" y="16025"/>
                    <a:pt x="24259" y="13649"/>
                    <a:pt x="28946" y="11496"/>
                  </a:cubicBezTo>
                  <a:cubicBezTo>
                    <a:pt x="28961" y="11488"/>
                    <a:pt x="28977" y="11485"/>
                    <a:pt x="28993" y="11485"/>
                  </a:cubicBezTo>
                  <a:close/>
                  <a:moveTo>
                    <a:pt x="37932" y="4829"/>
                  </a:moveTo>
                  <a:cubicBezTo>
                    <a:pt x="38137" y="4829"/>
                    <a:pt x="38258" y="5106"/>
                    <a:pt x="38035" y="5162"/>
                  </a:cubicBezTo>
                  <a:cubicBezTo>
                    <a:pt x="26127" y="10388"/>
                    <a:pt x="14568" y="16310"/>
                    <a:pt x="2977" y="22263"/>
                  </a:cubicBezTo>
                  <a:cubicBezTo>
                    <a:pt x="2970" y="22279"/>
                    <a:pt x="2958" y="22285"/>
                    <a:pt x="2947" y="22285"/>
                  </a:cubicBezTo>
                  <a:cubicBezTo>
                    <a:pt x="2911" y="22285"/>
                    <a:pt x="2873" y="22224"/>
                    <a:pt x="2946" y="22200"/>
                  </a:cubicBezTo>
                  <a:cubicBezTo>
                    <a:pt x="14188" y="15708"/>
                    <a:pt x="26001" y="10134"/>
                    <a:pt x="37845" y="4846"/>
                  </a:cubicBezTo>
                  <a:cubicBezTo>
                    <a:pt x="37875" y="4834"/>
                    <a:pt x="37904" y="4829"/>
                    <a:pt x="37932" y="4829"/>
                  </a:cubicBezTo>
                  <a:close/>
                  <a:moveTo>
                    <a:pt x="41395" y="6896"/>
                  </a:moveTo>
                  <a:cubicBezTo>
                    <a:pt x="41612" y="6896"/>
                    <a:pt x="41749" y="7169"/>
                    <a:pt x="41518" y="7284"/>
                  </a:cubicBezTo>
                  <a:cubicBezTo>
                    <a:pt x="29263" y="13713"/>
                    <a:pt x="16722" y="19857"/>
                    <a:pt x="4244" y="25905"/>
                  </a:cubicBezTo>
                  <a:cubicBezTo>
                    <a:pt x="4226" y="25924"/>
                    <a:pt x="4207" y="25931"/>
                    <a:pt x="4190" y="25931"/>
                  </a:cubicBezTo>
                  <a:cubicBezTo>
                    <a:pt x="4119" y="25931"/>
                    <a:pt x="4072" y="25798"/>
                    <a:pt x="4149" y="25747"/>
                  </a:cubicBezTo>
                  <a:cubicBezTo>
                    <a:pt x="16437" y="19350"/>
                    <a:pt x="28819" y="12921"/>
                    <a:pt x="41328" y="6904"/>
                  </a:cubicBezTo>
                  <a:cubicBezTo>
                    <a:pt x="41351" y="6898"/>
                    <a:pt x="41373" y="6896"/>
                    <a:pt x="41395" y="6896"/>
                  </a:cubicBezTo>
                  <a:close/>
                  <a:moveTo>
                    <a:pt x="38510" y="0"/>
                  </a:moveTo>
                  <a:cubicBezTo>
                    <a:pt x="26159" y="4434"/>
                    <a:pt x="14378" y="10198"/>
                    <a:pt x="2597" y="16088"/>
                  </a:cubicBezTo>
                  <a:cubicBezTo>
                    <a:pt x="1964" y="16405"/>
                    <a:pt x="1045" y="17101"/>
                    <a:pt x="254" y="17323"/>
                  </a:cubicBezTo>
                  <a:cubicBezTo>
                    <a:pt x="0" y="19097"/>
                    <a:pt x="919" y="21440"/>
                    <a:pt x="1077" y="23213"/>
                  </a:cubicBezTo>
                  <a:cubicBezTo>
                    <a:pt x="1267" y="25367"/>
                    <a:pt x="1235" y="27457"/>
                    <a:pt x="982" y="29611"/>
                  </a:cubicBezTo>
                  <a:cubicBezTo>
                    <a:pt x="7949" y="26475"/>
                    <a:pt x="15043" y="23688"/>
                    <a:pt x="22010" y="20585"/>
                  </a:cubicBezTo>
                  <a:cubicBezTo>
                    <a:pt x="25589" y="19001"/>
                    <a:pt x="29104" y="17355"/>
                    <a:pt x="32588" y="15676"/>
                  </a:cubicBezTo>
                  <a:cubicBezTo>
                    <a:pt x="33411" y="15296"/>
                    <a:pt x="40220" y="12193"/>
                    <a:pt x="42247" y="11148"/>
                  </a:cubicBezTo>
                  <a:cubicBezTo>
                    <a:pt x="42215" y="11116"/>
                    <a:pt x="42152" y="11084"/>
                    <a:pt x="42152" y="10989"/>
                  </a:cubicBezTo>
                  <a:cubicBezTo>
                    <a:pt x="42152" y="10958"/>
                    <a:pt x="42120" y="10926"/>
                    <a:pt x="42120" y="10894"/>
                  </a:cubicBezTo>
                  <a:cubicBezTo>
                    <a:pt x="42088" y="10736"/>
                    <a:pt x="42152" y="10578"/>
                    <a:pt x="42279" y="10483"/>
                  </a:cubicBezTo>
                  <a:lnTo>
                    <a:pt x="42310" y="10483"/>
                  </a:lnTo>
                  <a:cubicBezTo>
                    <a:pt x="42405" y="6492"/>
                    <a:pt x="40980" y="3135"/>
                    <a:pt x="385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973598" y="4617028"/>
              <a:ext cx="1211166" cy="614044"/>
            </a:xfrm>
            <a:custGeom>
              <a:avLst/>
              <a:gdLst/>
              <a:ahLst/>
              <a:cxnLst/>
              <a:rect l="l" t="t" r="r" b="b"/>
              <a:pathLst>
                <a:path w="37646" h="19086" extrusionOk="0">
                  <a:moveTo>
                    <a:pt x="37318" y="1"/>
                  </a:moveTo>
                  <a:cubicBezTo>
                    <a:pt x="37290" y="1"/>
                    <a:pt x="37261" y="6"/>
                    <a:pt x="37231" y="17"/>
                  </a:cubicBezTo>
                  <a:cubicBezTo>
                    <a:pt x="24722" y="6034"/>
                    <a:pt x="12340" y="12463"/>
                    <a:pt x="115" y="18923"/>
                  </a:cubicBezTo>
                  <a:cubicBezTo>
                    <a:pt x="0" y="18952"/>
                    <a:pt x="42" y="19086"/>
                    <a:pt x="146" y="19086"/>
                  </a:cubicBezTo>
                  <a:cubicBezTo>
                    <a:pt x="156" y="19086"/>
                    <a:pt x="167" y="19085"/>
                    <a:pt x="179" y="19082"/>
                  </a:cubicBezTo>
                  <a:cubicBezTo>
                    <a:pt x="12656" y="13001"/>
                    <a:pt x="25166" y="6889"/>
                    <a:pt x="37421" y="397"/>
                  </a:cubicBezTo>
                  <a:cubicBezTo>
                    <a:pt x="37645" y="285"/>
                    <a:pt x="37523" y="1"/>
                    <a:pt x="37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2599991" y="4734167"/>
              <a:ext cx="477955" cy="226913"/>
            </a:xfrm>
            <a:custGeom>
              <a:avLst/>
              <a:gdLst/>
              <a:ahLst/>
              <a:cxnLst/>
              <a:rect l="l" t="t" r="r" b="b"/>
              <a:pathLst>
                <a:path w="14856" h="7053" extrusionOk="0">
                  <a:moveTo>
                    <a:pt x="14602" y="0"/>
                  </a:moveTo>
                  <a:cubicBezTo>
                    <a:pt x="14579" y="0"/>
                    <a:pt x="14556" y="6"/>
                    <a:pt x="14531" y="18"/>
                  </a:cubicBezTo>
                  <a:cubicBezTo>
                    <a:pt x="9813" y="2488"/>
                    <a:pt x="5030" y="4768"/>
                    <a:pt x="58" y="6890"/>
                  </a:cubicBezTo>
                  <a:cubicBezTo>
                    <a:pt x="1" y="6919"/>
                    <a:pt x="48" y="7053"/>
                    <a:pt x="129" y="7053"/>
                  </a:cubicBezTo>
                  <a:cubicBezTo>
                    <a:pt x="137" y="7053"/>
                    <a:pt x="145" y="7051"/>
                    <a:pt x="153" y="7048"/>
                  </a:cubicBezTo>
                  <a:cubicBezTo>
                    <a:pt x="5094" y="5053"/>
                    <a:pt x="9971" y="2805"/>
                    <a:pt x="14690" y="335"/>
                  </a:cubicBezTo>
                  <a:cubicBezTo>
                    <a:pt x="14855" y="252"/>
                    <a:pt x="14756" y="0"/>
                    <a:pt x="1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934927" y="4550045"/>
              <a:ext cx="1137040" cy="560895"/>
            </a:xfrm>
            <a:custGeom>
              <a:avLst/>
              <a:gdLst/>
              <a:ahLst/>
              <a:cxnLst/>
              <a:rect l="l" t="t" r="r" b="b"/>
              <a:pathLst>
                <a:path w="35342" h="17434" extrusionOk="0">
                  <a:moveTo>
                    <a:pt x="35016" y="1"/>
                  </a:moveTo>
                  <a:cubicBezTo>
                    <a:pt x="34995" y="1"/>
                    <a:pt x="34973" y="3"/>
                    <a:pt x="34950" y="9"/>
                  </a:cubicBezTo>
                  <a:cubicBezTo>
                    <a:pt x="23106" y="5266"/>
                    <a:pt x="11293" y="10871"/>
                    <a:pt x="82" y="17363"/>
                  </a:cubicBezTo>
                  <a:cubicBezTo>
                    <a:pt x="1" y="17363"/>
                    <a:pt x="36" y="17433"/>
                    <a:pt x="87" y="17433"/>
                  </a:cubicBezTo>
                  <a:cubicBezTo>
                    <a:pt x="96" y="17433"/>
                    <a:pt x="105" y="17431"/>
                    <a:pt x="114" y="17427"/>
                  </a:cubicBezTo>
                  <a:cubicBezTo>
                    <a:pt x="11673" y="11505"/>
                    <a:pt x="23232" y="5551"/>
                    <a:pt x="35140" y="326"/>
                  </a:cubicBezTo>
                  <a:cubicBezTo>
                    <a:pt x="35342" y="268"/>
                    <a:pt x="35229" y="1"/>
                    <a:pt x="35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906262" y="4517037"/>
              <a:ext cx="988275" cy="476732"/>
            </a:xfrm>
            <a:custGeom>
              <a:avLst/>
              <a:gdLst/>
              <a:ahLst/>
              <a:cxnLst/>
              <a:rect l="l" t="t" r="r" b="b"/>
              <a:pathLst>
                <a:path w="30718" h="14818" extrusionOk="0">
                  <a:moveTo>
                    <a:pt x="30498" y="0"/>
                  </a:moveTo>
                  <a:cubicBezTo>
                    <a:pt x="30474" y="0"/>
                    <a:pt x="30450" y="7"/>
                    <a:pt x="30425" y="21"/>
                  </a:cubicBezTo>
                  <a:cubicBezTo>
                    <a:pt x="20196" y="4645"/>
                    <a:pt x="10157" y="9744"/>
                    <a:pt x="55" y="14684"/>
                  </a:cubicBezTo>
                  <a:cubicBezTo>
                    <a:pt x="0" y="14739"/>
                    <a:pt x="40" y="14817"/>
                    <a:pt x="113" y="14817"/>
                  </a:cubicBezTo>
                  <a:cubicBezTo>
                    <a:pt x="124" y="14817"/>
                    <a:pt x="137" y="14815"/>
                    <a:pt x="150" y="14811"/>
                  </a:cubicBezTo>
                  <a:cubicBezTo>
                    <a:pt x="10316" y="10029"/>
                    <a:pt x="20513" y="5342"/>
                    <a:pt x="30584" y="243"/>
                  </a:cubicBezTo>
                  <a:cubicBezTo>
                    <a:pt x="30718" y="190"/>
                    <a:pt x="30625" y="0"/>
                    <a:pt x="30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856547" y="4377216"/>
              <a:ext cx="2175311" cy="610216"/>
            </a:xfrm>
            <a:custGeom>
              <a:avLst/>
              <a:gdLst/>
              <a:ahLst/>
              <a:cxnLst/>
              <a:rect l="l" t="t" r="r" b="b"/>
              <a:pathLst>
                <a:path w="67614" h="18967" extrusionOk="0">
                  <a:moveTo>
                    <a:pt x="61237" y="1"/>
                  </a:moveTo>
                  <a:cubicBezTo>
                    <a:pt x="51946" y="1"/>
                    <a:pt x="42658" y="1191"/>
                    <a:pt x="33665" y="3639"/>
                  </a:cubicBezTo>
                  <a:cubicBezTo>
                    <a:pt x="21751" y="6914"/>
                    <a:pt x="11158" y="12676"/>
                    <a:pt x="494" y="18658"/>
                  </a:cubicBezTo>
                  <a:lnTo>
                    <a:pt x="494" y="18658"/>
                  </a:lnTo>
                  <a:cubicBezTo>
                    <a:pt x="5300" y="16028"/>
                    <a:pt x="10618" y="14530"/>
                    <a:pt x="16088" y="14343"/>
                  </a:cubicBezTo>
                  <a:cubicBezTo>
                    <a:pt x="16460" y="14330"/>
                    <a:pt x="16833" y="14324"/>
                    <a:pt x="17207" y="14324"/>
                  </a:cubicBezTo>
                  <a:cubicBezTo>
                    <a:pt x="19539" y="14324"/>
                    <a:pt x="21898" y="14576"/>
                    <a:pt x="24164" y="15040"/>
                  </a:cubicBezTo>
                  <a:cubicBezTo>
                    <a:pt x="25589" y="15357"/>
                    <a:pt x="27014" y="15768"/>
                    <a:pt x="28407" y="16243"/>
                  </a:cubicBezTo>
                  <a:cubicBezTo>
                    <a:pt x="29281" y="16534"/>
                    <a:pt x="29865" y="16726"/>
                    <a:pt x="30452" y="16726"/>
                  </a:cubicBezTo>
                  <a:cubicBezTo>
                    <a:pt x="31013" y="16726"/>
                    <a:pt x="31577" y="16550"/>
                    <a:pt x="32398" y="16117"/>
                  </a:cubicBezTo>
                  <a:cubicBezTo>
                    <a:pt x="43925" y="10321"/>
                    <a:pt x="55485" y="4621"/>
                    <a:pt x="67614" y="187"/>
                  </a:cubicBezTo>
                  <a:cubicBezTo>
                    <a:pt x="65490" y="63"/>
                    <a:pt x="63363" y="1"/>
                    <a:pt x="61237" y="1"/>
                  </a:cubicBezTo>
                  <a:close/>
                  <a:moveTo>
                    <a:pt x="494" y="18658"/>
                  </a:moveTo>
                  <a:cubicBezTo>
                    <a:pt x="403" y="18708"/>
                    <a:pt x="313" y="18758"/>
                    <a:pt x="222" y="18808"/>
                  </a:cubicBezTo>
                  <a:cubicBezTo>
                    <a:pt x="212" y="18813"/>
                    <a:pt x="203" y="18820"/>
                    <a:pt x="193" y="18827"/>
                  </a:cubicBezTo>
                  <a:lnTo>
                    <a:pt x="193" y="18827"/>
                  </a:lnTo>
                  <a:cubicBezTo>
                    <a:pt x="294" y="18771"/>
                    <a:pt x="394" y="18714"/>
                    <a:pt x="494" y="18658"/>
                  </a:cubicBezTo>
                  <a:close/>
                  <a:moveTo>
                    <a:pt x="193" y="18827"/>
                  </a:moveTo>
                  <a:cubicBezTo>
                    <a:pt x="129" y="18863"/>
                    <a:pt x="65" y="18899"/>
                    <a:pt x="0" y="18935"/>
                  </a:cubicBezTo>
                  <a:cubicBezTo>
                    <a:pt x="32" y="18935"/>
                    <a:pt x="32" y="18967"/>
                    <a:pt x="64" y="18967"/>
                  </a:cubicBezTo>
                  <a:cubicBezTo>
                    <a:pt x="91" y="18940"/>
                    <a:pt x="140" y="18868"/>
                    <a:pt x="193" y="18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2327525" y="4764924"/>
              <a:ext cx="454083" cy="230194"/>
            </a:xfrm>
            <a:custGeom>
              <a:avLst/>
              <a:gdLst/>
              <a:ahLst/>
              <a:cxnLst/>
              <a:rect l="l" t="t" r="r" b="b"/>
              <a:pathLst>
                <a:path w="14114" h="7155" extrusionOk="0">
                  <a:moveTo>
                    <a:pt x="13904" y="1"/>
                  </a:moveTo>
                  <a:cubicBezTo>
                    <a:pt x="13886" y="1"/>
                    <a:pt x="13867" y="4"/>
                    <a:pt x="13848" y="12"/>
                  </a:cubicBezTo>
                  <a:cubicBezTo>
                    <a:pt x="9129" y="2134"/>
                    <a:pt x="4569" y="4541"/>
                    <a:pt x="103" y="6979"/>
                  </a:cubicBezTo>
                  <a:cubicBezTo>
                    <a:pt x="0" y="7056"/>
                    <a:pt x="65" y="7155"/>
                    <a:pt x="144" y="7155"/>
                  </a:cubicBezTo>
                  <a:cubicBezTo>
                    <a:pt x="162" y="7155"/>
                    <a:pt x="181" y="7149"/>
                    <a:pt x="198" y="7137"/>
                  </a:cubicBezTo>
                  <a:cubicBezTo>
                    <a:pt x="4695" y="4699"/>
                    <a:pt x="9319" y="2450"/>
                    <a:pt x="13975" y="265"/>
                  </a:cubicBezTo>
                  <a:cubicBezTo>
                    <a:pt x="14114" y="182"/>
                    <a:pt x="14033" y="1"/>
                    <a:pt x="13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839206" y="4033746"/>
              <a:ext cx="1697485" cy="945550"/>
            </a:xfrm>
            <a:custGeom>
              <a:avLst/>
              <a:gdLst/>
              <a:ahLst/>
              <a:cxnLst/>
              <a:rect l="l" t="t" r="r" b="b"/>
              <a:pathLst>
                <a:path w="52762" h="29390" extrusionOk="0">
                  <a:moveTo>
                    <a:pt x="52762" y="1"/>
                  </a:moveTo>
                  <a:lnTo>
                    <a:pt x="52762" y="1"/>
                  </a:lnTo>
                  <a:cubicBezTo>
                    <a:pt x="48233" y="1204"/>
                    <a:pt x="43768" y="2408"/>
                    <a:pt x="39239" y="3579"/>
                  </a:cubicBezTo>
                  <a:cubicBezTo>
                    <a:pt x="34140" y="4941"/>
                    <a:pt x="28820" y="6018"/>
                    <a:pt x="23848" y="7696"/>
                  </a:cubicBezTo>
                  <a:cubicBezTo>
                    <a:pt x="20998" y="8710"/>
                    <a:pt x="19129" y="10990"/>
                    <a:pt x="17071" y="13048"/>
                  </a:cubicBezTo>
                  <a:cubicBezTo>
                    <a:pt x="15202" y="14917"/>
                    <a:pt x="13365" y="16785"/>
                    <a:pt x="11465" y="18590"/>
                  </a:cubicBezTo>
                  <a:cubicBezTo>
                    <a:pt x="7728" y="22232"/>
                    <a:pt x="3896" y="25811"/>
                    <a:pt x="1" y="29326"/>
                  </a:cubicBezTo>
                  <a:cubicBezTo>
                    <a:pt x="64" y="29358"/>
                    <a:pt x="96" y="29358"/>
                    <a:pt x="128" y="29389"/>
                  </a:cubicBezTo>
                  <a:cubicBezTo>
                    <a:pt x="128" y="29326"/>
                    <a:pt x="191" y="29231"/>
                    <a:pt x="254" y="29199"/>
                  </a:cubicBezTo>
                  <a:cubicBezTo>
                    <a:pt x="10737" y="22549"/>
                    <a:pt x="21789" y="16944"/>
                    <a:pt x="33824" y="13618"/>
                  </a:cubicBezTo>
                  <a:cubicBezTo>
                    <a:pt x="33665" y="13492"/>
                    <a:pt x="33570" y="13238"/>
                    <a:pt x="33792" y="13080"/>
                  </a:cubicBezTo>
                  <a:cubicBezTo>
                    <a:pt x="39651" y="8076"/>
                    <a:pt x="45984" y="3706"/>
                    <a:pt x="527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823924" y="3749504"/>
              <a:ext cx="1514102" cy="1221654"/>
            </a:xfrm>
            <a:custGeom>
              <a:avLst/>
              <a:gdLst/>
              <a:ahLst/>
              <a:cxnLst/>
              <a:rect l="l" t="t" r="r" b="b"/>
              <a:pathLst>
                <a:path w="47062" h="37972" extrusionOk="0">
                  <a:moveTo>
                    <a:pt x="47061" y="0"/>
                  </a:moveTo>
                  <a:lnTo>
                    <a:pt x="47061" y="0"/>
                  </a:lnTo>
                  <a:cubicBezTo>
                    <a:pt x="37022" y="4307"/>
                    <a:pt x="26983" y="8614"/>
                    <a:pt x="16976" y="12953"/>
                  </a:cubicBezTo>
                  <a:cubicBezTo>
                    <a:pt x="15740" y="13459"/>
                    <a:pt x="14410" y="13903"/>
                    <a:pt x="13397" y="14631"/>
                  </a:cubicBezTo>
                  <a:cubicBezTo>
                    <a:pt x="12162" y="15550"/>
                    <a:pt x="11560" y="16816"/>
                    <a:pt x="10990" y="18178"/>
                  </a:cubicBezTo>
                  <a:cubicBezTo>
                    <a:pt x="9977" y="20458"/>
                    <a:pt x="8963" y="22738"/>
                    <a:pt x="7855" y="24924"/>
                  </a:cubicBezTo>
                  <a:cubicBezTo>
                    <a:pt x="5543" y="29484"/>
                    <a:pt x="2946" y="33791"/>
                    <a:pt x="1" y="37971"/>
                  </a:cubicBezTo>
                  <a:lnTo>
                    <a:pt x="64" y="37971"/>
                  </a:lnTo>
                  <a:cubicBezTo>
                    <a:pt x="4213" y="33949"/>
                    <a:pt x="8362" y="29991"/>
                    <a:pt x="12479" y="25937"/>
                  </a:cubicBezTo>
                  <a:cubicBezTo>
                    <a:pt x="14505" y="23973"/>
                    <a:pt x="16437" y="22010"/>
                    <a:pt x="18432" y="20015"/>
                  </a:cubicBezTo>
                  <a:cubicBezTo>
                    <a:pt x="19921" y="18558"/>
                    <a:pt x="21346" y="16975"/>
                    <a:pt x="23341" y="16151"/>
                  </a:cubicBezTo>
                  <a:cubicBezTo>
                    <a:pt x="25685" y="15169"/>
                    <a:pt x="28376" y="14726"/>
                    <a:pt x="30815" y="14061"/>
                  </a:cubicBezTo>
                  <a:lnTo>
                    <a:pt x="39144" y="11844"/>
                  </a:lnTo>
                  <a:cubicBezTo>
                    <a:pt x="40221" y="11528"/>
                    <a:pt x="41392" y="11243"/>
                    <a:pt x="42501" y="10926"/>
                  </a:cubicBezTo>
                  <a:cubicBezTo>
                    <a:pt x="42406" y="10831"/>
                    <a:pt x="42374" y="10768"/>
                    <a:pt x="42406" y="10641"/>
                  </a:cubicBezTo>
                  <a:cubicBezTo>
                    <a:pt x="43324" y="6809"/>
                    <a:pt x="44876" y="3294"/>
                    <a:pt x="47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821897" y="3745418"/>
              <a:ext cx="1519185" cy="1226737"/>
            </a:xfrm>
            <a:custGeom>
              <a:avLst/>
              <a:gdLst/>
              <a:ahLst/>
              <a:cxnLst/>
              <a:rect l="l" t="t" r="r" b="b"/>
              <a:pathLst>
                <a:path w="47220" h="38130" extrusionOk="0">
                  <a:moveTo>
                    <a:pt x="42514" y="10937"/>
                  </a:moveTo>
                  <a:cubicBezTo>
                    <a:pt x="42517" y="10945"/>
                    <a:pt x="42521" y="10952"/>
                    <a:pt x="42525" y="10960"/>
                  </a:cubicBezTo>
                  <a:lnTo>
                    <a:pt x="42525" y="10960"/>
                  </a:lnTo>
                  <a:cubicBezTo>
                    <a:pt x="42528" y="10959"/>
                    <a:pt x="42530" y="10958"/>
                    <a:pt x="42532" y="10958"/>
                  </a:cubicBezTo>
                  <a:cubicBezTo>
                    <a:pt x="42526" y="10951"/>
                    <a:pt x="42519" y="10944"/>
                    <a:pt x="42514" y="10937"/>
                  </a:cubicBezTo>
                  <a:close/>
                  <a:moveTo>
                    <a:pt x="47219" y="0"/>
                  </a:moveTo>
                  <a:lnTo>
                    <a:pt x="47061" y="95"/>
                  </a:lnTo>
                  <a:cubicBezTo>
                    <a:pt x="38827" y="3642"/>
                    <a:pt x="27933" y="8329"/>
                    <a:pt x="16975" y="13016"/>
                  </a:cubicBezTo>
                  <a:cubicBezTo>
                    <a:pt x="16690" y="13143"/>
                    <a:pt x="16373" y="13270"/>
                    <a:pt x="16120" y="13396"/>
                  </a:cubicBezTo>
                  <a:cubicBezTo>
                    <a:pt x="15170" y="13745"/>
                    <a:pt x="14220" y="14125"/>
                    <a:pt x="13365" y="14726"/>
                  </a:cubicBezTo>
                  <a:cubicBezTo>
                    <a:pt x="12098" y="15645"/>
                    <a:pt x="11528" y="17038"/>
                    <a:pt x="10958" y="18242"/>
                  </a:cubicBezTo>
                  <a:cubicBezTo>
                    <a:pt x="10103" y="20269"/>
                    <a:pt x="9026" y="22675"/>
                    <a:pt x="7823" y="25019"/>
                  </a:cubicBezTo>
                  <a:cubicBezTo>
                    <a:pt x="5606" y="29421"/>
                    <a:pt x="3009" y="33759"/>
                    <a:pt x="32" y="38003"/>
                  </a:cubicBezTo>
                  <a:lnTo>
                    <a:pt x="1" y="38035"/>
                  </a:lnTo>
                  <a:lnTo>
                    <a:pt x="32" y="38098"/>
                  </a:lnTo>
                  <a:cubicBezTo>
                    <a:pt x="32" y="38098"/>
                    <a:pt x="64" y="38130"/>
                    <a:pt x="127" y="38130"/>
                  </a:cubicBezTo>
                  <a:cubicBezTo>
                    <a:pt x="4941" y="33538"/>
                    <a:pt x="8900" y="29738"/>
                    <a:pt x="12510" y="26096"/>
                  </a:cubicBezTo>
                  <a:cubicBezTo>
                    <a:pt x="14410" y="24227"/>
                    <a:pt x="16342" y="22327"/>
                    <a:pt x="18432" y="20205"/>
                  </a:cubicBezTo>
                  <a:lnTo>
                    <a:pt x="18844" y="19793"/>
                  </a:lnTo>
                  <a:cubicBezTo>
                    <a:pt x="20174" y="18495"/>
                    <a:pt x="21567" y="17070"/>
                    <a:pt x="23341" y="16310"/>
                  </a:cubicBezTo>
                  <a:cubicBezTo>
                    <a:pt x="25019" y="15613"/>
                    <a:pt x="26888" y="15170"/>
                    <a:pt x="28661" y="14726"/>
                  </a:cubicBezTo>
                  <a:cubicBezTo>
                    <a:pt x="29358" y="14536"/>
                    <a:pt x="30118" y="14378"/>
                    <a:pt x="30846" y="14188"/>
                  </a:cubicBezTo>
                  <a:lnTo>
                    <a:pt x="39144" y="11971"/>
                  </a:lnTo>
                  <a:cubicBezTo>
                    <a:pt x="39745" y="11813"/>
                    <a:pt x="40284" y="11655"/>
                    <a:pt x="40885" y="11496"/>
                  </a:cubicBezTo>
                  <a:cubicBezTo>
                    <a:pt x="41392" y="11338"/>
                    <a:pt x="41962" y="11211"/>
                    <a:pt x="42500" y="11053"/>
                  </a:cubicBezTo>
                  <a:lnTo>
                    <a:pt x="42595" y="11053"/>
                  </a:lnTo>
                  <a:lnTo>
                    <a:pt x="42564" y="11021"/>
                  </a:lnTo>
                  <a:cubicBezTo>
                    <a:pt x="42549" y="10999"/>
                    <a:pt x="42536" y="10979"/>
                    <a:pt x="42525" y="10960"/>
                  </a:cubicBezTo>
                  <a:lnTo>
                    <a:pt x="42525" y="10960"/>
                  </a:lnTo>
                  <a:cubicBezTo>
                    <a:pt x="41958" y="11117"/>
                    <a:pt x="41453" y="11243"/>
                    <a:pt x="40949" y="11401"/>
                  </a:cubicBezTo>
                  <a:cubicBezTo>
                    <a:pt x="40347" y="11560"/>
                    <a:pt x="39777" y="11718"/>
                    <a:pt x="39207" y="11876"/>
                  </a:cubicBezTo>
                  <a:lnTo>
                    <a:pt x="30878" y="14093"/>
                  </a:lnTo>
                  <a:cubicBezTo>
                    <a:pt x="30181" y="14283"/>
                    <a:pt x="29421" y="14505"/>
                    <a:pt x="28693" y="14663"/>
                  </a:cubicBezTo>
                  <a:cubicBezTo>
                    <a:pt x="26919" y="15075"/>
                    <a:pt x="25051" y="15518"/>
                    <a:pt x="23404" y="16247"/>
                  </a:cubicBezTo>
                  <a:cubicBezTo>
                    <a:pt x="21567" y="17038"/>
                    <a:pt x="20205" y="18400"/>
                    <a:pt x="18844" y="19762"/>
                  </a:cubicBezTo>
                  <a:lnTo>
                    <a:pt x="18432" y="20173"/>
                  </a:lnTo>
                  <a:cubicBezTo>
                    <a:pt x="16310" y="22295"/>
                    <a:pt x="14410" y="24195"/>
                    <a:pt x="12510" y="26064"/>
                  </a:cubicBezTo>
                  <a:cubicBezTo>
                    <a:pt x="8900" y="29579"/>
                    <a:pt x="5036" y="33348"/>
                    <a:pt x="286" y="37845"/>
                  </a:cubicBezTo>
                  <a:cubicBezTo>
                    <a:pt x="3167" y="33696"/>
                    <a:pt x="5764" y="29421"/>
                    <a:pt x="7950" y="25082"/>
                  </a:cubicBezTo>
                  <a:cubicBezTo>
                    <a:pt x="9153" y="22739"/>
                    <a:pt x="10230" y="20300"/>
                    <a:pt x="11085" y="18305"/>
                  </a:cubicBezTo>
                  <a:cubicBezTo>
                    <a:pt x="11623" y="17038"/>
                    <a:pt x="12193" y="15708"/>
                    <a:pt x="13460" y="14821"/>
                  </a:cubicBezTo>
                  <a:cubicBezTo>
                    <a:pt x="14252" y="14220"/>
                    <a:pt x="15202" y="13871"/>
                    <a:pt x="16152" y="13460"/>
                  </a:cubicBezTo>
                  <a:cubicBezTo>
                    <a:pt x="16437" y="13333"/>
                    <a:pt x="16754" y="13238"/>
                    <a:pt x="17039" y="13111"/>
                  </a:cubicBezTo>
                  <a:cubicBezTo>
                    <a:pt x="27933" y="8393"/>
                    <a:pt x="38764" y="3769"/>
                    <a:pt x="47029" y="159"/>
                  </a:cubicBezTo>
                  <a:lnTo>
                    <a:pt x="47029" y="159"/>
                  </a:lnTo>
                  <a:cubicBezTo>
                    <a:pt x="44939" y="3421"/>
                    <a:pt x="43387" y="6936"/>
                    <a:pt x="42469" y="10704"/>
                  </a:cubicBezTo>
                  <a:cubicBezTo>
                    <a:pt x="42440" y="10790"/>
                    <a:pt x="42463" y="10875"/>
                    <a:pt x="42514" y="10937"/>
                  </a:cubicBezTo>
                  <a:lnTo>
                    <a:pt x="42514" y="10937"/>
                  </a:lnTo>
                  <a:cubicBezTo>
                    <a:pt x="42487" y="10882"/>
                    <a:pt x="42479" y="10832"/>
                    <a:pt x="42500" y="10768"/>
                  </a:cubicBezTo>
                  <a:cubicBezTo>
                    <a:pt x="43419" y="6968"/>
                    <a:pt x="45002" y="3357"/>
                    <a:pt x="47156" y="127"/>
                  </a:cubicBezTo>
                  <a:lnTo>
                    <a:pt x="472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818841" y="3590541"/>
              <a:ext cx="1349025" cy="1360221"/>
            </a:xfrm>
            <a:custGeom>
              <a:avLst/>
              <a:gdLst/>
              <a:ahLst/>
              <a:cxnLst/>
              <a:rect l="l" t="t" r="r" b="b"/>
              <a:pathLst>
                <a:path w="41931" h="42279" extrusionOk="0">
                  <a:moveTo>
                    <a:pt x="41930" y="1"/>
                  </a:moveTo>
                  <a:lnTo>
                    <a:pt x="41930" y="1"/>
                  </a:lnTo>
                  <a:cubicBezTo>
                    <a:pt x="30245" y="3674"/>
                    <a:pt x="18654" y="7760"/>
                    <a:pt x="7284" y="12352"/>
                  </a:cubicBezTo>
                  <a:cubicBezTo>
                    <a:pt x="5828" y="12890"/>
                    <a:pt x="4403" y="13492"/>
                    <a:pt x="2946" y="14093"/>
                  </a:cubicBezTo>
                  <a:cubicBezTo>
                    <a:pt x="1426" y="14727"/>
                    <a:pt x="634" y="14948"/>
                    <a:pt x="887" y="16659"/>
                  </a:cubicBezTo>
                  <a:cubicBezTo>
                    <a:pt x="1267" y="19730"/>
                    <a:pt x="1489" y="22866"/>
                    <a:pt x="1521" y="26001"/>
                  </a:cubicBezTo>
                  <a:cubicBezTo>
                    <a:pt x="1552" y="31448"/>
                    <a:pt x="1109" y="36927"/>
                    <a:pt x="1" y="42279"/>
                  </a:cubicBezTo>
                  <a:cubicBezTo>
                    <a:pt x="2946" y="37782"/>
                    <a:pt x="5669" y="33190"/>
                    <a:pt x="8013" y="28376"/>
                  </a:cubicBezTo>
                  <a:cubicBezTo>
                    <a:pt x="9913" y="24481"/>
                    <a:pt x="10736" y="19984"/>
                    <a:pt x="14980" y="18084"/>
                  </a:cubicBezTo>
                  <a:cubicBezTo>
                    <a:pt x="23499" y="14283"/>
                    <a:pt x="32050" y="10641"/>
                    <a:pt x="40632" y="7000"/>
                  </a:cubicBezTo>
                  <a:cubicBezTo>
                    <a:pt x="40600" y="6968"/>
                    <a:pt x="40600" y="6873"/>
                    <a:pt x="40600" y="6810"/>
                  </a:cubicBezTo>
                  <a:cubicBezTo>
                    <a:pt x="40822" y="4466"/>
                    <a:pt x="41297" y="2218"/>
                    <a:pt x="419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815785" y="3588514"/>
              <a:ext cx="1355138" cy="1369390"/>
            </a:xfrm>
            <a:custGeom>
              <a:avLst/>
              <a:gdLst/>
              <a:ahLst/>
              <a:cxnLst/>
              <a:rect l="l" t="t" r="r" b="b"/>
              <a:pathLst>
                <a:path w="42121" h="42564" extrusionOk="0">
                  <a:moveTo>
                    <a:pt x="41994" y="127"/>
                  </a:moveTo>
                  <a:cubicBezTo>
                    <a:pt x="41329" y="2376"/>
                    <a:pt x="40885" y="4592"/>
                    <a:pt x="40664" y="6873"/>
                  </a:cubicBezTo>
                  <a:cubicBezTo>
                    <a:pt x="40664" y="6936"/>
                    <a:pt x="40664" y="6999"/>
                    <a:pt x="40695" y="7063"/>
                  </a:cubicBezTo>
                  <a:lnTo>
                    <a:pt x="37592" y="8361"/>
                  </a:lnTo>
                  <a:cubicBezTo>
                    <a:pt x="30181" y="11528"/>
                    <a:pt x="22549" y="14790"/>
                    <a:pt x="15075" y="18115"/>
                  </a:cubicBezTo>
                  <a:cubicBezTo>
                    <a:pt x="11781" y="19572"/>
                    <a:pt x="10578" y="22549"/>
                    <a:pt x="9248" y="25716"/>
                  </a:cubicBezTo>
                  <a:cubicBezTo>
                    <a:pt x="8868" y="26634"/>
                    <a:pt x="8488" y="27521"/>
                    <a:pt x="8076" y="28407"/>
                  </a:cubicBezTo>
                  <a:cubicBezTo>
                    <a:pt x="5891" y="32904"/>
                    <a:pt x="3231" y="37496"/>
                    <a:pt x="222" y="42088"/>
                  </a:cubicBezTo>
                  <a:cubicBezTo>
                    <a:pt x="1204" y="37021"/>
                    <a:pt x="1742" y="31638"/>
                    <a:pt x="1647" y="26064"/>
                  </a:cubicBezTo>
                  <a:cubicBezTo>
                    <a:pt x="1616" y="22929"/>
                    <a:pt x="1426" y="19762"/>
                    <a:pt x="1014" y="16690"/>
                  </a:cubicBezTo>
                  <a:cubicBezTo>
                    <a:pt x="824" y="15106"/>
                    <a:pt x="1457" y="14821"/>
                    <a:pt x="2851" y="14251"/>
                  </a:cubicBezTo>
                  <a:lnTo>
                    <a:pt x="3041" y="14188"/>
                  </a:lnTo>
                  <a:cubicBezTo>
                    <a:pt x="4434" y="13618"/>
                    <a:pt x="5891" y="13048"/>
                    <a:pt x="7379" y="12446"/>
                  </a:cubicBezTo>
                  <a:cubicBezTo>
                    <a:pt x="18717" y="7918"/>
                    <a:pt x="30340" y="3769"/>
                    <a:pt x="41994" y="127"/>
                  </a:cubicBezTo>
                  <a:close/>
                  <a:moveTo>
                    <a:pt x="42120" y="0"/>
                  </a:moveTo>
                  <a:lnTo>
                    <a:pt x="42025" y="64"/>
                  </a:lnTo>
                  <a:cubicBezTo>
                    <a:pt x="30371" y="3706"/>
                    <a:pt x="18717" y="7854"/>
                    <a:pt x="7348" y="12351"/>
                  </a:cubicBezTo>
                  <a:cubicBezTo>
                    <a:pt x="5859" y="12953"/>
                    <a:pt x="4403" y="13523"/>
                    <a:pt x="3009" y="14093"/>
                  </a:cubicBezTo>
                  <a:lnTo>
                    <a:pt x="2819" y="14188"/>
                  </a:lnTo>
                  <a:cubicBezTo>
                    <a:pt x="1362" y="14758"/>
                    <a:pt x="697" y="15043"/>
                    <a:pt x="919" y="16722"/>
                  </a:cubicBezTo>
                  <a:cubicBezTo>
                    <a:pt x="1299" y="19793"/>
                    <a:pt x="1489" y="22929"/>
                    <a:pt x="1521" y="26064"/>
                  </a:cubicBezTo>
                  <a:cubicBezTo>
                    <a:pt x="1584" y="31733"/>
                    <a:pt x="1109" y="37211"/>
                    <a:pt x="32" y="42342"/>
                  </a:cubicBezTo>
                  <a:lnTo>
                    <a:pt x="1" y="42563"/>
                  </a:lnTo>
                  <a:lnTo>
                    <a:pt x="159" y="42373"/>
                  </a:lnTo>
                  <a:cubicBezTo>
                    <a:pt x="3199" y="37686"/>
                    <a:pt x="5891" y="33031"/>
                    <a:pt x="8140" y="28439"/>
                  </a:cubicBezTo>
                  <a:cubicBezTo>
                    <a:pt x="8583" y="27552"/>
                    <a:pt x="8995" y="26666"/>
                    <a:pt x="9343" y="25747"/>
                  </a:cubicBezTo>
                  <a:cubicBezTo>
                    <a:pt x="10641" y="22612"/>
                    <a:pt x="11876" y="19635"/>
                    <a:pt x="15107" y="18178"/>
                  </a:cubicBezTo>
                  <a:cubicBezTo>
                    <a:pt x="22549" y="14853"/>
                    <a:pt x="30245" y="11623"/>
                    <a:pt x="37655" y="8456"/>
                  </a:cubicBezTo>
                  <a:lnTo>
                    <a:pt x="40822" y="7094"/>
                  </a:lnTo>
                  <a:lnTo>
                    <a:pt x="40759" y="7063"/>
                  </a:lnTo>
                  <a:cubicBezTo>
                    <a:pt x="40727" y="7031"/>
                    <a:pt x="40727" y="6968"/>
                    <a:pt x="40727" y="6904"/>
                  </a:cubicBezTo>
                  <a:cubicBezTo>
                    <a:pt x="40980" y="4592"/>
                    <a:pt x="41392" y="2376"/>
                    <a:pt x="42089" y="95"/>
                  </a:cubicBezTo>
                  <a:lnTo>
                    <a:pt x="42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-198991" y="4658305"/>
              <a:ext cx="2074451" cy="829407"/>
            </a:xfrm>
            <a:custGeom>
              <a:avLst/>
              <a:gdLst/>
              <a:ahLst/>
              <a:cxnLst/>
              <a:rect l="l" t="t" r="r" b="b"/>
              <a:pathLst>
                <a:path w="64479" h="25780" extrusionOk="0">
                  <a:moveTo>
                    <a:pt x="349" y="1"/>
                  </a:moveTo>
                  <a:cubicBezTo>
                    <a:pt x="254" y="444"/>
                    <a:pt x="127" y="919"/>
                    <a:pt x="0" y="1363"/>
                  </a:cubicBezTo>
                  <a:cubicBezTo>
                    <a:pt x="8646" y="4276"/>
                    <a:pt x="17133" y="7696"/>
                    <a:pt x="25779" y="10610"/>
                  </a:cubicBezTo>
                  <a:cubicBezTo>
                    <a:pt x="26064" y="10705"/>
                    <a:pt x="26127" y="11022"/>
                    <a:pt x="25937" y="11180"/>
                  </a:cubicBezTo>
                  <a:cubicBezTo>
                    <a:pt x="26982" y="12352"/>
                    <a:pt x="27901" y="13397"/>
                    <a:pt x="29452" y="13998"/>
                  </a:cubicBezTo>
                  <a:cubicBezTo>
                    <a:pt x="30245" y="14312"/>
                    <a:pt x="31080" y="14471"/>
                    <a:pt x="31914" y="14471"/>
                  </a:cubicBezTo>
                  <a:cubicBezTo>
                    <a:pt x="32846" y="14471"/>
                    <a:pt x="33777" y="14273"/>
                    <a:pt x="34646" y="13872"/>
                  </a:cubicBezTo>
                  <a:cubicBezTo>
                    <a:pt x="34701" y="13844"/>
                    <a:pt x="34756" y="13832"/>
                    <a:pt x="34807" y="13832"/>
                  </a:cubicBezTo>
                  <a:cubicBezTo>
                    <a:pt x="35050" y="13832"/>
                    <a:pt x="35226" y="14106"/>
                    <a:pt x="35121" y="14315"/>
                  </a:cubicBezTo>
                  <a:cubicBezTo>
                    <a:pt x="44939" y="18115"/>
                    <a:pt x="54534" y="22296"/>
                    <a:pt x="64478" y="25779"/>
                  </a:cubicBezTo>
                  <a:lnTo>
                    <a:pt x="64478" y="25779"/>
                  </a:lnTo>
                  <a:cubicBezTo>
                    <a:pt x="64257" y="25558"/>
                    <a:pt x="64162" y="25273"/>
                    <a:pt x="64067" y="24987"/>
                  </a:cubicBezTo>
                  <a:lnTo>
                    <a:pt x="64003" y="24987"/>
                  </a:lnTo>
                  <a:cubicBezTo>
                    <a:pt x="63940" y="24956"/>
                    <a:pt x="63877" y="24956"/>
                    <a:pt x="63845" y="24924"/>
                  </a:cubicBezTo>
                  <a:cubicBezTo>
                    <a:pt x="63718" y="24829"/>
                    <a:pt x="63623" y="24671"/>
                    <a:pt x="63687" y="24512"/>
                  </a:cubicBezTo>
                  <a:cubicBezTo>
                    <a:pt x="63687" y="24481"/>
                    <a:pt x="63718" y="24449"/>
                    <a:pt x="63718" y="24386"/>
                  </a:cubicBezTo>
                  <a:lnTo>
                    <a:pt x="63718" y="24354"/>
                  </a:lnTo>
                  <a:cubicBezTo>
                    <a:pt x="60900" y="23404"/>
                    <a:pt x="49816" y="19382"/>
                    <a:pt x="48676" y="18907"/>
                  </a:cubicBezTo>
                  <a:cubicBezTo>
                    <a:pt x="44084" y="17039"/>
                    <a:pt x="39460" y="15170"/>
                    <a:pt x="35058" y="12922"/>
                  </a:cubicBezTo>
                  <a:cubicBezTo>
                    <a:pt x="35058" y="13080"/>
                    <a:pt x="34963" y="13238"/>
                    <a:pt x="34773" y="13302"/>
                  </a:cubicBezTo>
                  <a:cubicBezTo>
                    <a:pt x="34118" y="13537"/>
                    <a:pt x="33426" y="13648"/>
                    <a:pt x="32731" y="13648"/>
                  </a:cubicBezTo>
                  <a:cubicBezTo>
                    <a:pt x="30336" y="13648"/>
                    <a:pt x="27904" y="12320"/>
                    <a:pt x="26824" y="10135"/>
                  </a:cubicBezTo>
                  <a:cubicBezTo>
                    <a:pt x="22105" y="8836"/>
                    <a:pt x="17545" y="7095"/>
                    <a:pt x="13016" y="5321"/>
                  </a:cubicBezTo>
                  <a:cubicBezTo>
                    <a:pt x="8804" y="3706"/>
                    <a:pt x="4307" y="2186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1077634" y="4864754"/>
              <a:ext cx="785588" cy="469107"/>
            </a:xfrm>
            <a:custGeom>
              <a:avLst/>
              <a:gdLst/>
              <a:ahLst/>
              <a:cxnLst/>
              <a:rect l="l" t="t" r="r" b="b"/>
              <a:pathLst>
                <a:path w="24418" h="14581" extrusionOk="0">
                  <a:moveTo>
                    <a:pt x="10346" y="0"/>
                  </a:moveTo>
                  <a:cubicBezTo>
                    <a:pt x="9526" y="0"/>
                    <a:pt x="8698" y="29"/>
                    <a:pt x="7886" y="76"/>
                  </a:cubicBezTo>
                  <a:lnTo>
                    <a:pt x="8013" y="1438"/>
                  </a:lnTo>
                  <a:cubicBezTo>
                    <a:pt x="11655" y="1659"/>
                    <a:pt x="15233" y="2451"/>
                    <a:pt x="18685" y="3686"/>
                  </a:cubicBezTo>
                  <a:cubicBezTo>
                    <a:pt x="18918" y="3802"/>
                    <a:pt x="18830" y="4105"/>
                    <a:pt x="18618" y="4105"/>
                  </a:cubicBezTo>
                  <a:cubicBezTo>
                    <a:pt x="18599" y="4105"/>
                    <a:pt x="18579" y="4103"/>
                    <a:pt x="18559" y="4098"/>
                  </a:cubicBezTo>
                  <a:lnTo>
                    <a:pt x="18305" y="4985"/>
                  </a:lnTo>
                  <a:cubicBezTo>
                    <a:pt x="19445" y="5301"/>
                    <a:pt x="20617" y="5681"/>
                    <a:pt x="21789" y="6061"/>
                  </a:cubicBezTo>
                  <a:cubicBezTo>
                    <a:pt x="22024" y="6150"/>
                    <a:pt x="21959" y="6511"/>
                    <a:pt x="21720" y="6511"/>
                  </a:cubicBezTo>
                  <a:cubicBezTo>
                    <a:pt x="21702" y="6511"/>
                    <a:pt x="21682" y="6509"/>
                    <a:pt x="21662" y="6505"/>
                  </a:cubicBezTo>
                  <a:cubicBezTo>
                    <a:pt x="15022" y="4281"/>
                    <a:pt x="8126" y="3170"/>
                    <a:pt x="1135" y="3170"/>
                  </a:cubicBezTo>
                  <a:cubicBezTo>
                    <a:pt x="757" y="3170"/>
                    <a:pt x="379" y="3173"/>
                    <a:pt x="1" y="3179"/>
                  </a:cubicBezTo>
                  <a:lnTo>
                    <a:pt x="1" y="4288"/>
                  </a:lnTo>
                  <a:cubicBezTo>
                    <a:pt x="5796" y="5080"/>
                    <a:pt x="11560" y="6378"/>
                    <a:pt x="17133" y="8120"/>
                  </a:cubicBezTo>
                  <a:cubicBezTo>
                    <a:pt x="17357" y="8204"/>
                    <a:pt x="17309" y="8484"/>
                    <a:pt x="17143" y="8484"/>
                  </a:cubicBezTo>
                  <a:cubicBezTo>
                    <a:pt x="17121" y="8484"/>
                    <a:pt x="17096" y="8479"/>
                    <a:pt x="17070" y="8468"/>
                  </a:cubicBezTo>
                  <a:cubicBezTo>
                    <a:pt x="14568" y="7771"/>
                    <a:pt x="12066" y="7138"/>
                    <a:pt x="9533" y="6536"/>
                  </a:cubicBezTo>
                  <a:lnTo>
                    <a:pt x="9311" y="7581"/>
                  </a:lnTo>
                  <a:cubicBezTo>
                    <a:pt x="13555" y="8595"/>
                    <a:pt x="17577" y="9988"/>
                    <a:pt x="21314" y="12078"/>
                  </a:cubicBezTo>
                  <a:cubicBezTo>
                    <a:pt x="21483" y="12191"/>
                    <a:pt x="21401" y="12405"/>
                    <a:pt x="21246" y="12405"/>
                  </a:cubicBezTo>
                  <a:cubicBezTo>
                    <a:pt x="21227" y="12405"/>
                    <a:pt x="21208" y="12402"/>
                    <a:pt x="21187" y="12395"/>
                  </a:cubicBezTo>
                  <a:lnTo>
                    <a:pt x="20839" y="13662"/>
                  </a:lnTo>
                  <a:cubicBezTo>
                    <a:pt x="21979" y="13979"/>
                    <a:pt x="23087" y="14295"/>
                    <a:pt x="24227" y="14580"/>
                  </a:cubicBezTo>
                  <a:cubicBezTo>
                    <a:pt x="24417" y="11952"/>
                    <a:pt x="24417" y="9387"/>
                    <a:pt x="24069" y="6821"/>
                  </a:cubicBezTo>
                  <a:cubicBezTo>
                    <a:pt x="23911" y="5586"/>
                    <a:pt x="23277" y="4098"/>
                    <a:pt x="23626" y="2736"/>
                  </a:cubicBezTo>
                  <a:lnTo>
                    <a:pt x="23626" y="2736"/>
                  </a:lnTo>
                  <a:cubicBezTo>
                    <a:pt x="23591" y="2740"/>
                    <a:pt x="23555" y="2742"/>
                    <a:pt x="23517" y="2742"/>
                  </a:cubicBezTo>
                  <a:cubicBezTo>
                    <a:pt x="22655" y="2742"/>
                    <a:pt x="20994" y="1742"/>
                    <a:pt x="20205" y="1469"/>
                  </a:cubicBezTo>
                  <a:cubicBezTo>
                    <a:pt x="17292" y="551"/>
                    <a:pt x="14283" y="76"/>
                    <a:pt x="11243" y="13"/>
                  </a:cubicBezTo>
                  <a:cubicBezTo>
                    <a:pt x="10946" y="4"/>
                    <a:pt x="10647" y="0"/>
                    <a:pt x="103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1026706" y="4959694"/>
              <a:ext cx="759142" cy="117076"/>
            </a:xfrm>
            <a:custGeom>
              <a:avLst/>
              <a:gdLst/>
              <a:ahLst/>
              <a:cxnLst/>
              <a:rect l="l" t="t" r="r" b="b"/>
              <a:pathLst>
                <a:path w="23596" h="3639" extrusionOk="0">
                  <a:moveTo>
                    <a:pt x="3687" y="1"/>
                  </a:moveTo>
                  <a:cubicBezTo>
                    <a:pt x="2512" y="1"/>
                    <a:pt x="1335" y="34"/>
                    <a:pt x="158" y="102"/>
                  </a:cubicBezTo>
                  <a:lnTo>
                    <a:pt x="127" y="102"/>
                  </a:lnTo>
                  <a:cubicBezTo>
                    <a:pt x="0" y="133"/>
                    <a:pt x="0" y="355"/>
                    <a:pt x="158" y="355"/>
                  </a:cubicBezTo>
                  <a:cubicBezTo>
                    <a:pt x="633" y="292"/>
                    <a:pt x="1108" y="292"/>
                    <a:pt x="1584" y="292"/>
                  </a:cubicBezTo>
                  <a:cubicBezTo>
                    <a:pt x="1891" y="288"/>
                    <a:pt x="2199" y="286"/>
                    <a:pt x="2506" y="286"/>
                  </a:cubicBezTo>
                  <a:cubicBezTo>
                    <a:pt x="9596" y="286"/>
                    <a:pt x="16537" y="1340"/>
                    <a:pt x="23245" y="3617"/>
                  </a:cubicBezTo>
                  <a:cubicBezTo>
                    <a:pt x="23278" y="3632"/>
                    <a:pt x="23309" y="3638"/>
                    <a:pt x="23337" y="3638"/>
                  </a:cubicBezTo>
                  <a:cubicBezTo>
                    <a:pt x="23548" y="3638"/>
                    <a:pt x="23596" y="3261"/>
                    <a:pt x="23372" y="3205"/>
                  </a:cubicBezTo>
                  <a:cubicBezTo>
                    <a:pt x="22200" y="2794"/>
                    <a:pt x="21028" y="2445"/>
                    <a:pt x="19888" y="2160"/>
                  </a:cubicBezTo>
                  <a:cubicBezTo>
                    <a:pt x="14597" y="727"/>
                    <a:pt x="9155" y="1"/>
                    <a:pt x="3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910757" y="5030087"/>
              <a:ext cx="858073" cy="233798"/>
            </a:xfrm>
            <a:custGeom>
              <a:avLst/>
              <a:gdLst/>
              <a:ahLst/>
              <a:cxnLst/>
              <a:rect l="l" t="t" r="r" b="b"/>
              <a:pathLst>
                <a:path w="26671" h="7267" extrusionOk="0">
                  <a:moveTo>
                    <a:pt x="131" y="0"/>
                  </a:moveTo>
                  <a:cubicBezTo>
                    <a:pt x="48" y="0"/>
                    <a:pt x="1" y="167"/>
                    <a:pt x="89" y="226"/>
                  </a:cubicBezTo>
                  <a:lnTo>
                    <a:pt x="120" y="226"/>
                  </a:lnTo>
                  <a:cubicBezTo>
                    <a:pt x="9241" y="1809"/>
                    <a:pt x="17887" y="3392"/>
                    <a:pt x="26342" y="7256"/>
                  </a:cubicBezTo>
                  <a:lnTo>
                    <a:pt x="26374" y="7256"/>
                  </a:lnTo>
                  <a:cubicBezTo>
                    <a:pt x="26391" y="7263"/>
                    <a:pt x="26408" y="7266"/>
                    <a:pt x="26425" y="7266"/>
                  </a:cubicBezTo>
                  <a:cubicBezTo>
                    <a:pt x="26563" y="7266"/>
                    <a:pt x="26670" y="7052"/>
                    <a:pt x="26501" y="6939"/>
                  </a:cubicBezTo>
                  <a:cubicBezTo>
                    <a:pt x="22764" y="4881"/>
                    <a:pt x="18679" y="3456"/>
                    <a:pt x="14530" y="2442"/>
                  </a:cubicBezTo>
                  <a:cubicBezTo>
                    <a:pt x="9780" y="1271"/>
                    <a:pt x="4871" y="606"/>
                    <a:pt x="152" y="4"/>
                  </a:cubicBezTo>
                  <a:cubicBezTo>
                    <a:pt x="145" y="1"/>
                    <a:pt x="138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905449" y="5037326"/>
              <a:ext cx="852829" cy="266967"/>
            </a:xfrm>
            <a:custGeom>
              <a:avLst/>
              <a:gdLst/>
              <a:ahLst/>
              <a:cxnLst/>
              <a:rect l="l" t="t" r="r" b="b"/>
              <a:pathLst>
                <a:path w="26508" h="8298" extrusionOk="0">
                  <a:moveTo>
                    <a:pt x="222" y="1"/>
                  </a:moveTo>
                  <a:lnTo>
                    <a:pt x="0" y="96"/>
                  </a:lnTo>
                  <a:cubicBezTo>
                    <a:pt x="64" y="159"/>
                    <a:pt x="95" y="222"/>
                    <a:pt x="127" y="317"/>
                  </a:cubicBezTo>
                  <a:cubicBezTo>
                    <a:pt x="8836" y="2882"/>
                    <a:pt x="17387" y="5891"/>
                    <a:pt x="26127" y="8298"/>
                  </a:cubicBezTo>
                  <a:lnTo>
                    <a:pt x="26507" y="7031"/>
                  </a:lnTo>
                  <a:lnTo>
                    <a:pt x="26444" y="7031"/>
                  </a:lnTo>
                  <a:cubicBezTo>
                    <a:pt x="18020" y="3136"/>
                    <a:pt x="9343" y="1521"/>
                    <a:pt x="2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242154" y="3579410"/>
              <a:ext cx="1482509" cy="1369326"/>
            </a:xfrm>
            <a:custGeom>
              <a:avLst/>
              <a:gdLst/>
              <a:ahLst/>
              <a:cxnLst/>
              <a:rect l="l" t="t" r="r" b="b"/>
              <a:pathLst>
                <a:path w="46080" h="42562" extrusionOk="0">
                  <a:moveTo>
                    <a:pt x="44311" y="0"/>
                  </a:moveTo>
                  <a:cubicBezTo>
                    <a:pt x="43500" y="0"/>
                    <a:pt x="41771" y="909"/>
                    <a:pt x="41139" y="1138"/>
                  </a:cubicBezTo>
                  <a:cubicBezTo>
                    <a:pt x="39144" y="1772"/>
                    <a:pt x="37180" y="2469"/>
                    <a:pt x="35185" y="3197"/>
                  </a:cubicBezTo>
                  <a:cubicBezTo>
                    <a:pt x="31005" y="4685"/>
                    <a:pt x="26888" y="6300"/>
                    <a:pt x="22771" y="8042"/>
                  </a:cubicBezTo>
                  <a:cubicBezTo>
                    <a:pt x="15012" y="11368"/>
                    <a:pt x="7411" y="15104"/>
                    <a:pt x="1" y="19126"/>
                  </a:cubicBezTo>
                  <a:cubicBezTo>
                    <a:pt x="8805" y="24162"/>
                    <a:pt x="15234" y="32681"/>
                    <a:pt x="17419" y="42561"/>
                  </a:cubicBezTo>
                  <a:cubicBezTo>
                    <a:pt x="18812" y="33441"/>
                    <a:pt x="19097" y="24383"/>
                    <a:pt x="17767" y="15231"/>
                  </a:cubicBezTo>
                  <a:cubicBezTo>
                    <a:pt x="17767" y="14978"/>
                    <a:pt x="17862" y="14819"/>
                    <a:pt x="18052" y="14756"/>
                  </a:cubicBezTo>
                  <a:cubicBezTo>
                    <a:pt x="27268" y="10892"/>
                    <a:pt x="36674" y="7377"/>
                    <a:pt x="46079" y="4084"/>
                  </a:cubicBezTo>
                  <a:lnTo>
                    <a:pt x="46079" y="3894"/>
                  </a:lnTo>
                  <a:cubicBezTo>
                    <a:pt x="45921" y="3862"/>
                    <a:pt x="45794" y="3735"/>
                    <a:pt x="45794" y="3577"/>
                  </a:cubicBezTo>
                  <a:cubicBezTo>
                    <a:pt x="45858" y="2469"/>
                    <a:pt x="46016" y="410"/>
                    <a:pt x="44528" y="30"/>
                  </a:cubicBezTo>
                  <a:cubicBezTo>
                    <a:pt x="44466" y="10"/>
                    <a:pt x="44393" y="0"/>
                    <a:pt x="443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1328738" y="4914750"/>
              <a:ext cx="355442" cy="84356"/>
            </a:xfrm>
            <a:custGeom>
              <a:avLst/>
              <a:gdLst/>
              <a:ahLst/>
              <a:cxnLst/>
              <a:rect l="l" t="t" r="r" b="b"/>
              <a:pathLst>
                <a:path w="11048" h="2622" extrusionOk="0">
                  <a:moveTo>
                    <a:pt x="100" y="0"/>
                  </a:moveTo>
                  <a:cubicBezTo>
                    <a:pt x="1" y="0"/>
                    <a:pt x="60" y="200"/>
                    <a:pt x="144" y="200"/>
                  </a:cubicBezTo>
                  <a:cubicBezTo>
                    <a:pt x="3786" y="612"/>
                    <a:pt x="7270" y="1404"/>
                    <a:pt x="10722" y="2607"/>
                  </a:cubicBezTo>
                  <a:cubicBezTo>
                    <a:pt x="10748" y="2617"/>
                    <a:pt x="10772" y="2621"/>
                    <a:pt x="10795" y="2621"/>
                  </a:cubicBezTo>
                  <a:cubicBezTo>
                    <a:pt x="10991" y="2621"/>
                    <a:pt x="11048" y="2284"/>
                    <a:pt x="10849" y="2227"/>
                  </a:cubicBezTo>
                  <a:cubicBezTo>
                    <a:pt x="7397" y="960"/>
                    <a:pt x="3786" y="169"/>
                    <a:pt x="144" y="10"/>
                  </a:cubicBezTo>
                  <a:cubicBezTo>
                    <a:pt x="127" y="3"/>
                    <a:pt x="112" y="0"/>
                    <a:pt x="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020593" y="4869226"/>
              <a:ext cx="653102" cy="157935"/>
            </a:xfrm>
            <a:custGeom>
              <a:avLst/>
              <a:gdLst/>
              <a:ahLst/>
              <a:cxnLst/>
              <a:rect l="l" t="t" r="r" b="b"/>
              <a:pathLst>
                <a:path w="20300" h="4909" extrusionOk="0">
                  <a:moveTo>
                    <a:pt x="9627" y="0"/>
                  </a:moveTo>
                  <a:cubicBezTo>
                    <a:pt x="6302" y="222"/>
                    <a:pt x="3072" y="982"/>
                    <a:pt x="0" y="2154"/>
                  </a:cubicBezTo>
                  <a:lnTo>
                    <a:pt x="285" y="2850"/>
                  </a:lnTo>
                  <a:lnTo>
                    <a:pt x="317" y="2850"/>
                  </a:lnTo>
                  <a:cubicBezTo>
                    <a:pt x="1536" y="2775"/>
                    <a:pt x="2752" y="2738"/>
                    <a:pt x="3966" y="2738"/>
                  </a:cubicBezTo>
                  <a:cubicBezTo>
                    <a:pt x="9406" y="2738"/>
                    <a:pt x="14785" y="3485"/>
                    <a:pt x="20015" y="4909"/>
                  </a:cubicBezTo>
                  <a:lnTo>
                    <a:pt x="20300" y="3990"/>
                  </a:lnTo>
                  <a:cubicBezTo>
                    <a:pt x="16848" y="2755"/>
                    <a:pt x="13364" y="1964"/>
                    <a:pt x="9754" y="1520"/>
                  </a:cubicBezTo>
                  <a:cubicBezTo>
                    <a:pt x="9627" y="1520"/>
                    <a:pt x="9596" y="1330"/>
                    <a:pt x="9754" y="1330"/>
                  </a:cubicBezTo>
                  <a:lnTo>
                    <a:pt x="96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1074578" y="5004735"/>
              <a:ext cx="563147" cy="134578"/>
            </a:xfrm>
            <a:custGeom>
              <a:avLst/>
              <a:gdLst/>
              <a:ahLst/>
              <a:cxnLst/>
              <a:rect l="l" t="t" r="r" b="b"/>
              <a:pathLst>
                <a:path w="17504" h="4183" extrusionOk="0">
                  <a:moveTo>
                    <a:pt x="159" y="0"/>
                  </a:moveTo>
                  <a:cubicBezTo>
                    <a:pt x="0" y="0"/>
                    <a:pt x="0" y="222"/>
                    <a:pt x="96" y="254"/>
                  </a:cubicBezTo>
                  <a:cubicBezTo>
                    <a:pt x="3357" y="855"/>
                    <a:pt x="6524" y="1489"/>
                    <a:pt x="9691" y="2217"/>
                  </a:cubicBezTo>
                  <a:cubicBezTo>
                    <a:pt x="12225" y="2787"/>
                    <a:pt x="14727" y="3452"/>
                    <a:pt x="17197" y="4180"/>
                  </a:cubicBezTo>
                  <a:cubicBezTo>
                    <a:pt x="17207" y="4182"/>
                    <a:pt x="17217" y="4183"/>
                    <a:pt x="17227" y="4183"/>
                  </a:cubicBezTo>
                  <a:cubicBezTo>
                    <a:pt x="17427" y="4183"/>
                    <a:pt x="17503" y="3891"/>
                    <a:pt x="17292" y="3800"/>
                  </a:cubicBezTo>
                  <a:cubicBezTo>
                    <a:pt x="11686" y="2059"/>
                    <a:pt x="5923" y="760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878971" y="4939522"/>
              <a:ext cx="505366" cy="169163"/>
            </a:xfrm>
            <a:custGeom>
              <a:avLst/>
              <a:gdLst/>
              <a:ahLst/>
              <a:cxnLst/>
              <a:rect l="l" t="t" r="r" b="b"/>
              <a:pathLst>
                <a:path w="15708" h="5258" extrusionOk="0">
                  <a:moveTo>
                    <a:pt x="4434" y="0"/>
                  </a:moveTo>
                  <a:cubicBezTo>
                    <a:pt x="2914" y="570"/>
                    <a:pt x="1425" y="1299"/>
                    <a:pt x="0" y="2090"/>
                  </a:cubicBezTo>
                  <a:cubicBezTo>
                    <a:pt x="317" y="2407"/>
                    <a:pt x="602" y="2756"/>
                    <a:pt x="855" y="3167"/>
                  </a:cubicBezTo>
                  <a:lnTo>
                    <a:pt x="1045" y="3041"/>
                  </a:lnTo>
                  <a:cubicBezTo>
                    <a:pt x="950" y="3009"/>
                    <a:pt x="982" y="2851"/>
                    <a:pt x="1108" y="2851"/>
                  </a:cubicBezTo>
                  <a:cubicBezTo>
                    <a:pt x="5827" y="3421"/>
                    <a:pt x="10736" y="4117"/>
                    <a:pt x="15486" y="5257"/>
                  </a:cubicBezTo>
                  <a:lnTo>
                    <a:pt x="15708" y="4212"/>
                  </a:lnTo>
                  <a:cubicBezTo>
                    <a:pt x="12541" y="3452"/>
                    <a:pt x="9374" y="2819"/>
                    <a:pt x="6144" y="2217"/>
                  </a:cubicBezTo>
                  <a:cubicBezTo>
                    <a:pt x="6017" y="2154"/>
                    <a:pt x="6049" y="1964"/>
                    <a:pt x="6176" y="1964"/>
                  </a:cubicBezTo>
                  <a:lnTo>
                    <a:pt x="6176" y="855"/>
                  </a:lnTo>
                  <a:cubicBezTo>
                    <a:pt x="5700" y="855"/>
                    <a:pt x="5225" y="887"/>
                    <a:pt x="4750" y="887"/>
                  </a:cubicBezTo>
                  <a:cubicBezTo>
                    <a:pt x="4740" y="894"/>
                    <a:pt x="4730" y="897"/>
                    <a:pt x="4720" y="897"/>
                  </a:cubicBezTo>
                  <a:cubicBezTo>
                    <a:pt x="4644" y="897"/>
                    <a:pt x="4606" y="694"/>
                    <a:pt x="4719" y="665"/>
                  </a:cubicBezTo>
                  <a:lnTo>
                    <a:pt x="4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683332" y="4970536"/>
              <a:ext cx="230291" cy="98416"/>
            </a:xfrm>
            <a:custGeom>
              <a:avLst/>
              <a:gdLst/>
              <a:ahLst/>
              <a:cxnLst/>
              <a:rect l="l" t="t" r="r" b="b"/>
              <a:pathLst>
                <a:path w="7158" h="3059" extrusionOk="0">
                  <a:moveTo>
                    <a:pt x="7129" y="2800"/>
                  </a:moveTo>
                  <a:cubicBezTo>
                    <a:pt x="7116" y="2800"/>
                    <a:pt x="7101" y="2811"/>
                    <a:pt x="7063" y="2868"/>
                  </a:cubicBezTo>
                  <a:cubicBezTo>
                    <a:pt x="7058" y="2876"/>
                    <a:pt x="7052" y="2883"/>
                    <a:pt x="7045" y="2890"/>
                  </a:cubicBezTo>
                  <a:lnTo>
                    <a:pt x="7045" y="2890"/>
                  </a:lnTo>
                  <a:cubicBezTo>
                    <a:pt x="7083" y="2882"/>
                    <a:pt x="7120" y="2875"/>
                    <a:pt x="7158" y="2868"/>
                  </a:cubicBezTo>
                  <a:lnTo>
                    <a:pt x="7158" y="2805"/>
                  </a:lnTo>
                  <a:cubicBezTo>
                    <a:pt x="7145" y="2805"/>
                    <a:pt x="7138" y="2800"/>
                    <a:pt x="7129" y="2800"/>
                  </a:cubicBezTo>
                  <a:close/>
                  <a:moveTo>
                    <a:pt x="7045" y="2890"/>
                  </a:moveTo>
                  <a:cubicBezTo>
                    <a:pt x="6954" y="2907"/>
                    <a:pt x="6862" y="2926"/>
                    <a:pt x="6770" y="2945"/>
                  </a:cubicBezTo>
                  <a:lnTo>
                    <a:pt x="6770" y="2945"/>
                  </a:lnTo>
                  <a:cubicBezTo>
                    <a:pt x="6798" y="2955"/>
                    <a:pt x="6826" y="2960"/>
                    <a:pt x="6855" y="2960"/>
                  </a:cubicBezTo>
                  <a:cubicBezTo>
                    <a:pt x="6930" y="2960"/>
                    <a:pt x="7004" y="2930"/>
                    <a:pt x="7045" y="2890"/>
                  </a:cubicBezTo>
                  <a:close/>
                  <a:moveTo>
                    <a:pt x="1674" y="0"/>
                  </a:moveTo>
                  <a:cubicBezTo>
                    <a:pt x="1117" y="0"/>
                    <a:pt x="552" y="80"/>
                    <a:pt x="1" y="240"/>
                  </a:cubicBezTo>
                  <a:cubicBezTo>
                    <a:pt x="191" y="493"/>
                    <a:pt x="349" y="683"/>
                    <a:pt x="539" y="873"/>
                  </a:cubicBezTo>
                  <a:cubicBezTo>
                    <a:pt x="634" y="870"/>
                    <a:pt x="730" y="868"/>
                    <a:pt x="827" y="868"/>
                  </a:cubicBezTo>
                  <a:cubicBezTo>
                    <a:pt x="2707" y="868"/>
                    <a:pt x="4968" y="1462"/>
                    <a:pt x="6113" y="3058"/>
                  </a:cubicBezTo>
                  <a:cubicBezTo>
                    <a:pt x="6314" y="3038"/>
                    <a:pt x="6542" y="2992"/>
                    <a:pt x="6770" y="2945"/>
                  </a:cubicBezTo>
                  <a:lnTo>
                    <a:pt x="6770" y="2945"/>
                  </a:lnTo>
                  <a:cubicBezTo>
                    <a:pt x="6722" y="2928"/>
                    <a:pt x="6680" y="2894"/>
                    <a:pt x="6651" y="2837"/>
                  </a:cubicBezTo>
                  <a:cubicBezTo>
                    <a:pt x="6049" y="1887"/>
                    <a:pt x="5289" y="1158"/>
                    <a:pt x="4371" y="683"/>
                  </a:cubicBezTo>
                  <a:cubicBezTo>
                    <a:pt x="4344" y="689"/>
                    <a:pt x="4318" y="691"/>
                    <a:pt x="4295" y="691"/>
                  </a:cubicBezTo>
                  <a:cubicBezTo>
                    <a:pt x="4181" y="691"/>
                    <a:pt x="4107" y="630"/>
                    <a:pt x="4054" y="525"/>
                  </a:cubicBezTo>
                  <a:cubicBezTo>
                    <a:pt x="4023" y="493"/>
                    <a:pt x="4023" y="493"/>
                    <a:pt x="3991" y="493"/>
                  </a:cubicBezTo>
                  <a:cubicBezTo>
                    <a:pt x="3959" y="651"/>
                    <a:pt x="3959" y="778"/>
                    <a:pt x="3896" y="936"/>
                  </a:cubicBezTo>
                  <a:cubicBezTo>
                    <a:pt x="3873" y="1018"/>
                    <a:pt x="3811" y="1052"/>
                    <a:pt x="3744" y="1052"/>
                  </a:cubicBezTo>
                  <a:cubicBezTo>
                    <a:pt x="3628" y="1052"/>
                    <a:pt x="3496" y="950"/>
                    <a:pt x="3516" y="810"/>
                  </a:cubicBezTo>
                  <a:cubicBezTo>
                    <a:pt x="3548" y="651"/>
                    <a:pt x="3548" y="493"/>
                    <a:pt x="3579" y="335"/>
                  </a:cubicBezTo>
                  <a:cubicBezTo>
                    <a:pt x="2979" y="112"/>
                    <a:pt x="233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09809" y="5008789"/>
              <a:ext cx="149827" cy="61224"/>
            </a:xfrm>
            <a:custGeom>
              <a:avLst/>
              <a:gdLst/>
              <a:ahLst/>
              <a:cxnLst/>
              <a:rect l="l" t="t" r="r" b="b"/>
              <a:pathLst>
                <a:path w="4657" h="1903" extrusionOk="0">
                  <a:moveTo>
                    <a:pt x="1" y="1"/>
                  </a:moveTo>
                  <a:cubicBezTo>
                    <a:pt x="1270" y="1239"/>
                    <a:pt x="2811" y="1902"/>
                    <a:pt x="4536" y="1902"/>
                  </a:cubicBezTo>
                  <a:cubicBezTo>
                    <a:pt x="4576" y="1902"/>
                    <a:pt x="4616" y="1902"/>
                    <a:pt x="4656" y="1901"/>
                  </a:cubicBezTo>
                  <a:cubicBezTo>
                    <a:pt x="3453" y="603"/>
                    <a:pt x="1711" y="41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23371" y="4742886"/>
              <a:ext cx="259857" cy="220092"/>
            </a:xfrm>
            <a:custGeom>
              <a:avLst/>
              <a:gdLst/>
              <a:ahLst/>
              <a:cxnLst/>
              <a:rect l="l" t="t" r="r" b="b"/>
              <a:pathLst>
                <a:path w="8077" h="6841" extrusionOk="0">
                  <a:moveTo>
                    <a:pt x="7253" y="5542"/>
                  </a:moveTo>
                  <a:cubicBezTo>
                    <a:pt x="7262" y="5556"/>
                    <a:pt x="7272" y="5570"/>
                    <a:pt x="7282" y="5584"/>
                  </a:cubicBezTo>
                  <a:lnTo>
                    <a:pt x="7282" y="5584"/>
                  </a:lnTo>
                  <a:cubicBezTo>
                    <a:pt x="7274" y="5570"/>
                    <a:pt x="7264" y="5556"/>
                    <a:pt x="7253" y="5542"/>
                  </a:cubicBezTo>
                  <a:close/>
                  <a:moveTo>
                    <a:pt x="951" y="0"/>
                  </a:moveTo>
                  <a:lnTo>
                    <a:pt x="697" y="950"/>
                  </a:lnTo>
                  <a:cubicBezTo>
                    <a:pt x="879" y="1080"/>
                    <a:pt x="784" y="1339"/>
                    <a:pt x="603" y="1339"/>
                  </a:cubicBezTo>
                  <a:cubicBezTo>
                    <a:pt x="564" y="1339"/>
                    <a:pt x="521" y="1327"/>
                    <a:pt x="476" y="1299"/>
                  </a:cubicBezTo>
                  <a:lnTo>
                    <a:pt x="1" y="2027"/>
                  </a:lnTo>
                  <a:cubicBezTo>
                    <a:pt x="1711" y="3167"/>
                    <a:pt x="3389" y="4402"/>
                    <a:pt x="4973" y="5669"/>
                  </a:cubicBezTo>
                  <a:cubicBezTo>
                    <a:pt x="5131" y="5764"/>
                    <a:pt x="4973" y="6049"/>
                    <a:pt x="4814" y="6049"/>
                  </a:cubicBezTo>
                  <a:lnTo>
                    <a:pt x="5194" y="6841"/>
                  </a:lnTo>
                  <a:cubicBezTo>
                    <a:pt x="5759" y="6652"/>
                    <a:pt x="6336" y="6565"/>
                    <a:pt x="6910" y="6565"/>
                  </a:cubicBezTo>
                  <a:cubicBezTo>
                    <a:pt x="7301" y="6565"/>
                    <a:pt x="7691" y="6605"/>
                    <a:pt x="8076" y="6682"/>
                  </a:cubicBezTo>
                  <a:cubicBezTo>
                    <a:pt x="7831" y="6315"/>
                    <a:pt x="7557" y="5978"/>
                    <a:pt x="7282" y="5584"/>
                  </a:cubicBezTo>
                  <a:lnTo>
                    <a:pt x="7282" y="5584"/>
                  </a:lnTo>
                  <a:cubicBezTo>
                    <a:pt x="7373" y="5751"/>
                    <a:pt x="7204" y="5949"/>
                    <a:pt x="7027" y="5949"/>
                  </a:cubicBezTo>
                  <a:cubicBezTo>
                    <a:pt x="6974" y="5949"/>
                    <a:pt x="6920" y="5932"/>
                    <a:pt x="6873" y="5891"/>
                  </a:cubicBezTo>
                  <a:cubicBezTo>
                    <a:pt x="5036" y="3706"/>
                    <a:pt x="3072" y="1774"/>
                    <a:pt x="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41785" y="4452403"/>
              <a:ext cx="719570" cy="482845"/>
            </a:xfrm>
            <a:custGeom>
              <a:avLst/>
              <a:gdLst/>
              <a:ahLst/>
              <a:cxnLst/>
              <a:rect l="l" t="t" r="r" b="b"/>
              <a:pathLst>
                <a:path w="22366" h="15008" extrusionOk="0">
                  <a:moveTo>
                    <a:pt x="156" y="1"/>
                  </a:moveTo>
                  <a:cubicBezTo>
                    <a:pt x="46" y="1"/>
                    <a:pt x="1" y="196"/>
                    <a:pt x="148" y="225"/>
                  </a:cubicBezTo>
                  <a:cubicBezTo>
                    <a:pt x="6007" y="2220"/>
                    <a:pt x="11328" y="5166"/>
                    <a:pt x="15983" y="9029"/>
                  </a:cubicBezTo>
                  <a:cubicBezTo>
                    <a:pt x="18073" y="10803"/>
                    <a:pt x="20037" y="12735"/>
                    <a:pt x="21873" y="14920"/>
                  </a:cubicBezTo>
                  <a:cubicBezTo>
                    <a:pt x="21920" y="14982"/>
                    <a:pt x="21976" y="15008"/>
                    <a:pt x="22032" y="15008"/>
                  </a:cubicBezTo>
                  <a:cubicBezTo>
                    <a:pt x="22202" y="15008"/>
                    <a:pt x="22365" y="14762"/>
                    <a:pt x="22222" y="14571"/>
                  </a:cubicBezTo>
                  <a:cubicBezTo>
                    <a:pt x="16553" y="7636"/>
                    <a:pt x="8857" y="2347"/>
                    <a:pt x="180" y="4"/>
                  </a:cubicBezTo>
                  <a:cubicBezTo>
                    <a:pt x="172" y="2"/>
                    <a:pt x="164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-130754" y="4401571"/>
              <a:ext cx="887478" cy="571609"/>
            </a:xfrm>
            <a:custGeom>
              <a:avLst/>
              <a:gdLst/>
              <a:ahLst/>
              <a:cxnLst/>
              <a:rect l="l" t="t" r="r" b="b"/>
              <a:pathLst>
                <a:path w="27585" h="17767" extrusionOk="0">
                  <a:moveTo>
                    <a:pt x="3675" y="0"/>
                  </a:moveTo>
                  <a:cubicBezTo>
                    <a:pt x="3611" y="2977"/>
                    <a:pt x="2249" y="5954"/>
                    <a:pt x="1" y="7917"/>
                  </a:cubicBezTo>
                  <a:cubicBezTo>
                    <a:pt x="3896" y="9343"/>
                    <a:pt x="7697" y="11211"/>
                    <a:pt x="11560" y="12699"/>
                  </a:cubicBezTo>
                  <a:cubicBezTo>
                    <a:pt x="13492" y="13459"/>
                    <a:pt x="15487" y="14188"/>
                    <a:pt x="17419" y="14885"/>
                  </a:cubicBezTo>
                  <a:cubicBezTo>
                    <a:pt x="12795" y="11813"/>
                    <a:pt x="7950" y="9311"/>
                    <a:pt x="2566" y="7632"/>
                  </a:cubicBezTo>
                  <a:cubicBezTo>
                    <a:pt x="2418" y="7603"/>
                    <a:pt x="2491" y="7408"/>
                    <a:pt x="2631" y="7408"/>
                  </a:cubicBezTo>
                  <a:cubicBezTo>
                    <a:pt x="2640" y="7408"/>
                    <a:pt x="2651" y="7409"/>
                    <a:pt x="2661" y="7411"/>
                  </a:cubicBezTo>
                  <a:cubicBezTo>
                    <a:pt x="8583" y="9121"/>
                    <a:pt x="14379" y="11781"/>
                    <a:pt x="19287" y="15613"/>
                  </a:cubicBezTo>
                  <a:cubicBezTo>
                    <a:pt x="21188" y="16278"/>
                    <a:pt x="23056" y="16975"/>
                    <a:pt x="24893" y="17735"/>
                  </a:cubicBezTo>
                  <a:lnTo>
                    <a:pt x="24956" y="17766"/>
                  </a:lnTo>
                  <a:cubicBezTo>
                    <a:pt x="24988" y="17735"/>
                    <a:pt x="24988" y="17703"/>
                    <a:pt x="25020" y="17703"/>
                  </a:cubicBezTo>
                  <a:cubicBezTo>
                    <a:pt x="25210" y="17576"/>
                    <a:pt x="25368" y="17545"/>
                    <a:pt x="25590" y="17450"/>
                  </a:cubicBezTo>
                  <a:lnTo>
                    <a:pt x="25178" y="16658"/>
                  </a:lnTo>
                  <a:cubicBezTo>
                    <a:pt x="25146" y="16658"/>
                    <a:pt x="25083" y="16658"/>
                    <a:pt x="25051" y="16626"/>
                  </a:cubicBezTo>
                  <a:cubicBezTo>
                    <a:pt x="18559" y="11781"/>
                    <a:pt x="11845" y="7791"/>
                    <a:pt x="4340" y="4782"/>
                  </a:cubicBezTo>
                  <a:cubicBezTo>
                    <a:pt x="4251" y="4753"/>
                    <a:pt x="4273" y="4557"/>
                    <a:pt x="4405" y="4557"/>
                  </a:cubicBezTo>
                  <a:cubicBezTo>
                    <a:pt x="4414" y="4557"/>
                    <a:pt x="4424" y="4558"/>
                    <a:pt x="4435" y="4560"/>
                  </a:cubicBezTo>
                  <a:cubicBezTo>
                    <a:pt x="9977" y="6619"/>
                    <a:pt x="15424" y="9311"/>
                    <a:pt x="20396" y="12636"/>
                  </a:cubicBezTo>
                  <a:lnTo>
                    <a:pt x="20871" y="11908"/>
                  </a:lnTo>
                  <a:cubicBezTo>
                    <a:pt x="17324" y="9469"/>
                    <a:pt x="13650" y="7284"/>
                    <a:pt x="9818" y="5352"/>
                  </a:cubicBezTo>
                  <a:cubicBezTo>
                    <a:pt x="9712" y="5272"/>
                    <a:pt x="9785" y="5148"/>
                    <a:pt x="9886" y="5148"/>
                  </a:cubicBezTo>
                  <a:cubicBezTo>
                    <a:pt x="9905" y="5148"/>
                    <a:pt x="9925" y="5152"/>
                    <a:pt x="9945" y="5162"/>
                  </a:cubicBezTo>
                  <a:cubicBezTo>
                    <a:pt x="13809" y="6904"/>
                    <a:pt x="17577" y="9026"/>
                    <a:pt x="21061" y="11528"/>
                  </a:cubicBezTo>
                  <a:lnTo>
                    <a:pt x="21346" y="10578"/>
                  </a:lnTo>
                  <a:cubicBezTo>
                    <a:pt x="16691" y="6682"/>
                    <a:pt x="11402" y="3800"/>
                    <a:pt x="5511" y="1774"/>
                  </a:cubicBezTo>
                  <a:cubicBezTo>
                    <a:pt x="5365" y="1715"/>
                    <a:pt x="5381" y="1548"/>
                    <a:pt x="5509" y="1548"/>
                  </a:cubicBezTo>
                  <a:cubicBezTo>
                    <a:pt x="5520" y="1548"/>
                    <a:pt x="5531" y="1550"/>
                    <a:pt x="5543" y="1552"/>
                  </a:cubicBezTo>
                  <a:cubicBezTo>
                    <a:pt x="14220" y="3959"/>
                    <a:pt x="21916" y="9216"/>
                    <a:pt x="27585" y="16151"/>
                  </a:cubicBezTo>
                  <a:cubicBezTo>
                    <a:pt x="24703" y="12193"/>
                    <a:pt x="22011" y="8202"/>
                    <a:pt x="17894" y="5416"/>
                  </a:cubicBezTo>
                  <a:cubicBezTo>
                    <a:pt x="13650" y="2502"/>
                    <a:pt x="8678" y="1014"/>
                    <a:pt x="36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3468" y="4546635"/>
              <a:ext cx="684985" cy="389866"/>
            </a:xfrm>
            <a:custGeom>
              <a:avLst/>
              <a:gdLst/>
              <a:ahLst/>
              <a:cxnLst/>
              <a:rect l="l" t="t" r="r" b="b"/>
              <a:pathLst>
                <a:path w="21291" h="12118" extrusionOk="0">
                  <a:moveTo>
                    <a:pt x="168" y="1"/>
                  </a:moveTo>
                  <a:cubicBezTo>
                    <a:pt x="51" y="1"/>
                    <a:pt x="0" y="214"/>
                    <a:pt x="136" y="242"/>
                  </a:cubicBezTo>
                  <a:cubicBezTo>
                    <a:pt x="7673" y="3282"/>
                    <a:pt x="14355" y="7272"/>
                    <a:pt x="20848" y="12086"/>
                  </a:cubicBezTo>
                  <a:cubicBezTo>
                    <a:pt x="20879" y="12117"/>
                    <a:pt x="20911" y="12117"/>
                    <a:pt x="20974" y="12117"/>
                  </a:cubicBezTo>
                  <a:cubicBezTo>
                    <a:pt x="21133" y="12117"/>
                    <a:pt x="21291" y="11832"/>
                    <a:pt x="21133" y="11706"/>
                  </a:cubicBezTo>
                  <a:cubicBezTo>
                    <a:pt x="19549" y="10471"/>
                    <a:pt x="17902" y="9235"/>
                    <a:pt x="16161" y="8095"/>
                  </a:cubicBezTo>
                  <a:cubicBezTo>
                    <a:pt x="11220" y="4770"/>
                    <a:pt x="5805" y="2078"/>
                    <a:pt x="231" y="20"/>
                  </a:cubicBezTo>
                  <a:cubicBezTo>
                    <a:pt x="209" y="6"/>
                    <a:pt x="187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1464" y="4275230"/>
              <a:ext cx="741769" cy="653102"/>
            </a:xfrm>
            <a:custGeom>
              <a:avLst/>
              <a:gdLst/>
              <a:ahLst/>
              <a:cxnLst/>
              <a:rect l="l" t="t" r="r" b="b"/>
              <a:pathLst>
                <a:path w="23056" h="20300" extrusionOk="0">
                  <a:moveTo>
                    <a:pt x="8646" y="0"/>
                  </a:moveTo>
                  <a:cubicBezTo>
                    <a:pt x="8614" y="127"/>
                    <a:pt x="8582" y="190"/>
                    <a:pt x="8456" y="254"/>
                  </a:cubicBezTo>
                  <a:cubicBezTo>
                    <a:pt x="5637" y="1362"/>
                    <a:pt x="2819" y="2344"/>
                    <a:pt x="0" y="3357"/>
                  </a:cubicBezTo>
                  <a:cubicBezTo>
                    <a:pt x="4845" y="4434"/>
                    <a:pt x="9659" y="6081"/>
                    <a:pt x="13649" y="9089"/>
                  </a:cubicBezTo>
                  <a:cubicBezTo>
                    <a:pt x="17576" y="12003"/>
                    <a:pt x="20585" y="16120"/>
                    <a:pt x="23055" y="20300"/>
                  </a:cubicBezTo>
                  <a:cubicBezTo>
                    <a:pt x="20648" y="12066"/>
                    <a:pt x="15613" y="4877"/>
                    <a:pt x="8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181413" y="4565456"/>
              <a:ext cx="370466" cy="219513"/>
            </a:xfrm>
            <a:custGeom>
              <a:avLst/>
              <a:gdLst/>
              <a:ahLst/>
              <a:cxnLst/>
              <a:rect l="l" t="t" r="r" b="b"/>
              <a:pathLst>
                <a:path w="11515" h="6823" extrusionOk="0">
                  <a:moveTo>
                    <a:pt x="208" y="1"/>
                  </a:moveTo>
                  <a:cubicBezTo>
                    <a:pt x="95" y="1"/>
                    <a:pt x="0" y="137"/>
                    <a:pt x="115" y="195"/>
                  </a:cubicBezTo>
                  <a:cubicBezTo>
                    <a:pt x="3979" y="2158"/>
                    <a:pt x="7621" y="4312"/>
                    <a:pt x="11168" y="6782"/>
                  </a:cubicBezTo>
                  <a:cubicBezTo>
                    <a:pt x="11202" y="6810"/>
                    <a:pt x="11236" y="6822"/>
                    <a:pt x="11267" y="6822"/>
                  </a:cubicBezTo>
                  <a:cubicBezTo>
                    <a:pt x="11414" y="6822"/>
                    <a:pt x="11514" y="6564"/>
                    <a:pt x="11358" y="6434"/>
                  </a:cubicBezTo>
                  <a:cubicBezTo>
                    <a:pt x="7874" y="3932"/>
                    <a:pt x="4106" y="1778"/>
                    <a:pt x="242" y="5"/>
                  </a:cubicBezTo>
                  <a:cubicBezTo>
                    <a:pt x="231" y="2"/>
                    <a:pt x="219" y="1"/>
                    <a:pt x="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26850" y="2893788"/>
              <a:ext cx="1467227" cy="2428992"/>
            </a:xfrm>
            <a:custGeom>
              <a:avLst/>
              <a:gdLst/>
              <a:ahLst/>
              <a:cxnLst/>
              <a:rect l="l" t="t" r="r" b="b"/>
              <a:pathLst>
                <a:path w="45605" h="75499" extrusionOk="0">
                  <a:moveTo>
                    <a:pt x="26508" y="440"/>
                  </a:moveTo>
                  <a:cubicBezTo>
                    <a:pt x="27775" y="535"/>
                    <a:pt x="28915" y="1073"/>
                    <a:pt x="29675" y="2118"/>
                  </a:cubicBezTo>
                  <a:cubicBezTo>
                    <a:pt x="29544" y="2134"/>
                    <a:pt x="29415" y="2141"/>
                    <a:pt x="29288" y="2141"/>
                  </a:cubicBezTo>
                  <a:cubicBezTo>
                    <a:pt x="28114" y="2141"/>
                    <a:pt x="27079" y="1497"/>
                    <a:pt x="26508" y="440"/>
                  </a:cubicBezTo>
                  <a:close/>
                  <a:moveTo>
                    <a:pt x="22708" y="6995"/>
                  </a:moveTo>
                  <a:cubicBezTo>
                    <a:pt x="22708" y="7027"/>
                    <a:pt x="22708" y="7090"/>
                    <a:pt x="22739" y="7122"/>
                  </a:cubicBezTo>
                  <a:cubicBezTo>
                    <a:pt x="23493" y="8182"/>
                    <a:pt x="24739" y="8752"/>
                    <a:pt x="26018" y="8752"/>
                  </a:cubicBezTo>
                  <a:cubicBezTo>
                    <a:pt x="26458" y="8752"/>
                    <a:pt x="26902" y="8685"/>
                    <a:pt x="27331" y="8547"/>
                  </a:cubicBezTo>
                  <a:cubicBezTo>
                    <a:pt x="27490" y="9149"/>
                    <a:pt x="27648" y="9687"/>
                    <a:pt x="27870" y="10257"/>
                  </a:cubicBezTo>
                  <a:lnTo>
                    <a:pt x="27711" y="10257"/>
                  </a:lnTo>
                  <a:cubicBezTo>
                    <a:pt x="27354" y="10303"/>
                    <a:pt x="26998" y="10326"/>
                    <a:pt x="26644" y="10326"/>
                  </a:cubicBezTo>
                  <a:cubicBezTo>
                    <a:pt x="25528" y="10326"/>
                    <a:pt x="24439" y="10089"/>
                    <a:pt x="23404" y="9560"/>
                  </a:cubicBezTo>
                  <a:cubicBezTo>
                    <a:pt x="22391" y="9054"/>
                    <a:pt x="21631" y="8262"/>
                    <a:pt x="20744" y="7597"/>
                  </a:cubicBezTo>
                  <a:cubicBezTo>
                    <a:pt x="20807" y="7502"/>
                    <a:pt x="20839" y="7438"/>
                    <a:pt x="20839" y="7407"/>
                  </a:cubicBezTo>
                  <a:cubicBezTo>
                    <a:pt x="20902" y="7410"/>
                    <a:pt x="20965" y="7411"/>
                    <a:pt x="21028" y="7411"/>
                  </a:cubicBezTo>
                  <a:cubicBezTo>
                    <a:pt x="21603" y="7411"/>
                    <a:pt x="22194" y="7280"/>
                    <a:pt x="22708" y="6995"/>
                  </a:cubicBezTo>
                  <a:close/>
                  <a:moveTo>
                    <a:pt x="20522" y="7818"/>
                  </a:moveTo>
                  <a:cubicBezTo>
                    <a:pt x="21499" y="10043"/>
                    <a:pt x="24312" y="10966"/>
                    <a:pt x="26691" y="10966"/>
                  </a:cubicBezTo>
                  <a:cubicBezTo>
                    <a:pt x="27089" y="10966"/>
                    <a:pt x="27475" y="10940"/>
                    <a:pt x="27838" y="10890"/>
                  </a:cubicBezTo>
                  <a:lnTo>
                    <a:pt x="27838" y="10890"/>
                  </a:lnTo>
                  <a:cubicBezTo>
                    <a:pt x="27838" y="10922"/>
                    <a:pt x="27806" y="10954"/>
                    <a:pt x="27806" y="10985"/>
                  </a:cubicBezTo>
                  <a:cubicBezTo>
                    <a:pt x="26666" y="14912"/>
                    <a:pt x="25463" y="18808"/>
                    <a:pt x="24323" y="22671"/>
                  </a:cubicBezTo>
                  <a:cubicBezTo>
                    <a:pt x="24069" y="22703"/>
                    <a:pt x="23974" y="23020"/>
                    <a:pt x="24164" y="23178"/>
                  </a:cubicBezTo>
                  <a:cubicBezTo>
                    <a:pt x="23974" y="23875"/>
                    <a:pt x="23816" y="24508"/>
                    <a:pt x="23594" y="25173"/>
                  </a:cubicBezTo>
                  <a:lnTo>
                    <a:pt x="23594" y="25300"/>
                  </a:lnTo>
                  <a:cubicBezTo>
                    <a:pt x="23497" y="25301"/>
                    <a:pt x="23401" y="25301"/>
                    <a:pt x="23304" y="25301"/>
                  </a:cubicBezTo>
                  <a:cubicBezTo>
                    <a:pt x="20489" y="25301"/>
                    <a:pt x="17707" y="24855"/>
                    <a:pt x="15044" y="23906"/>
                  </a:cubicBezTo>
                  <a:cubicBezTo>
                    <a:pt x="12257" y="22924"/>
                    <a:pt x="10072" y="21214"/>
                    <a:pt x="7538" y="19726"/>
                  </a:cubicBezTo>
                  <a:cubicBezTo>
                    <a:pt x="9818" y="17857"/>
                    <a:pt x="11972" y="15799"/>
                    <a:pt x="14157" y="13772"/>
                  </a:cubicBezTo>
                  <a:cubicBezTo>
                    <a:pt x="16279" y="11840"/>
                    <a:pt x="18527" y="9940"/>
                    <a:pt x="20522" y="7818"/>
                  </a:cubicBezTo>
                  <a:close/>
                  <a:moveTo>
                    <a:pt x="10737" y="25616"/>
                  </a:moveTo>
                  <a:cubicBezTo>
                    <a:pt x="11718" y="26060"/>
                    <a:pt x="12764" y="26440"/>
                    <a:pt x="13777" y="26788"/>
                  </a:cubicBezTo>
                  <a:cubicBezTo>
                    <a:pt x="14189" y="26946"/>
                    <a:pt x="14632" y="27073"/>
                    <a:pt x="15012" y="27263"/>
                  </a:cubicBezTo>
                  <a:cubicBezTo>
                    <a:pt x="14094" y="28625"/>
                    <a:pt x="13429" y="30145"/>
                    <a:pt x="12764" y="31570"/>
                  </a:cubicBezTo>
                  <a:lnTo>
                    <a:pt x="12637" y="31570"/>
                  </a:lnTo>
                  <a:cubicBezTo>
                    <a:pt x="12499" y="31577"/>
                    <a:pt x="12365" y="31581"/>
                    <a:pt x="12233" y="31581"/>
                  </a:cubicBezTo>
                  <a:cubicBezTo>
                    <a:pt x="10672" y="31581"/>
                    <a:pt x="9545" y="31053"/>
                    <a:pt x="8552" y="29797"/>
                  </a:cubicBezTo>
                  <a:lnTo>
                    <a:pt x="8678" y="29670"/>
                  </a:lnTo>
                  <a:cubicBezTo>
                    <a:pt x="9122" y="29100"/>
                    <a:pt x="9407" y="28340"/>
                    <a:pt x="9723" y="27675"/>
                  </a:cubicBezTo>
                  <a:cubicBezTo>
                    <a:pt x="10072" y="27010"/>
                    <a:pt x="10420" y="26313"/>
                    <a:pt x="10737" y="25648"/>
                  </a:cubicBezTo>
                  <a:lnTo>
                    <a:pt x="10737" y="25616"/>
                  </a:lnTo>
                  <a:close/>
                  <a:moveTo>
                    <a:pt x="17514" y="28023"/>
                  </a:moveTo>
                  <a:cubicBezTo>
                    <a:pt x="18337" y="28245"/>
                    <a:pt x="19161" y="28498"/>
                    <a:pt x="20016" y="28625"/>
                  </a:cubicBezTo>
                  <a:cubicBezTo>
                    <a:pt x="19477" y="29638"/>
                    <a:pt x="19097" y="30715"/>
                    <a:pt x="18686" y="31728"/>
                  </a:cubicBezTo>
                  <a:cubicBezTo>
                    <a:pt x="18548" y="31747"/>
                    <a:pt x="18413" y="31756"/>
                    <a:pt x="18282" y="31756"/>
                  </a:cubicBezTo>
                  <a:cubicBezTo>
                    <a:pt x="17509" y="31756"/>
                    <a:pt x="16852" y="31442"/>
                    <a:pt x="16310" y="30873"/>
                  </a:cubicBezTo>
                  <a:cubicBezTo>
                    <a:pt x="16754" y="29923"/>
                    <a:pt x="17166" y="28973"/>
                    <a:pt x="17514" y="28023"/>
                  </a:cubicBezTo>
                  <a:close/>
                  <a:moveTo>
                    <a:pt x="27806" y="13994"/>
                  </a:moveTo>
                  <a:cubicBezTo>
                    <a:pt x="39587" y="20138"/>
                    <a:pt x="44179" y="37334"/>
                    <a:pt x="41266" y="49558"/>
                  </a:cubicBezTo>
                  <a:cubicBezTo>
                    <a:pt x="37465" y="65361"/>
                    <a:pt x="19382" y="71093"/>
                    <a:pt x="4878" y="71220"/>
                  </a:cubicBezTo>
                  <a:cubicBezTo>
                    <a:pt x="4846" y="71188"/>
                    <a:pt x="4846" y="71125"/>
                    <a:pt x="4815" y="71125"/>
                  </a:cubicBezTo>
                  <a:cubicBezTo>
                    <a:pt x="3231" y="70396"/>
                    <a:pt x="2724" y="65963"/>
                    <a:pt x="2503" y="64442"/>
                  </a:cubicBezTo>
                  <a:cubicBezTo>
                    <a:pt x="2344" y="63492"/>
                    <a:pt x="1268" y="58615"/>
                    <a:pt x="2471" y="57824"/>
                  </a:cubicBezTo>
                  <a:lnTo>
                    <a:pt x="2503" y="57824"/>
                  </a:lnTo>
                  <a:cubicBezTo>
                    <a:pt x="3792" y="57981"/>
                    <a:pt x="5102" y="58059"/>
                    <a:pt x="6421" y="58059"/>
                  </a:cubicBezTo>
                  <a:cubicBezTo>
                    <a:pt x="15725" y="58059"/>
                    <a:pt x="25441" y="54165"/>
                    <a:pt x="31100" y="46676"/>
                  </a:cubicBezTo>
                  <a:cubicBezTo>
                    <a:pt x="36990" y="38917"/>
                    <a:pt x="34362" y="26630"/>
                    <a:pt x="25083" y="22956"/>
                  </a:cubicBezTo>
                  <a:cubicBezTo>
                    <a:pt x="26065" y="20011"/>
                    <a:pt x="26983" y="17002"/>
                    <a:pt x="27806" y="13994"/>
                  </a:cubicBezTo>
                  <a:close/>
                  <a:moveTo>
                    <a:pt x="28250" y="12410"/>
                  </a:moveTo>
                  <a:cubicBezTo>
                    <a:pt x="35090" y="15166"/>
                    <a:pt x="39176" y="22006"/>
                    <a:pt x="41551" y="28657"/>
                  </a:cubicBezTo>
                  <a:cubicBezTo>
                    <a:pt x="44053" y="35687"/>
                    <a:pt x="44781" y="43573"/>
                    <a:pt x="42532" y="50825"/>
                  </a:cubicBezTo>
                  <a:cubicBezTo>
                    <a:pt x="40474" y="57507"/>
                    <a:pt x="36072" y="63366"/>
                    <a:pt x="29865" y="66786"/>
                  </a:cubicBezTo>
                  <a:cubicBezTo>
                    <a:pt x="23593" y="70255"/>
                    <a:pt x="16324" y="73140"/>
                    <a:pt x="9059" y="73140"/>
                  </a:cubicBezTo>
                  <a:cubicBezTo>
                    <a:pt x="8034" y="73140"/>
                    <a:pt x="7009" y="73083"/>
                    <a:pt x="5986" y="72961"/>
                  </a:cubicBezTo>
                  <a:cubicBezTo>
                    <a:pt x="5955" y="72961"/>
                    <a:pt x="5955" y="72993"/>
                    <a:pt x="5923" y="72993"/>
                  </a:cubicBezTo>
                  <a:cubicBezTo>
                    <a:pt x="5480" y="72708"/>
                    <a:pt x="5131" y="72455"/>
                    <a:pt x="4815" y="72075"/>
                  </a:cubicBezTo>
                  <a:lnTo>
                    <a:pt x="4815" y="72075"/>
                  </a:lnTo>
                  <a:cubicBezTo>
                    <a:pt x="4958" y="72076"/>
                    <a:pt x="5102" y="72076"/>
                    <a:pt x="5247" y="72076"/>
                  </a:cubicBezTo>
                  <a:cubicBezTo>
                    <a:pt x="20151" y="72076"/>
                    <a:pt x="38514" y="65584"/>
                    <a:pt x="42184" y="49431"/>
                  </a:cubicBezTo>
                  <a:cubicBezTo>
                    <a:pt x="44939" y="37176"/>
                    <a:pt x="40442" y="18871"/>
                    <a:pt x="27965" y="13392"/>
                  </a:cubicBezTo>
                  <a:cubicBezTo>
                    <a:pt x="28028" y="13044"/>
                    <a:pt x="28155" y="12759"/>
                    <a:pt x="28250" y="12410"/>
                  </a:cubicBezTo>
                  <a:close/>
                  <a:moveTo>
                    <a:pt x="36199" y="62764"/>
                  </a:moveTo>
                  <a:lnTo>
                    <a:pt x="36199" y="62764"/>
                  </a:lnTo>
                  <a:cubicBezTo>
                    <a:pt x="34837" y="64759"/>
                    <a:pt x="33982" y="67103"/>
                    <a:pt x="33538" y="69414"/>
                  </a:cubicBezTo>
                  <a:cubicBezTo>
                    <a:pt x="33158" y="71473"/>
                    <a:pt x="33317" y="73183"/>
                    <a:pt x="30720" y="74101"/>
                  </a:cubicBezTo>
                  <a:cubicBezTo>
                    <a:pt x="30094" y="74324"/>
                    <a:pt x="29297" y="74382"/>
                    <a:pt x="28469" y="74382"/>
                  </a:cubicBezTo>
                  <a:cubicBezTo>
                    <a:pt x="27579" y="74382"/>
                    <a:pt x="26653" y="74315"/>
                    <a:pt x="25863" y="74315"/>
                  </a:cubicBezTo>
                  <a:cubicBezTo>
                    <a:pt x="25714" y="74315"/>
                    <a:pt x="25569" y="74317"/>
                    <a:pt x="25431" y="74323"/>
                  </a:cubicBezTo>
                  <a:cubicBezTo>
                    <a:pt x="22233" y="74450"/>
                    <a:pt x="18971" y="74545"/>
                    <a:pt x="15772" y="74608"/>
                  </a:cubicBezTo>
                  <a:cubicBezTo>
                    <a:pt x="14157" y="74640"/>
                    <a:pt x="12574" y="74703"/>
                    <a:pt x="10927" y="74703"/>
                  </a:cubicBezTo>
                  <a:cubicBezTo>
                    <a:pt x="10526" y="74703"/>
                    <a:pt x="9582" y="74809"/>
                    <a:pt x="8633" y="74809"/>
                  </a:cubicBezTo>
                  <a:cubicBezTo>
                    <a:pt x="7256" y="74809"/>
                    <a:pt x="5869" y="74587"/>
                    <a:pt x="6113" y="73500"/>
                  </a:cubicBezTo>
                  <a:cubicBezTo>
                    <a:pt x="6145" y="73468"/>
                    <a:pt x="6176" y="73373"/>
                    <a:pt x="6176" y="73310"/>
                  </a:cubicBezTo>
                  <a:cubicBezTo>
                    <a:pt x="7468" y="73653"/>
                    <a:pt x="8782" y="73800"/>
                    <a:pt x="10098" y="73800"/>
                  </a:cubicBezTo>
                  <a:cubicBezTo>
                    <a:pt x="12913" y="73800"/>
                    <a:pt x="15736" y="73128"/>
                    <a:pt x="18369" y="72265"/>
                  </a:cubicBezTo>
                  <a:cubicBezTo>
                    <a:pt x="22423" y="70966"/>
                    <a:pt x="26508" y="69351"/>
                    <a:pt x="30213" y="67324"/>
                  </a:cubicBezTo>
                  <a:cubicBezTo>
                    <a:pt x="32430" y="66089"/>
                    <a:pt x="34457" y="64569"/>
                    <a:pt x="36199" y="62764"/>
                  </a:cubicBezTo>
                  <a:close/>
                  <a:moveTo>
                    <a:pt x="26141" y="1"/>
                  </a:moveTo>
                  <a:cubicBezTo>
                    <a:pt x="26051" y="1"/>
                    <a:pt x="25961" y="45"/>
                    <a:pt x="25906" y="155"/>
                  </a:cubicBezTo>
                  <a:cubicBezTo>
                    <a:pt x="24798" y="2245"/>
                    <a:pt x="23816" y="4430"/>
                    <a:pt x="22898" y="6647"/>
                  </a:cubicBezTo>
                  <a:cubicBezTo>
                    <a:pt x="22866" y="6678"/>
                    <a:pt x="22898" y="6742"/>
                    <a:pt x="22898" y="6773"/>
                  </a:cubicBezTo>
                  <a:cubicBezTo>
                    <a:pt x="22916" y="6810"/>
                    <a:pt x="22987" y="6847"/>
                    <a:pt x="23062" y="6847"/>
                  </a:cubicBezTo>
                  <a:cubicBezTo>
                    <a:pt x="23117" y="6847"/>
                    <a:pt x="23174" y="6827"/>
                    <a:pt x="23214" y="6773"/>
                  </a:cubicBezTo>
                  <a:cubicBezTo>
                    <a:pt x="24291" y="4873"/>
                    <a:pt x="25304" y="2878"/>
                    <a:pt x="26191" y="915"/>
                  </a:cubicBezTo>
                  <a:cubicBezTo>
                    <a:pt x="26709" y="2066"/>
                    <a:pt x="27908" y="2773"/>
                    <a:pt x="29169" y="2773"/>
                  </a:cubicBezTo>
                  <a:cubicBezTo>
                    <a:pt x="29295" y="2773"/>
                    <a:pt x="29421" y="2766"/>
                    <a:pt x="29548" y="2751"/>
                  </a:cubicBezTo>
                  <a:lnTo>
                    <a:pt x="29548" y="2751"/>
                  </a:lnTo>
                  <a:cubicBezTo>
                    <a:pt x="28503" y="4303"/>
                    <a:pt x="27300" y="6235"/>
                    <a:pt x="27015" y="8072"/>
                  </a:cubicBezTo>
                  <a:cubicBezTo>
                    <a:pt x="26636" y="8187"/>
                    <a:pt x="26262" y="8242"/>
                    <a:pt x="25897" y="8242"/>
                  </a:cubicBezTo>
                  <a:cubicBezTo>
                    <a:pt x="24853" y="8242"/>
                    <a:pt x="23877" y="7792"/>
                    <a:pt x="23056" y="6995"/>
                  </a:cubicBezTo>
                  <a:cubicBezTo>
                    <a:pt x="23024" y="6963"/>
                    <a:pt x="22929" y="6963"/>
                    <a:pt x="22898" y="6963"/>
                  </a:cubicBezTo>
                  <a:lnTo>
                    <a:pt x="22898" y="6805"/>
                  </a:lnTo>
                  <a:cubicBezTo>
                    <a:pt x="22898" y="6727"/>
                    <a:pt x="22812" y="6670"/>
                    <a:pt x="22711" y="6670"/>
                  </a:cubicBezTo>
                  <a:cubicBezTo>
                    <a:pt x="22689" y="6670"/>
                    <a:pt x="22667" y="6673"/>
                    <a:pt x="22644" y="6678"/>
                  </a:cubicBezTo>
                  <a:cubicBezTo>
                    <a:pt x="21853" y="6963"/>
                    <a:pt x="21188" y="7248"/>
                    <a:pt x="20332" y="7248"/>
                  </a:cubicBezTo>
                  <a:cubicBezTo>
                    <a:pt x="20206" y="7248"/>
                    <a:pt x="20174" y="7312"/>
                    <a:pt x="20174" y="7407"/>
                  </a:cubicBezTo>
                  <a:cubicBezTo>
                    <a:pt x="17862" y="9212"/>
                    <a:pt x="15772" y="11397"/>
                    <a:pt x="13587" y="13424"/>
                  </a:cubicBezTo>
                  <a:cubicBezTo>
                    <a:pt x="11623" y="15229"/>
                    <a:pt x="9565" y="17002"/>
                    <a:pt x="7696" y="18966"/>
                  </a:cubicBezTo>
                  <a:cubicBezTo>
                    <a:pt x="7725" y="18853"/>
                    <a:pt x="7626" y="18739"/>
                    <a:pt x="7537" y="18739"/>
                  </a:cubicBezTo>
                  <a:cubicBezTo>
                    <a:pt x="7527" y="18739"/>
                    <a:pt x="7516" y="18741"/>
                    <a:pt x="7506" y="18744"/>
                  </a:cubicBezTo>
                  <a:cubicBezTo>
                    <a:pt x="6398" y="19124"/>
                    <a:pt x="5353" y="19948"/>
                    <a:pt x="4910" y="21056"/>
                  </a:cubicBezTo>
                  <a:cubicBezTo>
                    <a:pt x="4878" y="21119"/>
                    <a:pt x="4878" y="21214"/>
                    <a:pt x="4910" y="21246"/>
                  </a:cubicBezTo>
                  <a:cubicBezTo>
                    <a:pt x="4846" y="21341"/>
                    <a:pt x="4846" y="21468"/>
                    <a:pt x="4910" y="21531"/>
                  </a:cubicBezTo>
                  <a:cubicBezTo>
                    <a:pt x="6335" y="23305"/>
                    <a:pt x="8203" y="24571"/>
                    <a:pt x="10230" y="25553"/>
                  </a:cubicBezTo>
                  <a:cubicBezTo>
                    <a:pt x="9755" y="26186"/>
                    <a:pt x="9343" y="26915"/>
                    <a:pt x="8963" y="27611"/>
                  </a:cubicBezTo>
                  <a:cubicBezTo>
                    <a:pt x="8615" y="28245"/>
                    <a:pt x="8203" y="28878"/>
                    <a:pt x="8013" y="29607"/>
                  </a:cubicBezTo>
                  <a:lnTo>
                    <a:pt x="8013" y="29638"/>
                  </a:lnTo>
                  <a:cubicBezTo>
                    <a:pt x="7918" y="29670"/>
                    <a:pt x="7855" y="29765"/>
                    <a:pt x="7886" y="29892"/>
                  </a:cubicBezTo>
                  <a:cubicBezTo>
                    <a:pt x="8359" y="31389"/>
                    <a:pt x="10075" y="32473"/>
                    <a:pt x="11659" y="32473"/>
                  </a:cubicBezTo>
                  <a:cubicBezTo>
                    <a:pt x="11984" y="32473"/>
                    <a:pt x="12303" y="32427"/>
                    <a:pt x="12605" y="32330"/>
                  </a:cubicBezTo>
                  <a:cubicBezTo>
                    <a:pt x="12732" y="32298"/>
                    <a:pt x="12764" y="32267"/>
                    <a:pt x="12795" y="32172"/>
                  </a:cubicBezTo>
                  <a:cubicBezTo>
                    <a:pt x="12890" y="32172"/>
                    <a:pt x="12954" y="32140"/>
                    <a:pt x="12985" y="32045"/>
                  </a:cubicBezTo>
                  <a:cubicBezTo>
                    <a:pt x="13840" y="30620"/>
                    <a:pt x="14790" y="29195"/>
                    <a:pt x="15424" y="27707"/>
                  </a:cubicBezTo>
                  <a:cubicBezTo>
                    <a:pt x="15455" y="27611"/>
                    <a:pt x="15455" y="27580"/>
                    <a:pt x="15455" y="27548"/>
                  </a:cubicBezTo>
                  <a:cubicBezTo>
                    <a:pt x="15962" y="27707"/>
                    <a:pt x="16532" y="27897"/>
                    <a:pt x="17071" y="28055"/>
                  </a:cubicBezTo>
                  <a:cubicBezTo>
                    <a:pt x="16564" y="28942"/>
                    <a:pt x="16089" y="29892"/>
                    <a:pt x="15677" y="30778"/>
                  </a:cubicBezTo>
                  <a:cubicBezTo>
                    <a:pt x="15614" y="31000"/>
                    <a:pt x="15677" y="31158"/>
                    <a:pt x="15835" y="31222"/>
                  </a:cubicBezTo>
                  <a:cubicBezTo>
                    <a:pt x="16329" y="31975"/>
                    <a:pt x="17184" y="32430"/>
                    <a:pt x="18069" y="32430"/>
                  </a:cubicBezTo>
                  <a:cubicBezTo>
                    <a:pt x="18264" y="32430"/>
                    <a:pt x="18460" y="32408"/>
                    <a:pt x="18654" y="32362"/>
                  </a:cubicBezTo>
                  <a:cubicBezTo>
                    <a:pt x="18686" y="32362"/>
                    <a:pt x="18686" y="32362"/>
                    <a:pt x="18749" y="32330"/>
                  </a:cubicBezTo>
                  <a:cubicBezTo>
                    <a:pt x="18766" y="32339"/>
                    <a:pt x="18785" y="32343"/>
                    <a:pt x="18805" y="32343"/>
                  </a:cubicBezTo>
                  <a:cubicBezTo>
                    <a:pt x="18859" y="32343"/>
                    <a:pt x="18916" y="32313"/>
                    <a:pt x="18939" y="32267"/>
                  </a:cubicBezTo>
                  <a:cubicBezTo>
                    <a:pt x="19477" y="31190"/>
                    <a:pt x="20079" y="30050"/>
                    <a:pt x="20522" y="28878"/>
                  </a:cubicBezTo>
                  <a:cubicBezTo>
                    <a:pt x="20939" y="28929"/>
                    <a:pt x="21355" y="28957"/>
                    <a:pt x="21765" y="28957"/>
                  </a:cubicBezTo>
                  <a:cubicBezTo>
                    <a:pt x="22634" y="28957"/>
                    <a:pt x="23475" y="28831"/>
                    <a:pt x="24228" y="28530"/>
                  </a:cubicBezTo>
                  <a:cubicBezTo>
                    <a:pt x="24291" y="28530"/>
                    <a:pt x="24323" y="28498"/>
                    <a:pt x="24323" y="28498"/>
                  </a:cubicBezTo>
                  <a:cubicBezTo>
                    <a:pt x="24386" y="28498"/>
                    <a:pt x="24449" y="28467"/>
                    <a:pt x="24481" y="28372"/>
                  </a:cubicBezTo>
                  <a:cubicBezTo>
                    <a:pt x="24829" y="27516"/>
                    <a:pt x="24956" y="26598"/>
                    <a:pt x="24861" y="25680"/>
                  </a:cubicBezTo>
                  <a:cubicBezTo>
                    <a:pt x="24845" y="25506"/>
                    <a:pt x="24711" y="25418"/>
                    <a:pt x="24580" y="25418"/>
                  </a:cubicBezTo>
                  <a:cubicBezTo>
                    <a:pt x="24449" y="25418"/>
                    <a:pt x="24323" y="25506"/>
                    <a:pt x="24323" y="25680"/>
                  </a:cubicBezTo>
                  <a:lnTo>
                    <a:pt x="24323" y="25870"/>
                  </a:lnTo>
                  <a:cubicBezTo>
                    <a:pt x="24323" y="26566"/>
                    <a:pt x="24291" y="27231"/>
                    <a:pt x="24196" y="27897"/>
                  </a:cubicBezTo>
                  <a:cubicBezTo>
                    <a:pt x="24186" y="27886"/>
                    <a:pt x="24175" y="27882"/>
                    <a:pt x="24163" y="27882"/>
                  </a:cubicBezTo>
                  <a:cubicBezTo>
                    <a:pt x="24140" y="27882"/>
                    <a:pt x="24112" y="27897"/>
                    <a:pt x="24069" y="27897"/>
                  </a:cubicBezTo>
                  <a:cubicBezTo>
                    <a:pt x="23405" y="28139"/>
                    <a:pt x="22670" y="28240"/>
                    <a:pt x="21896" y="28240"/>
                  </a:cubicBezTo>
                  <a:cubicBezTo>
                    <a:pt x="19239" y="28240"/>
                    <a:pt x="16128" y="27049"/>
                    <a:pt x="13872" y="26313"/>
                  </a:cubicBezTo>
                  <a:cubicBezTo>
                    <a:pt x="10610" y="25236"/>
                    <a:pt x="7760" y="23716"/>
                    <a:pt x="5321" y="21278"/>
                  </a:cubicBezTo>
                  <a:cubicBezTo>
                    <a:pt x="5353" y="21278"/>
                    <a:pt x="5353" y="21246"/>
                    <a:pt x="5353" y="21246"/>
                  </a:cubicBezTo>
                  <a:cubicBezTo>
                    <a:pt x="5955" y="20328"/>
                    <a:pt x="6588" y="19631"/>
                    <a:pt x="7538" y="19061"/>
                  </a:cubicBezTo>
                  <a:lnTo>
                    <a:pt x="7538" y="19061"/>
                  </a:lnTo>
                  <a:cubicBezTo>
                    <a:pt x="7380" y="19219"/>
                    <a:pt x="7190" y="19378"/>
                    <a:pt x="7031" y="19599"/>
                  </a:cubicBezTo>
                  <a:cubicBezTo>
                    <a:pt x="6968" y="19631"/>
                    <a:pt x="6936" y="19663"/>
                    <a:pt x="6936" y="19726"/>
                  </a:cubicBezTo>
                  <a:cubicBezTo>
                    <a:pt x="6905" y="19789"/>
                    <a:pt x="6905" y="19884"/>
                    <a:pt x="6936" y="19948"/>
                  </a:cubicBezTo>
                  <a:cubicBezTo>
                    <a:pt x="10548" y="24477"/>
                    <a:pt x="17709" y="26256"/>
                    <a:pt x="23302" y="26256"/>
                  </a:cubicBezTo>
                  <a:cubicBezTo>
                    <a:pt x="23497" y="26256"/>
                    <a:pt x="23689" y="26254"/>
                    <a:pt x="23879" y="26250"/>
                  </a:cubicBezTo>
                  <a:cubicBezTo>
                    <a:pt x="24164" y="26250"/>
                    <a:pt x="24291" y="26060"/>
                    <a:pt x="24291" y="25838"/>
                  </a:cubicBezTo>
                  <a:cubicBezTo>
                    <a:pt x="24291" y="25711"/>
                    <a:pt x="24228" y="25616"/>
                    <a:pt x="24133" y="25521"/>
                  </a:cubicBezTo>
                  <a:cubicBezTo>
                    <a:pt x="24164" y="25521"/>
                    <a:pt x="24164" y="25490"/>
                    <a:pt x="24164" y="25490"/>
                  </a:cubicBezTo>
                  <a:cubicBezTo>
                    <a:pt x="24386" y="24888"/>
                    <a:pt x="24608" y="24286"/>
                    <a:pt x="24798" y="23716"/>
                  </a:cubicBezTo>
                  <a:cubicBezTo>
                    <a:pt x="28788" y="25933"/>
                    <a:pt x="31987" y="29258"/>
                    <a:pt x="33032" y="33882"/>
                  </a:cubicBezTo>
                  <a:cubicBezTo>
                    <a:pt x="34267" y="39266"/>
                    <a:pt x="32303" y="44491"/>
                    <a:pt x="28503" y="48323"/>
                  </a:cubicBezTo>
                  <a:cubicBezTo>
                    <a:pt x="22711" y="54197"/>
                    <a:pt x="14538" y="57266"/>
                    <a:pt x="6364" y="57266"/>
                  </a:cubicBezTo>
                  <a:cubicBezTo>
                    <a:pt x="5063" y="57266"/>
                    <a:pt x="3762" y="57188"/>
                    <a:pt x="2471" y="57032"/>
                  </a:cubicBezTo>
                  <a:cubicBezTo>
                    <a:pt x="2449" y="57029"/>
                    <a:pt x="2428" y="57028"/>
                    <a:pt x="2408" y="57028"/>
                  </a:cubicBezTo>
                  <a:cubicBezTo>
                    <a:pt x="2201" y="57028"/>
                    <a:pt x="2117" y="57172"/>
                    <a:pt x="2059" y="57317"/>
                  </a:cubicBezTo>
                  <a:cubicBezTo>
                    <a:pt x="1" y="58014"/>
                    <a:pt x="1426" y="63144"/>
                    <a:pt x="1711" y="64727"/>
                  </a:cubicBezTo>
                  <a:cubicBezTo>
                    <a:pt x="1901" y="65868"/>
                    <a:pt x="2186" y="69794"/>
                    <a:pt x="3484" y="71093"/>
                  </a:cubicBezTo>
                  <a:cubicBezTo>
                    <a:pt x="3928" y="72075"/>
                    <a:pt x="4720" y="72930"/>
                    <a:pt x="5638" y="73500"/>
                  </a:cubicBezTo>
                  <a:cubicBezTo>
                    <a:pt x="5321" y="74418"/>
                    <a:pt x="5385" y="74101"/>
                    <a:pt x="5321" y="75147"/>
                  </a:cubicBezTo>
                  <a:cubicBezTo>
                    <a:pt x="5321" y="75337"/>
                    <a:pt x="5511" y="75495"/>
                    <a:pt x="5670" y="75495"/>
                  </a:cubicBezTo>
                  <a:cubicBezTo>
                    <a:pt x="6327" y="75497"/>
                    <a:pt x="6984" y="75499"/>
                    <a:pt x="7642" y="75499"/>
                  </a:cubicBezTo>
                  <a:cubicBezTo>
                    <a:pt x="14875" y="75499"/>
                    <a:pt x="22130" y="75339"/>
                    <a:pt x="29358" y="75020"/>
                  </a:cubicBezTo>
                  <a:cubicBezTo>
                    <a:pt x="31290" y="74925"/>
                    <a:pt x="33190" y="75051"/>
                    <a:pt x="33855" y="72930"/>
                  </a:cubicBezTo>
                  <a:cubicBezTo>
                    <a:pt x="34267" y="71505"/>
                    <a:pt x="34203" y="69953"/>
                    <a:pt x="34584" y="68528"/>
                  </a:cubicBezTo>
                  <a:cubicBezTo>
                    <a:pt x="35059" y="66533"/>
                    <a:pt x="35945" y="64854"/>
                    <a:pt x="36864" y="63049"/>
                  </a:cubicBezTo>
                  <a:cubicBezTo>
                    <a:pt x="37004" y="62769"/>
                    <a:pt x="36772" y="62563"/>
                    <a:pt x="36563" y="62563"/>
                  </a:cubicBezTo>
                  <a:cubicBezTo>
                    <a:pt x="36536" y="62563"/>
                    <a:pt x="36509" y="62567"/>
                    <a:pt x="36484" y="62574"/>
                  </a:cubicBezTo>
                  <a:cubicBezTo>
                    <a:pt x="39651" y="59249"/>
                    <a:pt x="41962" y="55132"/>
                    <a:pt x="43293" y="50666"/>
                  </a:cubicBezTo>
                  <a:cubicBezTo>
                    <a:pt x="45604" y="42813"/>
                    <a:pt x="44623" y="34357"/>
                    <a:pt x="41582" y="26883"/>
                  </a:cubicBezTo>
                  <a:cubicBezTo>
                    <a:pt x="39049" y="20581"/>
                    <a:pt x="34995" y="14247"/>
                    <a:pt x="28408" y="11777"/>
                  </a:cubicBezTo>
                  <a:lnTo>
                    <a:pt x="28503" y="11302"/>
                  </a:lnTo>
                  <a:cubicBezTo>
                    <a:pt x="28598" y="11080"/>
                    <a:pt x="28440" y="10890"/>
                    <a:pt x="28250" y="10827"/>
                  </a:cubicBezTo>
                  <a:cubicBezTo>
                    <a:pt x="28281" y="10827"/>
                    <a:pt x="28313" y="10795"/>
                    <a:pt x="28313" y="10732"/>
                  </a:cubicBezTo>
                  <a:cubicBezTo>
                    <a:pt x="28250" y="9972"/>
                    <a:pt x="28028" y="9212"/>
                    <a:pt x="27806" y="8452"/>
                  </a:cubicBezTo>
                  <a:cubicBezTo>
                    <a:pt x="27775" y="8357"/>
                    <a:pt x="27680" y="8262"/>
                    <a:pt x="27616" y="8262"/>
                  </a:cubicBezTo>
                  <a:cubicBezTo>
                    <a:pt x="27553" y="8198"/>
                    <a:pt x="27490" y="8072"/>
                    <a:pt x="27395" y="8040"/>
                  </a:cubicBezTo>
                  <a:cubicBezTo>
                    <a:pt x="27965" y="7248"/>
                    <a:pt x="28313" y="6298"/>
                    <a:pt x="28756" y="5443"/>
                  </a:cubicBezTo>
                  <a:cubicBezTo>
                    <a:pt x="29263" y="4493"/>
                    <a:pt x="29865" y="3606"/>
                    <a:pt x="30467" y="2688"/>
                  </a:cubicBezTo>
                  <a:cubicBezTo>
                    <a:pt x="30562" y="2498"/>
                    <a:pt x="30467" y="2245"/>
                    <a:pt x="30245" y="2213"/>
                  </a:cubicBezTo>
                  <a:cubicBezTo>
                    <a:pt x="30245" y="2181"/>
                    <a:pt x="30245" y="2181"/>
                    <a:pt x="30213" y="2118"/>
                  </a:cubicBezTo>
                  <a:cubicBezTo>
                    <a:pt x="29393" y="902"/>
                    <a:pt x="28047" y="182"/>
                    <a:pt x="26596" y="182"/>
                  </a:cubicBezTo>
                  <a:cubicBezTo>
                    <a:pt x="26535" y="182"/>
                    <a:pt x="26474" y="184"/>
                    <a:pt x="26413" y="186"/>
                  </a:cubicBezTo>
                  <a:cubicBezTo>
                    <a:pt x="26377" y="78"/>
                    <a:pt x="26259" y="1"/>
                    <a:pt x="26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5781727" y="3293045"/>
              <a:ext cx="1290954" cy="1953868"/>
            </a:xfrm>
            <a:custGeom>
              <a:avLst/>
              <a:gdLst/>
              <a:ahLst/>
              <a:cxnLst/>
              <a:rect l="l" t="t" r="r" b="b"/>
              <a:pathLst>
                <a:path w="40126" h="60731" extrusionOk="0">
                  <a:moveTo>
                    <a:pt x="23436" y="0"/>
                  </a:moveTo>
                  <a:cubicBezTo>
                    <a:pt x="23341" y="349"/>
                    <a:pt x="23214" y="634"/>
                    <a:pt x="23151" y="982"/>
                  </a:cubicBezTo>
                  <a:cubicBezTo>
                    <a:pt x="35628" y="6461"/>
                    <a:pt x="40125" y="24765"/>
                    <a:pt x="37370" y="37021"/>
                  </a:cubicBezTo>
                  <a:cubicBezTo>
                    <a:pt x="33732" y="53174"/>
                    <a:pt x="15400" y="59666"/>
                    <a:pt x="434" y="59666"/>
                  </a:cubicBezTo>
                  <a:cubicBezTo>
                    <a:pt x="290" y="59666"/>
                    <a:pt x="145" y="59666"/>
                    <a:pt x="1" y="59665"/>
                  </a:cubicBezTo>
                  <a:lnTo>
                    <a:pt x="1" y="59665"/>
                  </a:lnTo>
                  <a:cubicBezTo>
                    <a:pt x="349" y="59981"/>
                    <a:pt x="697" y="60298"/>
                    <a:pt x="1109" y="60583"/>
                  </a:cubicBezTo>
                  <a:cubicBezTo>
                    <a:pt x="1109" y="60551"/>
                    <a:pt x="1141" y="60551"/>
                    <a:pt x="1172" y="60551"/>
                  </a:cubicBezTo>
                  <a:cubicBezTo>
                    <a:pt x="2195" y="60673"/>
                    <a:pt x="3219" y="60730"/>
                    <a:pt x="4243" y="60730"/>
                  </a:cubicBezTo>
                  <a:cubicBezTo>
                    <a:pt x="11496" y="60730"/>
                    <a:pt x="18723" y="57845"/>
                    <a:pt x="25051" y="54376"/>
                  </a:cubicBezTo>
                  <a:cubicBezTo>
                    <a:pt x="31258" y="50956"/>
                    <a:pt x="35660" y="45097"/>
                    <a:pt x="37718" y="38415"/>
                  </a:cubicBezTo>
                  <a:cubicBezTo>
                    <a:pt x="39967" y="31163"/>
                    <a:pt x="39239" y="23277"/>
                    <a:pt x="36737" y="16247"/>
                  </a:cubicBezTo>
                  <a:cubicBezTo>
                    <a:pt x="34298" y="9596"/>
                    <a:pt x="30276" y="2756"/>
                    <a:pt x="23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5666582" y="3343973"/>
              <a:ext cx="1381648" cy="1841136"/>
            </a:xfrm>
            <a:custGeom>
              <a:avLst/>
              <a:gdLst/>
              <a:ahLst/>
              <a:cxnLst/>
              <a:rect l="l" t="t" r="r" b="b"/>
              <a:pathLst>
                <a:path w="42945" h="57227" extrusionOk="0">
                  <a:moveTo>
                    <a:pt x="26571" y="1"/>
                  </a:moveTo>
                  <a:cubicBezTo>
                    <a:pt x="25685" y="3009"/>
                    <a:pt x="24830" y="6018"/>
                    <a:pt x="23784" y="8963"/>
                  </a:cubicBezTo>
                  <a:cubicBezTo>
                    <a:pt x="33063" y="12637"/>
                    <a:pt x="35660" y="24924"/>
                    <a:pt x="29802" y="32683"/>
                  </a:cubicBezTo>
                  <a:cubicBezTo>
                    <a:pt x="24171" y="40172"/>
                    <a:pt x="14434" y="44066"/>
                    <a:pt x="5145" y="44066"/>
                  </a:cubicBezTo>
                  <a:cubicBezTo>
                    <a:pt x="3829" y="44066"/>
                    <a:pt x="2521" y="43988"/>
                    <a:pt x="1236" y="43831"/>
                  </a:cubicBezTo>
                  <a:lnTo>
                    <a:pt x="1204" y="43831"/>
                  </a:lnTo>
                  <a:cubicBezTo>
                    <a:pt x="1" y="44622"/>
                    <a:pt x="1078" y="49499"/>
                    <a:pt x="1236" y="50449"/>
                  </a:cubicBezTo>
                  <a:cubicBezTo>
                    <a:pt x="1521" y="51906"/>
                    <a:pt x="1933" y="56403"/>
                    <a:pt x="3516" y="57132"/>
                  </a:cubicBezTo>
                  <a:cubicBezTo>
                    <a:pt x="3580" y="57195"/>
                    <a:pt x="3611" y="57195"/>
                    <a:pt x="3611" y="57227"/>
                  </a:cubicBezTo>
                  <a:cubicBezTo>
                    <a:pt x="18084" y="57100"/>
                    <a:pt x="36230" y="51399"/>
                    <a:pt x="40031" y="35565"/>
                  </a:cubicBezTo>
                  <a:cubicBezTo>
                    <a:pt x="42944" y="23341"/>
                    <a:pt x="38352" y="6145"/>
                    <a:pt x="265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819143" y="4915071"/>
              <a:ext cx="973347" cy="385491"/>
            </a:xfrm>
            <a:custGeom>
              <a:avLst/>
              <a:gdLst/>
              <a:ahLst/>
              <a:cxnLst/>
              <a:rect l="l" t="t" r="r" b="b"/>
              <a:pathLst>
                <a:path w="30254" h="11982" extrusionOk="0">
                  <a:moveTo>
                    <a:pt x="30253" y="0"/>
                  </a:moveTo>
                  <a:lnTo>
                    <a:pt x="30253" y="0"/>
                  </a:lnTo>
                  <a:cubicBezTo>
                    <a:pt x="28480" y="1774"/>
                    <a:pt x="26485" y="3326"/>
                    <a:pt x="24363" y="4497"/>
                  </a:cubicBezTo>
                  <a:cubicBezTo>
                    <a:pt x="20626" y="6556"/>
                    <a:pt x="16509" y="8203"/>
                    <a:pt x="12519" y="9469"/>
                  </a:cubicBezTo>
                  <a:cubicBezTo>
                    <a:pt x="9862" y="10326"/>
                    <a:pt x="7074" y="10980"/>
                    <a:pt x="4294" y="10980"/>
                  </a:cubicBezTo>
                  <a:cubicBezTo>
                    <a:pt x="2965" y="10980"/>
                    <a:pt x="1637" y="10831"/>
                    <a:pt x="326" y="10483"/>
                  </a:cubicBezTo>
                  <a:cubicBezTo>
                    <a:pt x="326" y="10578"/>
                    <a:pt x="294" y="10641"/>
                    <a:pt x="263" y="10673"/>
                  </a:cubicBezTo>
                  <a:cubicBezTo>
                    <a:pt x="0" y="11760"/>
                    <a:pt x="1391" y="11982"/>
                    <a:pt x="2773" y="11982"/>
                  </a:cubicBezTo>
                  <a:cubicBezTo>
                    <a:pt x="3726" y="11982"/>
                    <a:pt x="4676" y="11876"/>
                    <a:pt x="5076" y="11876"/>
                  </a:cubicBezTo>
                  <a:cubicBezTo>
                    <a:pt x="6692" y="11844"/>
                    <a:pt x="8275" y="11844"/>
                    <a:pt x="9922" y="11781"/>
                  </a:cubicBezTo>
                  <a:cubicBezTo>
                    <a:pt x="13120" y="11749"/>
                    <a:pt x="16351" y="11623"/>
                    <a:pt x="19581" y="11528"/>
                  </a:cubicBezTo>
                  <a:cubicBezTo>
                    <a:pt x="19779" y="11515"/>
                    <a:pt x="19993" y="11510"/>
                    <a:pt x="20218" y="11510"/>
                  </a:cubicBezTo>
                  <a:cubicBezTo>
                    <a:pt x="20923" y="11510"/>
                    <a:pt x="21740" y="11557"/>
                    <a:pt x="22535" y="11557"/>
                  </a:cubicBezTo>
                  <a:cubicBezTo>
                    <a:pt x="23394" y="11557"/>
                    <a:pt x="24228" y="11503"/>
                    <a:pt x="24870" y="11274"/>
                  </a:cubicBezTo>
                  <a:cubicBezTo>
                    <a:pt x="27371" y="10419"/>
                    <a:pt x="27213" y="8709"/>
                    <a:pt x="27593" y="6651"/>
                  </a:cubicBezTo>
                  <a:cubicBezTo>
                    <a:pt x="28005" y="4307"/>
                    <a:pt x="28860" y="1932"/>
                    <a:pt x="302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6480668" y="2907911"/>
              <a:ext cx="101922" cy="55305"/>
            </a:xfrm>
            <a:custGeom>
              <a:avLst/>
              <a:gdLst/>
              <a:ahLst/>
              <a:cxnLst/>
              <a:rect l="l" t="t" r="r" b="b"/>
              <a:pathLst>
                <a:path w="3168" h="1719" extrusionOk="0">
                  <a:moveTo>
                    <a:pt x="1" y="1"/>
                  </a:moveTo>
                  <a:cubicBezTo>
                    <a:pt x="530" y="1031"/>
                    <a:pt x="1573" y="1719"/>
                    <a:pt x="2700" y="1719"/>
                  </a:cubicBezTo>
                  <a:cubicBezTo>
                    <a:pt x="2855" y="1719"/>
                    <a:pt x="3011" y="1706"/>
                    <a:pt x="3167" y="1679"/>
                  </a:cubicBezTo>
                  <a:cubicBezTo>
                    <a:pt x="2376" y="634"/>
                    <a:pt x="1236" y="9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6365524" y="2919107"/>
              <a:ext cx="214011" cy="235213"/>
            </a:xfrm>
            <a:custGeom>
              <a:avLst/>
              <a:gdLst/>
              <a:ahLst/>
              <a:cxnLst/>
              <a:rect l="l" t="t" r="r" b="b"/>
              <a:pathLst>
                <a:path w="6652" h="7311" extrusionOk="0">
                  <a:moveTo>
                    <a:pt x="3295" y="1"/>
                  </a:moveTo>
                  <a:cubicBezTo>
                    <a:pt x="2439" y="1964"/>
                    <a:pt x="1394" y="3960"/>
                    <a:pt x="318" y="5891"/>
                  </a:cubicBezTo>
                  <a:cubicBezTo>
                    <a:pt x="288" y="5966"/>
                    <a:pt x="230" y="5999"/>
                    <a:pt x="170" y="5999"/>
                  </a:cubicBezTo>
                  <a:cubicBezTo>
                    <a:pt x="103" y="5999"/>
                    <a:pt x="34" y="5958"/>
                    <a:pt x="1" y="5891"/>
                  </a:cubicBezTo>
                  <a:lnTo>
                    <a:pt x="1" y="6050"/>
                  </a:lnTo>
                  <a:cubicBezTo>
                    <a:pt x="64" y="6050"/>
                    <a:pt x="128" y="6050"/>
                    <a:pt x="159" y="6081"/>
                  </a:cubicBezTo>
                  <a:cubicBezTo>
                    <a:pt x="991" y="6865"/>
                    <a:pt x="1982" y="7311"/>
                    <a:pt x="3041" y="7311"/>
                  </a:cubicBezTo>
                  <a:cubicBezTo>
                    <a:pt x="3394" y="7311"/>
                    <a:pt x="3754" y="7261"/>
                    <a:pt x="4118" y="7158"/>
                  </a:cubicBezTo>
                  <a:cubicBezTo>
                    <a:pt x="4371" y="5353"/>
                    <a:pt x="5638" y="3390"/>
                    <a:pt x="6651" y="1869"/>
                  </a:cubicBezTo>
                  <a:lnTo>
                    <a:pt x="6651" y="1869"/>
                  </a:lnTo>
                  <a:cubicBezTo>
                    <a:pt x="6516" y="1888"/>
                    <a:pt x="6380" y="1897"/>
                    <a:pt x="6245" y="1897"/>
                  </a:cubicBezTo>
                  <a:cubicBezTo>
                    <a:pt x="5015" y="1897"/>
                    <a:pt x="3808" y="1142"/>
                    <a:pt x="32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294230" y="3119830"/>
              <a:ext cx="229261" cy="106652"/>
            </a:xfrm>
            <a:custGeom>
              <a:avLst/>
              <a:gdLst/>
              <a:ahLst/>
              <a:cxnLst/>
              <a:rect l="l" t="t" r="r" b="b"/>
              <a:pathLst>
                <a:path w="7126" h="3315" extrusionOk="0">
                  <a:moveTo>
                    <a:pt x="1932" y="1"/>
                  </a:moveTo>
                  <a:cubicBezTo>
                    <a:pt x="1457" y="308"/>
                    <a:pt x="884" y="418"/>
                    <a:pt x="320" y="418"/>
                  </a:cubicBezTo>
                  <a:cubicBezTo>
                    <a:pt x="245" y="418"/>
                    <a:pt x="170" y="416"/>
                    <a:pt x="95" y="412"/>
                  </a:cubicBezTo>
                  <a:cubicBezTo>
                    <a:pt x="95" y="476"/>
                    <a:pt x="63" y="539"/>
                    <a:pt x="0" y="602"/>
                  </a:cubicBezTo>
                  <a:cubicBezTo>
                    <a:pt x="919" y="1267"/>
                    <a:pt x="1647" y="2059"/>
                    <a:pt x="2660" y="2598"/>
                  </a:cubicBezTo>
                  <a:cubicBezTo>
                    <a:pt x="3679" y="3071"/>
                    <a:pt x="4750" y="3315"/>
                    <a:pt x="5848" y="3315"/>
                  </a:cubicBezTo>
                  <a:cubicBezTo>
                    <a:pt x="6218" y="3315"/>
                    <a:pt x="6592" y="3287"/>
                    <a:pt x="6967" y="3231"/>
                  </a:cubicBezTo>
                  <a:cubicBezTo>
                    <a:pt x="6988" y="3210"/>
                    <a:pt x="7010" y="3203"/>
                    <a:pt x="7029" y="3203"/>
                  </a:cubicBezTo>
                  <a:cubicBezTo>
                    <a:pt x="7069" y="3203"/>
                    <a:pt x="7105" y="3231"/>
                    <a:pt x="7126" y="3231"/>
                  </a:cubicBezTo>
                  <a:cubicBezTo>
                    <a:pt x="6904" y="2661"/>
                    <a:pt x="6746" y="2123"/>
                    <a:pt x="6587" y="1552"/>
                  </a:cubicBezTo>
                  <a:cubicBezTo>
                    <a:pt x="6158" y="1690"/>
                    <a:pt x="5714" y="1757"/>
                    <a:pt x="5274" y="1757"/>
                  </a:cubicBezTo>
                  <a:cubicBezTo>
                    <a:pt x="3995" y="1757"/>
                    <a:pt x="2749" y="1188"/>
                    <a:pt x="1995" y="127"/>
                  </a:cubicBezTo>
                  <a:cubicBezTo>
                    <a:pt x="1932" y="96"/>
                    <a:pt x="1932" y="64"/>
                    <a:pt x="19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5871391" y="3148366"/>
              <a:ext cx="652104" cy="561603"/>
            </a:xfrm>
            <a:custGeom>
              <a:avLst/>
              <a:gdLst/>
              <a:ahLst/>
              <a:cxnLst/>
              <a:rect l="l" t="t" r="r" b="b"/>
              <a:pathLst>
                <a:path w="20269" h="17456" extrusionOk="0">
                  <a:moveTo>
                    <a:pt x="12985" y="0"/>
                  </a:moveTo>
                  <a:cubicBezTo>
                    <a:pt x="11021" y="2091"/>
                    <a:pt x="8773" y="3991"/>
                    <a:pt x="6619" y="5954"/>
                  </a:cubicBezTo>
                  <a:cubicBezTo>
                    <a:pt x="4434" y="7949"/>
                    <a:pt x="2312" y="10008"/>
                    <a:pt x="0" y="11876"/>
                  </a:cubicBezTo>
                  <a:cubicBezTo>
                    <a:pt x="2534" y="13333"/>
                    <a:pt x="4719" y="15043"/>
                    <a:pt x="7538" y="16088"/>
                  </a:cubicBezTo>
                  <a:cubicBezTo>
                    <a:pt x="10121" y="17009"/>
                    <a:pt x="12788" y="17456"/>
                    <a:pt x="15538" y="17456"/>
                  </a:cubicBezTo>
                  <a:cubicBezTo>
                    <a:pt x="15721" y="17456"/>
                    <a:pt x="15905" y="17454"/>
                    <a:pt x="16088" y="17450"/>
                  </a:cubicBezTo>
                  <a:lnTo>
                    <a:pt x="16088" y="17355"/>
                  </a:lnTo>
                  <a:cubicBezTo>
                    <a:pt x="16278" y="16658"/>
                    <a:pt x="16437" y="16025"/>
                    <a:pt x="16627" y="15360"/>
                  </a:cubicBezTo>
                  <a:cubicBezTo>
                    <a:pt x="16437" y="15202"/>
                    <a:pt x="16563" y="14853"/>
                    <a:pt x="16785" y="14853"/>
                  </a:cubicBezTo>
                  <a:cubicBezTo>
                    <a:pt x="17893" y="10926"/>
                    <a:pt x="19097" y="7063"/>
                    <a:pt x="20237" y="3136"/>
                  </a:cubicBezTo>
                  <a:cubicBezTo>
                    <a:pt x="20237" y="3072"/>
                    <a:pt x="20269" y="3041"/>
                    <a:pt x="20269" y="3009"/>
                  </a:cubicBezTo>
                  <a:lnTo>
                    <a:pt x="20269" y="3009"/>
                  </a:lnTo>
                  <a:cubicBezTo>
                    <a:pt x="19928" y="3052"/>
                    <a:pt x="19566" y="3074"/>
                    <a:pt x="19193" y="3074"/>
                  </a:cubicBezTo>
                  <a:cubicBezTo>
                    <a:pt x="16793" y="3074"/>
                    <a:pt x="13917" y="2166"/>
                    <a:pt x="129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5802092" y="3502936"/>
              <a:ext cx="611374" cy="294346"/>
            </a:xfrm>
            <a:custGeom>
              <a:avLst/>
              <a:gdLst/>
              <a:ahLst/>
              <a:cxnLst/>
              <a:rect l="l" t="t" r="r" b="b"/>
              <a:pathLst>
                <a:path w="19003" h="9149" extrusionOk="0">
                  <a:moveTo>
                    <a:pt x="2186" y="0"/>
                  </a:moveTo>
                  <a:lnTo>
                    <a:pt x="2186" y="0"/>
                  </a:lnTo>
                  <a:cubicBezTo>
                    <a:pt x="1236" y="539"/>
                    <a:pt x="603" y="1235"/>
                    <a:pt x="33" y="2154"/>
                  </a:cubicBezTo>
                  <a:cubicBezTo>
                    <a:pt x="33" y="2185"/>
                    <a:pt x="1" y="2185"/>
                    <a:pt x="1" y="2185"/>
                  </a:cubicBezTo>
                  <a:cubicBezTo>
                    <a:pt x="2439" y="4624"/>
                    <a:pt x="5290" y="6144"/>
                    <a:pt x="8520" y="7221"/>
                  </a:cubicBezTo>
                  <a:cubicBezTo>
                    <a:pt x="10801" y="7956"/>
                    <a:pt x="13880" y="9148"/>
                    <a:pt x="16550" y="9148"/>
                  </a:cubicBezTo>
                  <a:cubicBezTo>
                    <a:pt x="17327" y="9148"/>
                    <a:pt x="18070" y="9047"/>
                    <a:pt x="18749" y="8804"/>
                  </a:cubicBezTo>
                  <a:lnTo>
                    <a:pt x="18876" y="8804"/>
                  </a:lnTo>
                  <a:cubicBezTo>
                    <a:pt x="18939" y="8139"/>
                    <a:pt x="19002" y="7474"/>
                    <a:pt x="19002" y="6777"/>
                  </a:cubicBezTo>
                  <a:lnTo>
                    <a:pt x="19002" y="6746"/>
                  </a:lnTo>
                  <a:lnTo>
                    <a:pt x="18939" y="6746"/>
                  </a:lnTo>
                  <a:cubicBezTo>
                    <a:pt x="18939" y="6967"/>
                    <a:pt x="18812" y="7157"/>
                    <a:pt x="18559" y="7157"/>
                  </a:cubicBezTo>
                  <a:cubicBezTo>
                    <a:pt x="18329" y="7164"/>
                    <a:pt x="18096" y="7167"/>
                    <a:pt x="17860" y="7167"/>
                  </a:cubicBezTo>
                  <a:cubicBezTo>
                    <a:pt x="12283" y="7167"/>
                    <a:pt x="5171" y="5352"/>
                    <a:pt x="1616" y="855"/>
                  </a:cubicBezTo>
                  <a:cubicBezTo>
                    <a:pt x="1584" y="792"/>
                    <a:pt x="1584" y="697"/>
                    <a:pt x="1616" y="634"/>
                  </a:cubicBezTo>
                  <a:cubicBezTo>
                    <a:pt x="1648" y="570"/>
                    <a:pt x="1648" y="539"/>
                    <a:pt x="1679" y="507"/>
                  </a:cubicBezTo>
                  <a:cubicBezTo>
                    <a:pt x="1838" y="349"/>
                    <a:pt x="2028" y="190"/>
                    <a:pt x="21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6151579" y="3798406"/>
              <a:ext cx="119231" cy="118523"/>
            </a:xfrm>
            <a:custGeom>
              <a:avLst/>
              <a:gdLst/>
              <a:ahLst/>
              <a:cxnLst/>
              <a:rect l="l" t="t" r="r" b="b"/>
              <a:pathLst>
                <a:path w="3706" h="3684" extrusionOk="0">
                  <a:moveTo>
                    <a:pt x="1204" y="0"/>
                  </a:moveTo>
                  <a:cubicBezTo>
                    <a:pt x="824" y="982"/>
                    <a:pt x="444" y="1932"/>
                    <a:pt x="0" y="2850"/>
                  </a:cubicBezTo>
                  <a:cubicBezTo>
                    <a:pt x="571" y="3421"/>
                    <a:pt x="1270" y="3683"/>
                    <a:pt x="2075" y="3683"/>
                  </a:cubicBezTo>
                  <a:cubicBezTo>
                    <a:pt x="2163" y="3683"/>
                    <a:pt x="2253" y="3680"/>
                    <a:pt x="2344" y="3674"/>
                  </a:cubicBezTo>
                  <a:lnTo>
                    <a:pt x="2376" y="3674"/>
                  </a:lnTo>
                  <a:cubicBezTo>
                    <a:pt x="2787" y="2597"/>
                    <a:pt x="3167" y="1520"/>
                    <a:pt x="3706" y="539"/>
                  </a:cubicBezTo>
                  <a:cubicBezTo>
                    <a:pt x="2851" y="380"/>
                    <a:pt x="2027" y="190"/>
                    <a:pt x="1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5900925" y="3718941"/>
              <a:ext cx="208928" cy="192938"/>
            </a:xfrm>
            <a:custGeom>
              <a:avLst/>
              <a:gdLst/>
              <a:ahLst/>
              <a:cxnLst/>
              <a:rect l="l" t="t" r="r" b="b"/>
              <a:pathLst>
                <a:path w="6494" h="5997" extrusionOk="0">
                  <a:moveTo>
                    <a:pt x="2186" y="0"/>
                  </a:moveTo>
                  <a:lnTo>
                    <a:pt x="2186" y="32"/>
                  </a:lnTo>
                  <a:cubicBezTo>
                    <a:pt x="1869" y="728"/>
                    <a:pt x="1489" y="1393"/>
                    <a:pt x="1141" y="2059"/>
                  </a:cubicBezTo>
                  <a:cubicBezTo>
                    <a:pt x="793" y="2724"/>
                    <a:pt x="539" y="3452"/>
                    <a:pt x="128" y="4085"/>
                  </a:cubicBezTo>
                  <a:cubicBezTo>
                    <a:pt x="64" y="4149"/>
                    <a:pt x="33" y="4149"/>
                    <a:pt x="1" y="4180"/>
                  </a:cubicBezTo>
                  <a:cubicBezTo>
                    <a:pt x="998" y="5441"/>
                    <a:pt x="2103" y="5996"/>
                    <a:pt x="3694" y="5996"/>
                  </a:cubicBezTo>
                  <a:cubicBezTo>
                    <a:pt x="3822" y="5996"/>
                    <a:pt x="3952" y="5992"/>
                    <a:pt x="4086" y="5985"/>
                  </a:cubicBezTo>
                  <a:lnTo>
                    <a:pt x="4213" y="5985"/>
                  </a:lnTo>
                  <a:cubicBezTo>
                    <a:pt x="4878" y="4497"/>
                    <a:pt x="5575" y="2977"/>
                    <a:pt x="6493" y="1615"/>
                  </a:cubicBezTo>
                  <a:cubicBezTo>
                    <a:pt x="6050" y="1457"/>
                    <a:pt x="5638" y="1298"/>
                    <a:pt x="5226" y="1203"/>
                  </a:cubicBezTo>
                  <a:cubicBezTo>
                    <a:pt x="4150" y="855"/>
                    <a:pt x="3168" y="475"/>
                    <a:pt x="2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6593753" y="3269720"/>
              <a:ext cx="1782067" cy="2096875"/>
            </a:xfrm>
            <a:custGeom>
              <a:avLst/>
              <a:gdLst/>
              <a:ahLst/>
              <a:cxnLst/>
              <a:rect l="l" t="t" r="r" b="b"/>
              <a:pathLst>
                <a:path w="55391" h="65176" extrusionOk="0">
                  <a:moveTo>
                    <a:pt x="34410" y="958"/>
                  </a:moveTo>
                  <a:cubicBezTo>
                    <a:pt x="34637" y="958"/>
                    <a:pt x="34873" y="966"/>
                    <a:pt x="35122" y="979"/>
                  </a:cubicBezTo>
                  <a:cubicBezTo>
                    <a:pt x="36515" y="1074"/>
                    <a:pt x="37877" y="1327"/>
                    <a:pt x="39239" y="1612"/>
                  </a:cubicBezTo>
                  <a:cubicBezTo>
                    <a:pt x="40696" y="1929"/>
                    <a:pt x="42152" y="2309"/>
                    <a:pt x="43546" y="2879"/>
                  </a:cubicBezTo>
                  <a:cubicBezTo>
                    <a:pt x="44591" y="3291"/>
                    <a:pt x="45794" y="4114"/>
                    <a:pt x="46333" y="5096"/>
                  </a:cubicBezTo>
                  <a:cubicBezTo>
                    <a:pt x="47283" y="6996"/>
                    <a:pt x="45573" y="9054"/>
                    <a:pt x="43704" y="9434"/>
                  </a:cubicBezTo>
                  <a:cubicBezTo>
                    <a:pt x="38795" y="9371"/>
                    <a:pt x="34647" y="8263"/>
                    <a:pt x="30371" y="6141"/>
                  </a:cubicBezTo>
                  <a:cubicBezTo>
                    <a:pt x="28851" y="4462"/>
                    <a:pt x="30086" y="2087"/>
                    <a:pt x="31923" y="1422"/>
                  </a:cubicBezTo>
                  <a:cubicBezTo>
                    <a:pt x="32802" y="1071"/>
                    <a:pt x="33542" y="958"/>
                    <a:pt x="34410" y="958"/>
                  </a:cubicBezTo>
                  <a:close/>
                  <a:moveTo>
                    <a:pt x="34327" y="1"/>
                  </a:moveTo>
                  <a:cubicBezTo>
                    <a:pt x="32655" y="1"/>
                    <a:pt x="31057" y="370"/>
                    <a:pt x="29865" y="1517"/>
                  </a:cubicBezTo>
                  <a:cubicBezTo>
                    <a:pt x="28281" y="3069"/>
                    <a:pt x="28218" y="5666"/>
                    <a:pt x="30340" y="6679"/>
                  </a:cubicBezTo>
                  <a:lnTo>
                    <a:pt x="30435" y="6679"/>
                  </a:lnTo>
                  <a:cubicBezTo>
                    <a:pt x="30752" y="6869"/>
                    <a:pt x="31037" y="7059"/>
                    <a:pt x="31353" y="7249"/>
                  </a:cubicBezTo>
                  <a:cubicBezTo>
                    <a:pt x="31068" y="10416"/>
                    <a:pt x="30815" y="13615"/>
                    <a:pt x="30530" y="16782"/>
                  </a:cubicBezTo>
                  <a:cubicBezTo>
                    <a:pt x="30276" y="19853"/>
                    <a:pt x="30086" y="23052"/>
                    <a:pt x="28756" y="25902"/>
                  </a:cubicBezTo>
                  <a:cubicBezTo>
                    <a:pt x="27426" y="28721"/>
                    <a:pt x="25083" y="30811"/>
                    <a:pt x="22961" y="32996"/>
                  </a:cubicBezTo>
                  <a:cubicBezTo>
                    <a:pt x="20807" y="35181"/>
                    <a:pt x="18717" y="37430"/>
                    <a:pt x="16722" y="39742"/>
                  </a:cubicBezTo>
                  <a:cubicBezTo>
                    <a:pt x="13429" y="43510"/>
                    <a:pt x="1" y="57191"/>
                    <a:pt x="10167" y="60833"/>
                  </a:cubicBezTo>
                  <a:cubicBezTo>
                    <a:pt x="12383" y="61625"/>
                    <a:pt x="14885" y="61878"/>
                    <a:pt x="17229" y="62258"/>
                  </a:cubicBezTo>
                  <a:cubicBezTo>
                    <a:pt x="20237" y="62765"/>
                    <a:pt x="23278" y="63271"/>
                    <a:pt x="26318" y="63715"/>
                  </a:cubicBezTo>
                  <a:cubicBezTo>
                    <a:pt x="31860" y="64507"/>
                    <a:pt x="37465" y="65077"/>
                    <a:pt x="43039" y="65108"/>
                  </a:cubicBezTo>
                  <a:cubicBezTo>
                    <a:pt x="44015" y="65108"/>
                    <a:pt x="45263" y="65175"/>
                    <a:pt x="46586" y="65175"/>
                  </a:cubicBezTo>
                  <a:cubicBezTo>
                    <a:pt x="49729" y="65175"/>
                    <a:pt x="53293" y="64799"/>
                    <a:pt x="54630" y="62258"/>
                  </a:cubicBezTo>
                  <a:cubicBezTo>
                    <a:pt x="55390" y="60801"/>
                    <a:pt x="54978" y="59155"/>
                    <a:pt x="54598" y="57666"/>
                  </a:cubicBezTo>
                  <a:cubicBezTo>
                    <a:pt x="53775" y="54531"/>
                    <a:pt x="52730" y="51459"/>
                    <a:pt x="51558" y="48450"/>
                  </a:cubicBezTo>
                  <a:cubicBezTo>
                    <a:pt x="49341" y="42433"/>
                    <a:pt x="46554" y="36733"/>
                    <a:pt x="43704" y="30969"/>
                  </a:cubicBezTo>
                  <a:cubicBezTo>
                    <a:pt x="42121" y="27802"/>
                    <a:pt x="41297" y="24857"/>
                    <a:pt x="41677" y="21247"/>
                  </a:cubicBezTo>
                  <a:cubicBezTo>
                    <a:pt x="42089" y="17668"/>
                    <a:pt x="42754" y="14153"/>
                    <a:pt x="43261" y="10638"/>
                  </a:cubicBezTo>
                  <a:cubicBezTo>
                    <a:pt x="43356" y="10289"/>
                    <a:pt x="43039" y="10131"/>
                    <a:pt x="42786" y="10131"/>
                  </a:cubicBezTo>
                  <a:cubicBezTo>
                    <a:pt x="42627" y="10131"/>
                    <a:pt x="42469" y="10226"/>
                    <a:pt x="42437" y="10479"/>
                  </a:cubicBezTo>
                  <a:cubicBezTo>
                    <a:pt x="41741" y="15198"/>
                    <a:pt x="40094" y="20582"/>
                    <a:pt x="40822" y="25364"/>
                  </a:cubicBezTo>
                  <a:cubicBezTo>
                    <a:pt x="41456" y="29766"/>
                    <a:pt x="44306" y="33756"/>
                    <a:pt x="46174" y="37715"/>
                  </a:cubicBezTo>
                  <a:lnTo>
                    <a:pt x="46871" y="39266"/>
                  </a:lnTo>
                  <a:cubicBezTo>
                    <a:pt x="48771" y="43447"/>
                    <a:pt x="50481" y="47722"/>
                    <a:pt x="51938" y="52092"/>
                  </a:cubicBezTo>
                  <a:cubicBezTo>
                    <a:pt x="52730" y="54531"/>
                    <a:pt x="53965" y="57318"/>
                    <a:pt x="54155" y="59915"/>
                  </a:cubicBezTo>
                  <a:cubicBezTo>
                    <a:pt x="54472" y="64000"/>
                    <a:pt x="49721" y="64127"/>
                    <a:pt x="46871" y="64222"/>
                  </a:cubicBezTo>
                  <a:cubicBezTo>
                    <a:pt x="45732" y="64269"/>
                    <a:pt x="44594" y="64292"/>
                    <a:pt x="43457" y="64292"/>
                  </a:cubicBezTo>
                  <a:cubicBezTo>
                    <a:pt x="34785" y="64292"/>
                    <a:pt x="26148" y="62978"/>
                    <a:pt x="17609" y="61466"/>
                  </a:cubicBezTo>
                  <a:cubicBezTo>
                    <a:pt x="16817" y="61308"/>
                    <a:pt x="15994" y="61181"/>
                    <a:pt x="15202" y="61023"/>
                  </a:cubicBezTo>
                  <a:cubicBezTo>
                    <a:pt x="12605" y="60548"/>
                    <a:pt x="8520" y="60358"/>
                    <a:pt x="7475" y="57381"/>
                  </a:cubicBezTo>
                  <a:cubicBezTo>
                    <a:pt x="6651" y="55006"/>
                    <a:pt x="8203" y="52314"/>
                    <a:pt x="9470" y="50414"/>
                  </a:cubicBezTo>
                  <a:cubicBezTo>
                    <a:pt x="12478" y="45822"/>
                    <a:pt x="16025" y="41578"/>
                    <a:pt x="19762" y="37556"/>
                  </a:cubicBezTo>
                  <a:lnTo>
                    <a:pt x="19794" y="37525"/>
                  </a:lnTo>
                  <a:cubicBezTo>
                    <a:pt x="23404" y="33598"/>
                    <a:pt x="28440" y="29861"/>
                    <a:pt x="30118" y="24635"/>
                  </a:cubicBezTo>
                  <a:cubicBezTo>
                    <a:pt x="31828" y="19347"/>
                    <a:pt x="31638" y="13076"/>
                    <a:pt x="31987" y="7534"/>
                  </a:cubicBezTo>
                  <a:cubicBezTo>
                    <a:pt x="35120" y="9161"/>
                    <a:pt x="38712" y="10043"/>
                    <a:pt x="42245" y="10043"/>
                  </a:cubicBezTo>
                  <a:cubicBezTo>
                    <a:pt x="42426" y="10043"/>
                    <a:pt x="42606" y="10041"/>
                    <a:pt x="42786" y="10036"/>
                  </a:cubicBezTo>
                  <a:lnTo>
                    <a:pt x="43356" y="10036"/>
                  </a:lnTo>
                  <a:cubicBezTo>
                    <a:pt x="43408" y="10140"/>
                    <a:pt x="43501" y="10243"/>
                    <a:pt x="43638" y="10243"/>
                  </a:cubicBezTo>
                  <a:cubicBezTo>
                    <a:pt x="43668" y="10243"/>
                    <a:pt x="43701" y="10238"/>
                    <a:pt x="43736" y="10226"/>
                  </a:cubicBezTo>
                  <a:cubicBezTo>
                    <a:pt x="46048" y="9751"/>
                    <a:pt x="47821" y="7851"/>
                    <a:pt x="47283" y="5412"/>
                  </a:cubicBezTo>
                  <a:cubicBezTo>
                    <a:pt x="46586" y="2214"/>
                    <a:pt x="42469" y="1454"/>
                    <a:pt x="39777" y="820"/>
                  </a:cubicBezTo>
                  <a:cubicBezTo>
                    <a:pt x="38184" y="468"/>
                    <a:pt x="36209" y="1"/>
                    <a:pt x="34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7162301" y="4529938"/>
              <a:ext cx="1184978" cy="805889"/>
            </a:xfrm>
            <a:custGeom>
              <a:avLst/>
              <a:gdLst/>
              <a:ahLst/>
              <a:cxnLst/>
              <a:rect l="l" t="t" r="r" b="b"/>
              <a:pathLst>
                <a:path w="36832" h="25049" extrusionOk="0">
                  <a:moveTo>
                    <a:pt x="29231" y="0"/>
                  </a:moveTo>
                  <a:lnTo>
                    <a:pt x="28249" y="475"/>
                  </a:lnTo>
                  <a:cubicBezTo>
                    <a:pt x="29991" y="4371"/>
                    <a:pt x="31448" y="8361"/>
                    <a:pt x="32619" y="12478"/>
                  </a:cubicBezTo>
                  <a:cubicBezTo>
                    <a:pt x="33316" y="15012"/>
                    <a:pt x="35026" y="19065"/>
                    <a:pt x="33411" y="21599"/>
                  </a:cubicBezTo>
                  <a:cubicBezTo>
                    <a:pt x="32176" y="23451"/>
                    <a:pt x="29819" y="23736"/>
                    <a:pt x="27648" y="23736"/>
                  </a:cubicBezTo>
                  <a:cubicBezTo>
                    <a:pt x="26925" y="23736"/>
                    <a:pt x="26222" y="23705"/>
                    <a:pt x="25589" y="23689"/>
                  </a:cubicBezTo>
                  <a:cubicBezTo>
                    <a:pt x="21440" y="23562"/>
                    <a:pt x="17260" y="23214"/>
                    <a:pt x="13080" y="22802"/>
                  </a:cubicBezTo>
                  <a:cubicBezTo>
                    <a:pt x="8773" y="22422"/>
                    <a:pt x="4434" y="22042"/>
                    <a:pt x="159" y="21314"/>
                  </a:cubicBezTo>
                  <a:lnTo>
                    <a:pt x="0" y="22200"/>
                  </a:lnTo>
                  <a:cubicBezTo>
                    <a:pt x="8611" y="23725"/>
                    <a:pt x="17297" y="25048"/>
                    <a:pt x="26037" y="25048"/>
                  </a:cubicBezTo>
                  <a:cubicBezTo>
                    <a:pt x="27101" y="25048"/>
                    <a:pt x="28165" y="25028"/>
                    <a:pt x="29231" y="24987"/>
                  </a:cubicBezTo>
                  <a:cubicBezTo>
                    <a:pt x="32081" y="24861"/>
                    <a:pt x="36831" y="24734"/>
                    <a:pt x="36515" y="20680"/>
                  </a:cubicBezTo>
                  <a:cubicBezTo>
                    <a:pt x="36325" y="18083"/>
                    <a:pt x="35090" y="15328"/>
                    <a:pt x="34298" y="12826"/>
                  </a:cubicBezTo>
                  <a:cubicBezTo>
                    <a:pt x="32841" y="8488"/>
                    <a:pt x="31131" y="4212"/>
                    <a:pt x="29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852547" y="4483063"/>
              <a:ext cx="1435633" cy="812163"/>
            </a:xfrm>
            <a:custGeom>
              <a:avLst/>
              <a:gdLst/>
              <a:ahLst/>
              <a:cxnLst/>
              <a:rect l="l" t="t" r="r" b="b"/>
              <a:pathLst>
                <a:path w="44623" h="25244" extrusionOk="0">
                  <a:moveTo>
                    <a:pt x="17812" y="1050"/>
                  </a:moveTo>
                  <a:cubicBezTo>
                    <a:pt x="18110" y="1050"/>
                    <a:pt x="18412" y="1058"/>
                    <a:pt x="18717" y="1077"/>
                  </a:cubicBezTo>
                  <a:lnTo>
                    <a:pt x="18812" y="1077"/>
                  </a:lnTo>
                  <a:cubicBezTo>
                    <a:pt x="19351" y="1109"/>
                    <a:pt x="19952" y="1141"/>
                    <a:pt x="20586" y="1299"/>
                  </a:cubicBezTo>
                  <a:cubicBezTo>
                    <a:pt x="22866" y="1774"/>
                    <a:pt x="25051" y="2661"/>
                    <a:pt x="27300" y="3294"/>
                  </a:cubicBezTo>
                  <a:cubicBezTo>
                    <a:pt x="28931" y="3745"/>
                    <a:pt x="30601" y="4051"/>
                    <a:pt x="32253" y="4051"/>
                  </a:cubicBezTo>
                  <a:cubicBezTo>
                    <a:pt x="33967" y="4051"/>
                    <a:pt x="35662" y="3721"/>
                    <a:pt x="37275" y="2883"/>
                  </a:cubicBezTo>
                  <a:cubicBezTo>
                    <a:pt x="38479" y="5543"/>
                    <a:pt x="39492" y="8235"/>
                    <a:pt x="40411" y="11021"/>
                  </a:cubicBezTo>
                  <a:cubicBezTo>
                    <a:pt x="40886" y="12478"/>
                    <a:pt x="41329" y="13967"/>
                    <a:pt x="41709" y="15487"/>
                  </a:cubicBezTo>
                  <a:cubicBezTo>
                    <a:pt x="42184" y="17260"/>
                    <a:pt x="43102" y="19445"/>
                    <a:pt x="42754" y="21314"/>
                  </a:cubicBezTo>
                  <a:cubicBezTo>
                    <a:pt x="42264" y="23946"/>
                    <a:pt x="39540" y="24461"/>
                    <a:pt x="36885" y="24461"/>
                  </a:cubicBezTo>
                  <a:cubicBezTo>
                    <a:pt x="35419" y="24461"/>
                    <a:pt x="33973" y="24304"/>
                    <a:pt x="32937" y="24259"/>
                  </a:cubicBezTo>
                  <a:cubicBezTo>
                    <a:pt x="29580" y="24101"/>
                    <a:pt x="26191" y="23816"/>
                    <a:pt x="22803" y="23594"/>
                  </a:cubicBezTo>
                  <a:cubicBezTo>
                    <a:pt x="19604" y="23277"/>
                    <a:pt x="16374" y="22929"/>
                    <a:pt x="13207" y="22581"/>
                  </a:cubicBezTo>
                  <a:cubicBezTo>
                    <a:pt x="10135" y="22201"/>
                    <a:pt x="6208" y="21979"/>
                    <a:pt x="3674" y="19920"/>
                  </a:cubicBezTo>
                  <a:cubicBezTo>
                    <a:pt x="1" y="16944"/>
                    <a:pt x="4941" y="11877"/>
                    <a:pt x="6936" y="9153"/>
                  </a:cubicBezTo>
                  <a:cubicBezTo>
                    <a:pt x="8836" y="6524"/>
                    <a:pt x="10895" y="4054"/>
                    <a:pt x="12732" y="1394"/>
                  </a:cubicBezTo>
                  <a:cubicBezTo>
                    <a:pt x="14534" y="1313"/>
                    <a:pt x="16130" y="1050"/>
                    <a:pt x="17812" y="1050"/>
                  </a:cubicBezTo>
                  <a:close/>
                  <a:moveTo>
                    <a:pt x="17194" y="1"/>
                  </a:moveTo>
                  <a:cubicBezTo>
                    <a:pt x="15822" y="1"/>
                    <a:pt x="14451" y="246"/>
                    <a:pt x="13080" y="824"/>
                  </a:cubicBezTo>
                  <a:cubicBezTo>
                    <a:pt x="13059" y="717"/>
                    <a:pt x="12965" y="625"/>
                    <a:pt x="12858" y="625"/>
                  </a:cubicBezTo>
                  <a:cubicBezTo>
                    <a:pt x="12806" y="625"/>
                    <a:pt x="12751" y="646"/>
                    <a:pt x="12700" y="697"/>
                  </a:cubicBezTo>
                  <a:cubicBezTo>
                    <a:pt x="9565" y="4023"/>
                    <a:pt x="6936" y="7886"/>
                    <a:pt x="4308" y="11623"/>
                  </a:cubicBezTo>
                  <a:cubicBezTo>
                    <a:pt x="2851" y="13713"/>
                    <a:pt x="381" y="16342"/>
                    <a:pt x="1933" y="19002"/>
                  </a:cubicBezTo>
                  <a:cubicBezTo>
                    <a:pt x="3389" y="21567"/>
                    <a:pt x="7095" y="22327"/>
                    <a:pt x="9723" y="22802"/>
                  </a:cubicBezTo>
                  <a:cubicBezTo>
                    <a:pt x="13999" y="23562"/>
                    <a:pt x="18369" y="23879"/>
                    <a:pt x="22676" y="24322"/>
                  </a:cubicBezTo>
                  <a:cubicBezTo>
                    <a:pt x="26824" y="24734"/>
                    <a:pt x="31005" y="25051"/>
                    <a:pt x="35185" y="25177"/>
                  </a:cubicBezTo>
                  <a:cubicBezTo>
                    <a:pt x="35854" y="25203"/>
                    <a:pt x="36603" y="25243"/>
                    <a:pt x="37372" y="25243"/>
                  </a:cubicBezTo>
                  <a:cubicBezTo>
                    <a:pt x="39514" y="25243"/>
                    <a:pt x="41811" y="24928"/>
                    <a:pt x="42976" y="23087"/>
                  </a:cubicBezTo>
                  <a:cubicBezTo>
                    <a:pt x="44623" y="20554"/>
                    <a:pt x="42912" y="16500"/>
                    <a:pt x="42184" y="13967"/>
                  </a:cubicBezTo>
                  <a:cubicBezTo>
                    <a:pt x="41044" y="9850"/>
                    <a:pt x="39587" y="5859"/>
                    <a:pt x="37877" y="1964"/>
                  </a:cubicBezTo>
                  <a:cubicBezTo>
                    <a:pt x="37787" y="1797"/>
                    <a:pt x="37618" y="1723"/>
                    <a:pt x="37453" y="1723"/>
                  </a:cubicBezTo>
                  <a:cubicBezTo>
                    <a:pt x="37214" y="1723"/>
                    <a:pt x="36984" y="1878"/>
                    <a:pt x="37022" y="2123"/>
                  </a:cubicBezTo>
                  <a:cubicBezTo>
                    <a:pt x="35485" y="2937"/>
                    <a:pt x="33937" y="3247"/>
                    <a:pt x="32382" y="3247"/>
                  </a:cubicBezTo>
                  <a:cubicBezTo>
                    <a:pt x="28009" y="3247"/>
                    <a:pt x="23576" y="790"/>
                    <a:pt x="19161" y="159"/>
                  </a:cubicBezTo>
                  <a:cubicBezTo>
                    <a:pt x="18505" y="57"/>
                    <a:pt x="17849" y="1"/>
                    <a:pt x="17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6854606" y="4513819"/>
              <a:ext cx="1384672" cy="756504"/>
            </a:xfrm>
            <a:custGeom>
              <a:avLst/>
              <a:gdLst/>
              <a:ahLst/>
              <a:cxnLst/>
              <a:rect l="l" t="t" r="r" b="b"/>
              <a:pathLst>
                <a:path w="43039" h="23514" extrusionOk="0">
                  <a:moveTo>
                    <a:pt x="17836" y="1"/>
                  </a:moveTo>
                  <a:cubicBezTo>
                    <a:pt x="16134" y="1"/>
                    <a:pt x="14522" y="289"/>
                    <a:pt x="12699" y="343"/>
                  </a:cubicBezTo>
                  <a:cubicBezTo>
                    <a:pt x="10863" y="2972"/>
                    <a:pt x="8804" y="5505"/>
                    <a:pt x="6904" y="8102"/>
                  </a:cubicBezTo>
                  <a:cubicBezTo>
                    <a:pt x="4972" y="10889"/>
                    <a:pt x="0" y="15893"/>
                    <a:pt x="3642" y="18869"/>
                  </a:cubicBezTo>
                  <a:cubicBezTo>
                    <a:pt x="6144" y="20928"/>
                    <a:pt x="10103" y="21181"/>
                    <a:pt x="13206" y="21530"/>
                  </a:cubicBezTo>
                  <a:cubicBezTo>
                    <a:pt x="16405" y="21941"/>
                    <a:pt x="19572" y="22226"/>
                    <a:pt x="22770" y="22543"/>
                  </a:cubicBezTo>
                  <a:cubicBezTo>
                    <a:pt x="26127" y="22891"/>
                    <a:pt x="29516" y="23145"/>
                    <a:pt x="32873" y="23303"/>
                  </a:cubicBezTo>
                  <a:cubicBezTo>
                    <a:pt x="33921" y="23349"/>
                    <a:pt x="35389" y="23513"/>
                    <a:pt x="36873" y="23513"/>
                  </a:cubicBezTo>
                  <a:cubicBezTo>
                    <a:pt x="39512" y="23513"/>
                    <a:pt x="42204" y="22993"/>
                    <a:pt x="42690" y="20358"/>
                  </a:cubicBezTo>
                  <a:cubicBezTo>
                    <a:pt x="43038" y="18489"/>
                    <a:pt x="42183" y="16304"/>
                    <a:pt x="41677" y="14436"/>
                  </a:cubicBezTo>
                  <a:cubicBezTo>
                    <a:pt x="41297" y="12947"/>
                    <a:pt x="40853" y="11459"/>
                    <a:pt x="40378" y="9970"/>
                  </a:cubicBezTo>
                  <a:cubicBezTo>
                    <a:pt x="39491" y="7247"/>
                    <a:pt x="38415" y="4492"/>
                    <a:pt x="37275" y="1863"/>
                  </a:cubicBezTo>
                  <a:cubicBezTo>
                    <a:pt x="35687" y="2681"/>
                    <a:pt x="34011" y="3003"/>
                    <a:pt x="32307" y="3003"/>
                  </a:cubicBezTo>
                  <a:cubicBezTo>
                    <a:pt x="30645" y="3003"/>
                    <a:pt x="28956" y="2697"/>
                    <a:pt x="27299" y="2243"/>
                  </a:cubicBezTo>
                  <a:cubicBezTo>
                    <a:pt x="25019" y="1642"/>
                    <a:pt x="22865" y="786"/>
                    <a:pt x="20553" y="280"/>
                  </a:cubicBezTo>
                  <a:cubicBezTo>
                    <a:pt x="19952" y="153"/>
                    <a:pt x="19350" y="58"/>
                    <a:pt x="18780" y="26"/>
                  </a:cubicBezTo>
                  <a:lnTo>
                    <a:pt x="18685" y="26"/>
                  </a:lnTo>
                  <a:cubicBezTo>
                    <a:pt x="18399" y="9"/>
                    <a:pt x="18116" y="1"/>
                    <a:pt x="17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7231568" y="3514132"/>
              <a:ext cx="871167" cy="1073757"/>
            </a:xfrm>
            <a:custGeom>
              <a:avLst/>
              <a:gdLst/>
              <a:ahLst/>
              <a:cxnLst/>
              <a:rect l="l" t="t" r="r" b="b"/>
              <a:pathLst>
                <a:path w="27078" h="33375" extrusionOk="0">
                  <a:moveTo>
                    <a:pt x="18353" y="4657"/>
                  </a:moveTo>
                  <a:cubicBezTo>
                    <a:pt x="19329" y="4657"/>
                    <a:pt x="20316" y="5341"/>
                    <a:pt x="20586" y="6271"/>
                  </a:cubicBezTo>
                  <a:cubicBezTo>
                    <a:pt x="20966" y="7474"/>
                    <a:pt x="20174" y="8900"/>
                    <a:pt x="18939" y="9121"/>
                  </a:cubicBezTo>
                  <a:cubicBezTo>
                    <a:pt x="18798" y="9152"/>
                    <a:pt x="18656" y="9167"/>
                    <a:pt x="18514" y="9167"/>
                  </a:cubicBezTo>
                  <a:cubicBezTo>
                    <a:pt x="17502" y="9167"/>
                    <a:pt x="16501" y="8415"/>
                    <a:pt x="16279" y="7443"/>
                  </a:cubicBezTo>
                  <a:cubicBezTo>
                    <a:pt x="16120" y="6524"/>
                    <a:pt x="16627" y="5606"/>
                    <a:pt x="17419" y="5226"/>
                  </a:cubicBezTo>
                  <a:cubicBezTo>
                    <a:pt x="17355" y="5099"/>
                    <a:pt x="17355" y="4941"/>
                    <a:pt x="17514" y="4846"/>
                  </a:cubicBezTo>
                  <a:cubicBezTo>
                    <a:pt x="17780" y="4716"/>
                    <a:pt x="18066" y="4657"/>
                    <a:pt x="18353" y="4657"/>
                  </a:cubicBezTo>
                  <a:close/>
                  <a:moveTo>
                    <a:pt x="15345" y="13837"/>
                  </a:moveTo>
                  <a:cubicBezTo>
                    <a:pt x="15382" y="13837"/>
                    <a:pt x="15418" y="13838"/>
                    <a:pt x="15455" y="13840"/>
                  </a:cubicBezTo>
                  <a:cubicBezTo>
                    <a:pt x="15582" y="13840"/>
                    <a:pt x="15614" y="13935"/>
                    <a:pt x="15645" y="13998"/>
                  </a:cubicBezTo>
                  <a:cubicBezTo>
                    <a:pt x="15645" y="13967"/>
                    <a:pt x="15677" y="13967"/>
                    <a:pt x="15740" y="13967"/>
                  </a:cubicBezTo>
                  <a:cubicBezTo>
                    <a:pt x="17514" y="14030"/>
                    <a:pt x="18527" y="16215"/>
                    <a:pt x="18052" y="17767"/>
                  </a:cubicBezTo>
                  <a:cubicBezTo>
                    <a:pt x="17710" y="18978"/>
                    <a:pt x="16557" y="19620"/>
                    <a:pt x="15360" y="19620"/>
                  </a:cubicBezTo>
                  <a:cubicBezTo>
                    <a:pt x="15117" y="19620"/>
                    <a:pt x="14872" y="19594"/>
                    <a:pt x="14632" y="19540"/>
                  </a:cubicBezTo>
                  <a:cubicBezTo>
                    <a:pt x="13143" y="19192"/>
                    <a:pt x="12162" y="17893"/>
                    <a:pt x="12447" y="16405"/>
                  </a:cubicBezTo>
                  <a:cubicBezTo>
                    <a:pt x="12724" y="15016"/>
                    <a:pt x="13935" y="13837"/>
                    <a:pt x="15345" y="13837"/>
                  </a:cubicBezTo>
                  <a:close/>
                  <a:moveTo>
                    <a:pt x="12257" y="1"/>
                  </a:moveTo>
                  <a:cubicBezTo>
                    <a:pt x="11877" y="5543"/>
                    <a:pt x="12130" y="11781"/>
                    <a:pt x="10388" y="17102"/>
                  </a:cubicBezTo>
                  <a:cubicBezTo>
                    <a:pt x="8646" y="22359"/>
                    <a:pt x="3643" y="26032"/>
                    <a:pt x="64" y="29959"/>
                  </a:cubicBezTo>
                  <a:lnTo>
                    <a:pt x="1" y="29991"/>
                  </a:lnTo>
                  <a:lnTo>
                    <a:pt x="919" y="30846"/>
                  </a:lnTo>
                  <a:cubicBezTo>
                    <a:pt x="976" y="30778"/>
                    <a:pt x="1036" y="30751"/>
                    <a:pt x="1092" y="30751"/>
                  </a:cubicBezTo>
                  <a:cubicBezTo>
                    <a:pt x="1193" y="30751"/>
                    <a:pt x="1279" y="30839"/>
                    <a:pt x="1299" y="30941"/>
                  </a:cubicBezTo>
                  <a:cubicBezTo>
                    <a:pt x="2649" y="30363"/>
                    <a:pt x="4028" y="30118"/>
                    <a:pt x="5406" y="30118"/>
                  </a:cubicBezTo>
                  <a:cubicBezTo>
                    <a:pt x="6065" y="30118"/>
                    <a:pt x="6724" y="30174"/>
                    <a:pt x="7380" y="30276"/>
                  </a:cubicBezTo>
                  <a:cubicBezTo>
                    <a:pt x="11782" y="30951"/>
                    <a:pt x="16218" y="33374"/>
                    <a:pt x="20575" y="33374"/>
                  </a:cubicBezTo>
                  <a:cubicBezTo>
                    <a:pt x="22142" y="33374"/>
                    <a:pt x="23699" y="33061"/>
                    <a:pt x="25241" y="32240"/>
                  </a:cubicBezTo>
                  <a:cubicBezTo>
                    <a:pt x="25241" y="31992"/>
                    <a:pt x="25481" y="31813"/>
                    <a:pt x="25714" y="31813"/>
                  </a:cubicBezTo>
                  <a:cubicBezTo>
                    <a:pt x="25869" y="31813"/>
                    <a:pt x="26020" y="31892"/>
                    <a:pt x="26096" y="32081"/>
                  </a:cubicBezTo>
                  <a:lnTo>
                    <a:pt x="27078" y="31606"/>
                  </a:lnTo>
                  <a:cubicBezTo>
                    <a:pt x="26856" y="31099"/>
                    <a:pt x="26603" y="30593"/>
                    <a:pt x="26413" y="30118"/>
                  </a:cubicBezTo>
                  <a:cubicBezTo>
                    <a:pt x="24544" y="26159"/>
                    <a:pt x="21694" y="22169"/>
                    <a:pt x="21061" y="17767"/>
                  </a:cubicBezTo>
                  <a:cubicBezTo>
                    <a:pt x="20364" y="12985"/>
                    <a:pt x="21979" y="7601"/>
                    <a:pt x="22707" y="2882"/>
                  </a:cubicBezTo>
                  <a:cubicBezTo>
                    <a:pt x="22707" y="2661"/>
                    <a:pt x="22866" y="2534"/>
                    <a:pt x="23056" y="2534"/>
                  </a:cubicBezTo>
                  <a:lnTo>
                    <a:pt x="23056" y="2502"/>
                  </a:lnTo>
                  <a:cubicBezTo>
                    <a:pt x="22929" y="2505"/>
                    <a:pt x="22802" y="2506"/>
                    <a:pt x="22675" y="2506"/>
                  </a:cubicBezTo>
                  <a:cubicBezTo>
                    <a:pt x="19120" y="2506"/>
                    <a:pt x="15467" y="1652"/>
                    <a:pt x="122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7613645" y="3970592"/>
              <a:ext cx="193614" cy="155715"/>
            </a:xfrm>
            <a:custGeom>
              <a:avLst/>
              <a:gdLst/>
              <a:ahLst/>
              <a:cxnLst/>
              <a:rect l="l" t="t" r="r" b="b"/>
              <a:pathLst>
                <a:path w="6018" h="4840" extrusionOk="0">
                  <a:moveTo>
                    <a:pt x="3613" y="859"/>
                  </a:moveTo>
                  <a:cubicBezTo>
                    <a:pt x="3786" y="859"/>
                    <a:pt x="3957" y="889"/>
                    <a:pt x="4118" y="950"/>
                  </a:cubicBezTo>
                  <a:cubicBezTo>
                    <a:pt x="4350" y="1037"/>
                    <a:pt x="4236" y="1338"/>
                    <a:pt x="4020" y="1338"/>
                  </a:cubicBezTo>
                  <a:cubicBezTo>
                    <a:pt x="4000" y="1338"/>
                    <a:pt x="3980" y="1336"/>
                    <a:pt x="3959" y="1330"/>
                  </a:cubicBezTo>
                  <a:cubicBezTo>
                    <a:pt x="3830" y="1272"/>
                    <a:pt x="3698" y="1246"/>
                    <a:pt x="3569" y="1246"/>
                  </a:cubicBezTo>
                  <a:cubicBezTo>
                    <a:pt x="3063" y="1246"/>
                    <a:pt x="2590" y="1650"/>
                    <a:pt x="2439" y="2154"/>
                  </a:cubicBezTo>
                  <a:cubicBezTo>
                    <a:pt x="2396" y="2241"/>
                    <a:pt x="2325" y="2281"/>
                    <a:pt x="2262" y="2281"/>
                  </a:cubicBezTo>
                  <a:cubicBezTo>
                    <a:pt x="2187" y="2281"/>
                    <a:pt x="2122" y="2225"/>
                    <a:pt x="2122" y="2122"/>
                  </a:cubicBezTo>
                  <a:cubicBezTo>
                    <a:pt x="2173" y="1357"/>
                    <a:pt x="2902" y="859"/>
                    <a:pt x="3613" y="859"/>
                  </a:cubicBezTo>
                  <a:close/>
                  <a:moveTo>
                    <a:pt x="3769" y="0"/>
                  </a:moveTo>
                  <a:cubicBezTo>
                    <a:pt x="3738" y="64"/>
                    <a:pt x="3643" y="127"/>
                    <a:pt x="3579" y="127"/>
                  </a:cubicBezTo>
                  <a:cubicBezTo>
                    <a:pt x="1046" y="380"/>
                    <a:pt x="1" y="4086"/>
                    <a:pt x="2851" y="4751"/>
                  </a:cubicBezTo>
                  <a:cubicBezTo>
                    <a:pt x="3076" y="4810"/>
                    <a:pt x="3308" y="4839"/>
                    <a:pt x="3538" y="4839"/>
                  </a:cubicBezTo>
                  <a:cubicBezTo>
                    <a:pt x="4536" y="4839"/>
                    <a:pt x="5495" y="4286"/>
                    <a:pt x="5701" y="3230"/>
                  </a:cubicBezTo>
                  <a:cubicBezTo>
                    <a:pt x="6018" y="1805"/>
                    <a:pt x="5036" y="570"/>
                    <a:pt x="3801" y="64"/>
                  </a:cubicBezTo>
                  <a:cubicBezTo>
                    <a:pt x="3769" y="64"/>
                    <a:pt x="3769" y="0"/>
                    <a:pt x="3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7521954" y="3297452"/>
              <a:ext cx="594033" cy="274785"/>
            </a:xfrm>
            <a:custGeom>
              <a:avLst/>
              <a:gdLst/>
              <a:ahLst/>
              <a:cxnLst/>
              <a:rect l="l" t="t" r="r" b="b"/>
              <a:pathLst>
                <a:path w="18464" h="8541" extrusionOk="0">
                  <a:moveTo>
                    <a:pt x="3257" y="2861"/>
                  </a:moveTo>
                  <a:cubicBezTo>
                    <a:pt x="3280" y="2861"/>
                    <a:pt x="3303" y="2864"/>
                    <a:pt x="3326" y="2872"/>
                  </a:cubicBezTo>
                  <a:cubicBezTo>
                    <a:pt x="5321" y="3632"/>
                    <a:pt x="6904" y="4772"/>
                    <a:pt x="9026" y="5184"/>
                  </a:cubicBezTo>
                  <a:cubicBezTo>
                    <a:pt x="9822" y="5324"/>
                    <a:pt x="10588" y="5383"/>
                    <a:pt x="11342" y="5383"/>
                  </a:cubicBezTo>
                  <a:cubicBezTo>
                    <a:pt x="12625" y="5383"/>
                    <a:pt x="13873" y="5213"/>
                    <a:pt x="15170" y="4994"/>
                  </a:cubicBezTo>
                  <a:cubicBezTo>
                    <a:pt x="15189" y="4991"/>
                    <a:pt x="15208" y="4990"/>
                    <a:pt x="15226" y="4990"/>
                  </a:cubicBezTo>
                  <a:cubicBezTo>
                    <a:pt x="15623" y="4990"/>
                    <a:pt x="15722" y="5631"/>
                    <a:pt x="15328" y="5722"/>
                  </a:cubicBezTo>
                  <a:cubicBezTo>
                    <a:pt x="14157" y="6119"/>
                    <a:pt x="12741" y="6333"/>
                    <a:pt x="11272" y="6333"/>
                  </a:cubicBezTo>
                  <a:cubicBezTo>
                    <a:pt x="8171" y="6333"/>
                    <a:pt x="4834" y="5381"/>
                    <a:pt x="3072" y="3189"/>
                  </a:cubicBezTo>
                  <a:cubicBezTo>
                    <a:pt x="2933" y="3049"/>
                    <a:pt x="3088" y="2861"/>
                    <a:pt x="3257" y="2861"/>
                  </a:cubicBezTo>
                  <a:close/>
                  <a:moveTo>
                    <a:pt x="5559" y="1"/>
                  </a:moveTo>
                  <a:cubicBezTo>
                    <a:pt x="4691" y="1"/>
                    <a:pt x="3951" y="114"/>
                    <a:pt x="3072" y="465"/>
                  </a:cubicBezTo>
                  <a:cubicBezTo>
                    <a:pt x="1235" y="1194"/>
                    <a:pt x="0" y="3537"/>
                    <a:pt x="1520" y="5184"/>
                  </a:cubicBezTo>
                  <a:cubicBezTo>
                    <a:pt x="5827" y="7369"/>
                    <a:pt x="9976" y="8477"/>
                    <a:pt x="14853" y="8541"/>
                  </a:cubicBezTo>
                  <a:cubicBezTo>
                    <a:pt x="16722" y="8192"/>
                    <a:pt x="18463" y="6102"/>
                    <a:pt x="17482" y="4202"/>
                  </a:cubicBezTo>
                  <a:cubicBezTo>
                    <a:pt x="16943" y="3220"/>
                    <a:pt x="15740" y="2365"/>
                    <a:pt x="14695" y="1922"/>
                  </a:cubicBezTo>
                  <a:cubicBezTo>
                    <a:pt x="13301" y="1384"/>
                    <a:pt x="11845" y="1004"/>
                    <a:pt x="10388" y="655"/>
                  </a:cubicBezTo>
                  <a:cubicBezTo>
                    <a:pt x="9026" y="370"/>
                    <a:pt x="7664" y="117"/>
                    <a:pt x="6271" y="22"/>
                  </a:cubicBezTo>
                  <a:cubicBezTo>
                    <a:pt x="6022" y="9"/>
                    <a:pt x="5786" y="1"/>
                    <a:pt x="55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7617312" y="3389465"/>
              <a:ext cx="410199" cy="112089"/>
            </a:xfrm>
            <a:custGeom>
              <a:avLst/>
              <a:gdLst/>
              <a:ahLst/>
              <a:cxnLst/>
              <a:rect l="l" t="t" r="r" b="b"/>
              <a:pathLst>
                <a:path w="12750" h="3484" extrusionOk="0">
                  <a:moveTo>
                    <a:pt x="346" y="1"/>
                  </a:moveTo>
                  <a:cubicBezTo>
                    <a:pt x="156" y="1"/>
                    <a:pt x="0" y="193"/>
                    <a:pt x="140" y="360"/>
                  </a:cubicBezTo>
                  <a:cubicBezTo>
                    <a:pt x="1888" y="2540"/>
                    <a:pt x="5238" y="3484"/>
                    <a:pt x="8347" y="3484"/>
                  </a:cubicBezTo>
                  <a:cubicBezTo>
                    <a:pt x="9802" y="3484"/>
                    <a:pt x="11204" y="3277"/>
                    <a:pt x="12364" y="2894"/>
                  </a:cubicBezTo>
                  <a:cubicBezTo>
                    <a:pt x="12750" y="2746"/>
                    <a:pt x="12663" y="2125"/>
                    <a:pt x="12286" y="2125"/>
                  </a:cubicBezTo>
                  <a:cubicBezTo>
                    <a:pt x="12261" y="2125"/>
                    <a:pt x="12234" y="2128"/>
                    <a:pt x="12206" y="2134"/>
                  </a:cubicBezTo>
                  <a:cubicBezTo>
                    <a:pt x="10902" y="2371"/>
                    <a:pt x="9659" y="2559"/>
                    <a:pt x="8401" y="2559"/>
                  </a:cubicBezTo>
                  <a:cubicBezTo>
                    <a:pt x="7643" y="2559"/>
                    <a:pt x="6880" y="2491"/>
                    <a:pt x="6094" y="2324"/>
                  </a:cubicBezTo>
                  <a:cubicBezTo>
                    <a:pt x="3972" y="1944"/>
                    <a:pt x="2388" y="772"/>
                    <a:pt x="425" y="12"/>
                  </a:cubicBezTo>
                  <a:cubicBezTo>
                    <a:pt x="399" y="4"/>
                    <a:pt x="372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7621784" y="3957337"/>
              <a:ext cx="200756" cy="189528"/>
            </a:xfrm>
            <a:custGeom>
              <a:avLst/>
              <a:gdLst/>
              <a:ahLst/>
              <a:cxnLst/>
              <a:rect l="l" t="t" r="r" b="b"/>
              <a:pathLst>
                <a:path w="6240" h="5891" extrusionOk="0">
                  <a:moveTo>
                    <a:pt x="3516" y="539"/>
                  </a:moveTo>
                  <a:cubicBezTo>
                    <a:pt x="4625" y="982"/>
                    <a:pt x="5733" y="2122"/>
                    <a:pt x="5416" y="3642"/>
                  </a:cubicBezTo>
                  <a:cubicBezTo>
                    <a:pt x="5290" y="4149"/>
                    <a:pt x="5036" y="4593"/>
                    <a:pt x="4593" y="4846"/>
                  </a:cubicBezTo>
                  <a:cubicBezTo>
                    <a:pt x="4198" y="5109"/>
                    <a:pt x="3742" y="5236"/>
                    <a:pt x="3256" y="5236"/>
                  </a:cubicBezTo>
                  <a:cubicBezTo>
                    <a:pt x="3042" y="5236"/>
                    <a:pt x="2821" y="5211"/>
                    <a:pt x="2598" y="5163"/>
                  </a:cubicBezTo>
                  <a:cubicBezTo>
                    <a:pt x="1489" y="4909"/>
                    <a:pt x="856" y="4117"/>
                    <a:pt x="951" y="3072"/>
                  </a:cubicBezTo>
                  <a:cubicBezTo>
                    <a:pt x="1014" y="1996"/>
                    <a:pt x="1901" y="792"/>
                    <a:pt x="3326" y="666"/>
                  </a:cubicBezTo>
                  <a:cubicBezTo>
                    <a:pt x="3390" y="666"/>
                    <a:pt x="3485" y="634"/>
                    <a:pt x="3516" y="539"/>
                  </a:cubicBezTo>
                  <a:close/>
                  <a:moveTo>
                    <a:pt x="3168" y="1"/>
                  </a:moveTo>
                  <a:cubicBezTo>
                    <a:pt x="1648" y="1"/>
                    <a:pt x="508" y="1299"/>
                    <a:pt x="286" y="2597"/>
                  </a:cubicBezTo>
                  <a:cubicBezTo>
                    <a:pt x="1" y="4054"/>
                    <a:pt x="951" y="5448"/>
                    <a:pt x="2503" y="5796"/>
                  </a:cubicBezTo>
                  <a:cubicBezTo>
                    <a:pt x="2724" y="5859"/>
                    <a:pt x="2978" y="5891"/>
                    <a:pt x="3200" y="5891"/>
                  </a:cubicBezTo>
                  <a:cubicBezTo>
                    <a:pt x="4403" y="5891"/>
                    <a:pt x="5606" y="5258"/>
                    <a:pt x="6018" y="3991"/>
                  </a:cubicBezTo>
                  <a:cubicBezTo>
                    <a:pt x="6240" y="3104"/>
                    <a:pt x="6050" y="2059"/>
                    <a:pt x="5511" y="1204"/>
                  </a:cubicBezTo>
                  <a:cubicBezTo>
                    <a:pt x="5036" y="539"/>
                    <a:pt x="4340" y="159"/>
                    <a:pt x="3643" y="159"/>
                  </a:cubicBezTo>
                  <a:lnTo>
                    <a:pt x="3548" y="159"/>
                  </a:lnTo>
                  <a:cubicBezTo>
                    <a:pt x="3516" y="64"/>
                    <a:pt x="3453" y="1"/>
                    <a:pt x="3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7681914" y="3995622"/>
              <a:ext cx="71359" cy="50382"/>
            </a:xfrm>
            <a:custGeom>
              <a:avLst/>
              <a:gdLst/>
              <a:ahLst/>
              <a:cxnLst/>
              <a:rect l="l" t="t" r="r" b="b"/>
              <a:pathLst>
                <a:path w="2218" h="1566" extrusionOk="0">
                  <a:moveTo>
                    <a:pt x="1508" y="0"/>
                  </a:moveTo>
                  <a:cubicBezTo>
                    <a:pt x="1201" y="0"/>
                    <a:pt x="887" y="92"/>
                    <a:pt x="634" y="267"/>
                  </a:cubicBezTo>
                  <a:cubicBezTo>
                    <a:pt x="222" y="489"/>
                    <a:pt x="0" y="901"/>
                    <a:pt x="0" y="1344"/>
                  </a:cubicBezTo>
                  <a:cubicBezTo>
                    <a:pt x="0" y="1439"/>
                    <a:pt x="64" y="1534"/>
                    <a:pt x="127" y="1566"/>
                  </a:cubicBezTo>
                  <a:lnTo>
                    <a:pt x="190" y="1566"/>
                  </a:lnTo>
                  <a:cubicBezTo>
                    <a:pt x="254" y="1566"/>
                    <a:pt x="349" y="1534"/>
                    <a:pt x="380" y="1407"/>
                  </a:cubicBezTo>
                  <a:cubicBezTo>
                    <a:pt x="475" y="1091"/>
                    <a:pt x="697" y="806"/>
                    <a:pt x="1014" y="647"/>
                  </a:cubicBezTo>
                  <a:cubicBezTo>
                    <a:pt x="1164" y="564"/>
                    <a:pt x="1324" y="524"/>
                    <a:pt x="1473" y="524"/>
                  </a:cubicBezTo>
                  <a:cubicBezTo>
                    <a:pt x="1607" y="524"/>
                    <a:pt x="1733" y="556"/>
                    <a:pt x="1837" y="616"/>
                  </a:cubicBezTo>
                  <a:cubicBezTo>
                    <a:pt x="1876" y="639"/>
                    <a:pt x="1913" y="649"/>
                    <a:pt x="1947" y="649"/>
                  </a:cubicBezTo>
                  <a:cubicBezTo>
                    <a:pt x="2052" y="649"/>
                    <a:pt x="2130" y="553"/>
                    <a:pt x="2154" y="457"/>
                  </a:cubicBezTo>
                  <a:lnTo>
                    <a:pt x="2154" y="394"/>
                  </a:lnTo>
                  <a:cubicBezTo>
                    <a:pt x="2217" y="267"/>
                    <a:pt x="2154" y="141"/>
                    <a:pt x="2059" y="109"/>
                  </a:cubicBezTo>
                  <a:cubicBezTo>
                    <a:pt x="1889" y="36"/>
                    <a:pt x="1699" y="0"/>
                    <a:pt x="1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7694365" y="4290737"/>
              <a:ext cx="181163" cy="147768"/>
            </a:xfrm>
            <a:custGeom>
              <a:avLst/>
              <a:gdLst/>
              <a:ahLst/>
              <a:cxnLst/>
              <a:rect l="l" t="t" r="r" b="b"/>
              <a:pathLst>
                <a:path w="5631" h="4593" extrusionOk="0">
                  <a:moveTo>
                    <a:pt x="3337" y="651"/>
                  </a:moveTo>
                  <a:cubicBezTo>
                    <a:pt x="3934" y="651"/>
                    <a:pt x="4529" y="1049"/>
                    <a:pt x="4744" y="1608"/>
                  </a:cubicBezTo>
                  <a:cubicBezTo>
                    <a:pt x="4803" y="1765"/>
                    <a:pt x="4668" y="1873"/>
                    <a:pt x="4541" y="1873"/>
                  </a:cubicBezTo>
                  <a:cubicBezTo>
                    <a:pt x="4463" y="1873"/>
                    <a:pt x="4388" y="1832"/>
                    <a:pt x="4364" y="1735"/>
                  </a:cubicBezTo>
                  <a:cubicBezTo>
                    <a:pt x="4173" y="1289"/>
                    <a:pt x="3754" y="1057"/>
                    <a:pt x="3318" y="1057"/>
                  </a:cubicBezTo>
                  <a:cubicBezTo>
                    <a:pt x="3103" y="1057"/>
                    <a:pt x="2884" y="1113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8" y="1055"/>
                    <a:pt x="2527" y="943"/>
                  </a:cubicBezTo>
                  <a:cubicBezTo>
                    <a:pt x="2771" y="740"/>
                    <a:pt x="3054" y="651"/>
                    <a:pt x="3337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9" y="3287"/>
                  </a:cubicBezTo>
                  <a:cubicBezTo>
                    <a:pt x="1443" y="4051"/>
                    <a:pt x="2247" y="4592"/>
                    <a:pt x="3088" y="4592"/>
                  </a:cubicBezTo>
                  <a:cubicBezTo>
                    <a:pt x="3431" y="4592"/>
                    <a:pt x="3780" y="4502"/>
                    <a:pt x="4110" y="4300"/>
                  </a:cubicBezTo>
                  <a:cubicBezTo>
                    <a:pt x="5377" y="3509"/>
                    <a:pt x="5631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5" y="734"/>
                  </a:cubicBezTo>
                  <a:cubicBezTo>
                    <a:pt x="5024" y="734"/>
                    <a:pt x="4972" y="705"/>
                    <a:pt x="4902" y="658"/>
                  </a:cubicBezTo>
                  <a:cubicBezTo>
                    <a:pt x="4385" y="202"/>
                    <a:pt x="3759" y="1"/>
                    <a:pt x="3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686000" y="4267670"/>
              <a:ext cx="202783" cy="190493"/>
            </a:xfrm>
            <a:custGeom>
              <a:avLst/>
              <a:gdLst/>
              <a:ahLst/>
              <a:cxnLst/>
              <a:rect l="l" t="t" r="r" b="b"/>
              <a:pathLst>
                <a:path w="6303" h="5921" extrusionOk="0">
                  <a:moveTo>
                    <a:pt x="3410" y="737"/>
                  </a:moveTo>
                  <a:cubicBezTo>
                    <a:pt x="3988" y="737"/>
                    <a:pt x="4587" y="923"/>
                    <a:pt x="5099" y="1375"/>
                  </a:cubicBezTo>
                  <a:cubicBezTo>
                    <a:pt x="5130" y="1439"/>
                    <a:pt x="5194" y="1470"/>
                    <a:pt x="5289" y="1470"/>
                  </a:cubicBezTo>
                  <a:cubicBezTo>
                    <a:pt x="5764" y="2610"/>
                    <a:pt x="5637" y="4194"/>
                    <a:pt x="4339" y="4986"/>
                  </a:cubicBezTo>
                  <a:cubicBezTo>
                    <a:pt x="4052" y="5170"/>
                    <a:pt x="3740" y="5274"/>
                    <a:pt x="3418" y="5274"/>
                  </a:cubicBezTo>
                  <a:cubicBezTo>
                    <a:pt x="3241" y="5274"/>
                    <a:pt x="3061" y="5243"/>
                    <a:pt x="2882" y="5176"/>
                  </a:cubicBezTo>
                  <a:cubicBezTo>
                    <a:pt x="2249" y="5017"/>
                    <a:pt x="1647" y="4574"/>
                    <a:pt x="1330" y="3972"/>
                  </a:cubicBezTo>
                  <a:cubicBezTo>
                    <a:pt x="760" y="2990"/>
                    <a:pt x="918" y="1977"/>
                    <a:pt x="1710" y="1312"/>
                  </a:cubicBezTo>
                  <a:cubicBezTo>
                    <a:pt x="2158" y="963"/>
                    <a:pt x="2772" y="737"/>
                    <a:pt x="3410" y="737"/>
                  </a:cubicBezTo>
                  <a:close/>
                  <a:moveTo>
                    <a:pt x="3444" y="0"/>
                  </a:moveTo>
                  <a:cubicBezTo>
                    <a:pt x="2806" y="0"/>
                    <a:pt x="2167" y="188"/>
                    <a:pt x="1647" y="520"/>
                  </a:cubicBezTo>
                  <a:cubicBezTo>
                    <a:pt x="380" y="1312"/>
                    <a:pt x="0" y="2927"/>
                    <a:pt x="792" y="4321"/>
                  </a:cubicBezTo>
                  <a:cubicBezTo>
                    <a:pt x="918" y="4511"/>
                    <a:pt x="1077" y="4701"/>
                    <a:pt x="1235" y="4922"/>
                  </a:cubicBezTo>
                  <a:cubicBezTo>
                    <a:pt x="1781" y="5512"/>
                    <a:pt x="2583" y="5921"/>
                    <a:pt x="3412" y="5921"/>
                  </a:cubicBezTo>
                  <a:cubicBezTo>
                    <a:pt x="3786" y="5921"/>
                    <a:pt x="4165" y="5838"/>
                    <a:pt x="4529" y="5651"/>
                  </a:cubicBezTo>
                  <a:cubicBezTo>
                    <a:pt x="5289" y="5239"/>
                    <a:pt x="5954" y="4352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606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60" y="266"/>
                    <a:pt x="4203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770549" y="4309108"/>
              <a:ext cx="79498" cy="42918"/>
            </a:xfrm>
            <a:custGeom>
              <a:avLst/>
              <a:gdLst/>
              <a:ahLst/>
              <a:cxnLst/>
              <a:rect l="l" t="t" r="r" b="b"/>
              <a:pathLst>
                <a:path w="2471" h="1334" extrusionOk="0">
                  <a:moveTo>
                    <a:pt x="977" y="1"/>
                  </a:moveTo>
                  <a:cubicBezTo>
                    <a:pt x="668" y="1"/>
                    <a:pt x="374" y="107"/>
                    <a:pt x="127" y="309"/>
                  </a:cubicBezTo>
                  <a:cubicBezTo>
                    <a:pt x="1" y="372"/>
                    <a:pt x="32" y="499"/>
                    <a:pt x="96" y="562"/>
                  </a:cubicBezTo>
                  <a:lnTo>
                    <a:pt x="127" y="626"/>
                  </a:lnTo>
                  <a:cubicBezTo>
                    <a:pt x="150" y="648"/>
                    <a:pt x="220" y="670"/>
                    <a:pt x="281" y="670"/>
                  </a:cubicBezTo>
                  <a:cubicBezTo>
                    <a:pt x="306" y="670"/>
                    <a:pt x="330" y="667"/>
                    <a:pt x="349" y="657"/>
                  </a:cubicBezTo>
                  <a:cubicBezTo>
                    <a:pt x="527" y="558"/>
                    <a:pt x="755" y="509"/>
                    <a:pt x="978" y="509"/>
                  </a:cubicBezTo>
                  <a:cubicBezTo>
                    <a:pt x="1112" y="509"/>
                    <a:pt x="1244" y="527"/>
                    <a:pt x="1362" y="562"/>
                  </a:cubicBezTo>
                  <a:cubicBezTo>
                    <a:pt x="1616" y="689"/>
                    <a:pt x="1869" y="879"/>
                    <a:pt x="1932" y="1164"/>
                  </a:cubicBezTo>
                  <a:cubicBezTo>
                    <a:pt x="2006" y="1287"/>
                    <a:pt x="2118" y="1333"/>
                    <a:pt x="2223" y="1333"/>
                  </a:cubicBezTo>
                  <a:cubicBezTo>
                    <a:pt x="2254" y="1333"/>
                    <a:pt x="2284" y="1330"/>
                    <a:pt x="2312" y="1322"/>
                  </a:cubicBezTo>
                  <a:cubicBezTo>
                    <a:pt x="2344" y="1322"/>
                    <a:pt x="2344" y="1291"/>
                    <a:pt x="2376" y="1291"/>
                  </a:cubicBezTo>
                  <a:cubicBezTo>
                    <a:pt x="2407" y="1196"/>
                    <a:pt x="2471" y="1132"/>
                    <a:pt x="2407" y="1006"/>
                  </a:cubicBezTo>
                  <a:cubicBezTo>
                    <a:pt x="2249" y="562"/>
                    <a:pt x="1837" y="182"/>
                    <a:pt x="1362" y="56"/>
                  </a:cubicBezTo>
                  <a:cubicBezTo>
                    <a:pt x="1233" y="19"/>
                    <a:pt x="1104" y="1"/>
                    <a:pt x="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6807731" y="4476950"/>
              <a:ext cx="451380" cy="769277"/>
            </a:xfrm>
            <a:custGeom>
              <a:avLst/>
              <a:gdLst/>
              <a:ahLst/>
              <a:cxnLst/>
              <a:rect l="l" t="t" r="r" b="b"/>
              <a:pathLst>
                <a:path w="14030" h="23911" extrusionOk="0">
                  <a:moveTo>
                    <a:pt x="13111" y="1"/>
                  </a:moveTo>
                  <a:cubicBezTo>
                    <a:pt x="9406" y="4023"/>
                    <a:pt x="5859" y="8298"/>
                    <a:pt x="2819" y="12858"/>
                  </a:cubicBezTo>
                  <a:cubicBezTo>
                    <a:pt x="1552" y="14790"/>
                    <a:pt x="0" y="17450"/>
                    <a:pt x="824" y="19825"/>
                  </a:cubicBezTo>
                  <a:cubicBezTo>
                    <a:pt x="1869" y="22802"/>
                    <a:pt x="5986" y="22992"/>
                    <a:pt x="8551" y="23467"/>
                  </a:cubicBezTo>
                  <a:cubicBezTo>
                    <a:pt x="9343" y="23626"/>
                    <a:pt x="10166" y="23752"/>
                    <a:pt x="10958" y="23911"/>
                  </a:cubicBezTo>
                  <a:lnTo>
                    <a:pt x="11116" y="22992"/>
                  </a:lnTo>
                  <a:cubicBezTo>
                    <a:pt x="8519" y="22517"/>
                    <a:pt x="4782" y="21757"/>
                    <a:pt x="3262" y="19097"/>
                  </a:cubicBezTo>
                  <a:cubicBezTo>
                    <a:pt x="1710" y="16468"/>
                    <a:pt x="4181" y="13808"/>
                    <a:pt x="5637" y="11750"/>
                  </a:cubicBezTo>
                  <a:cubicBezTo>
                    <a:pt x="8234" y="8013"/>
                    <a:pt x="10895" y="4149"/>
                    <a:pt x="14030" y="824"/>
                  </a:cubicBezTo>
                  <a:lnTo>
                    <a:pt x="131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765466" y="3680205"/>
              <a:ext cx="123317" cy="113537"/>
            </a:xfrm>
            <a:custGeom>
              <a:avLst/>
              <a:gdLst/>
              <a:ahLst/>
              <a:cxnLst/>
              <a:rect l="l" t="t" r="r" b="b"/>
              <a:pathLst>
                <a:path w="3833" h="3529" extrusionOk="0">
                  <a:moveTo>
                    <a:pt x="1804" y="633"/>
                  </a:moveTo>
                  <a:cubicBezTo>
                    <a:pt x="2736" y="633"/>
                    <a:pt x="3285" y="2065"/>
                    <a:pt x="2470" y="2597"/>
                  </a:cubicBezTo>
                  <a:cubicBezTo>
                    <a:pt x="2444" y="2613"/>
                    <a:pt x="2414" y="2620"/>
                    <a:pt x="2383" y="2620"/>
                  </a:cubicBezTo>
                  <a:cubicBezTo>
                    <a:pt x="2229" y="2620"/>
                    <a:pt x="2053" y="2444"/>
                    <a:pt x="2185" y="2312"/>
                  </a:cubicBezTo>
                  <a:cubicBezTo>
                    <a:pt x="2407" y="2122"/>
                    <a:pt x="2502" y="1837"/>
                    <a:pt x="2407" y="1521"/>
                  </a:cubicBezTo>
                  <a:cubicBezTo>
                    <a:pt x="2344" y="1204"/>
                    <a:pt x="2090" y="951"/>
                    <a:pt x="1774" y="919"/>
                  </a:cubicBezTo>
                  <a:cubicBezTo>
                    <a:pt x="1615" y="919"/>
                    <a:pt x="1615" y="634"/>
                    <a:pt x="1774" y="634"/>
                  </a:cubicBezTo>
                  <a:cubicBezTo>
                    <a:pt x="1784" y="634"/>
                    <a:pt x="1794" y="633"/>
                    <a:pt x="1804" y="633"/>
                  </a:cubicBezTo>
                  <a:close/>
                  <a:moveTo>
                    <a:pt x="1837" y="1"/>
                  </a:moveTo>
                  <a:cubicBezTo>
                    <a:pt x="1837" y="64"/>
                    <a:pt x="1774" y="64"/>
                    <a:pt x="1774" y="64"/>
                  </a:cubicBezTo>
                  <a:cubicBezTo>
                    <a:pt x="792" y="222"/>
                    <a:pt x="0" y="1172"/>
                    <a:pt x="190" y="2154"/>
                  </a:cubicBezTo>
                  <a:cubicBezTo>
                    <a:pt x="327" y="2948"/>
                    <a:pt x="1103" y="3529"/>
                    <a:pt x="1883" y="3529"/>
                  </a:cubicBezTo>
                  <a:cubicBezTo>
                    <a:pt x="2006" y="3529"/>
                    <a:pt x="2128" y="3514"/>
                    <a:pt x="2249" y="3484"/>
                  </a:cubicBezTo>
                  <a:cubicBezTo>
                    <a:pt x="3262" y="3294"/>
                    <a:pt x="3832" y="2122"/>
                    <a:pt x="3484" y="1172"/>
                  </a:cubicBezTo>
                  <a:cubicBezTo>
                    <a:pt x="3199" y="412"/>
                    <a:pt x="2502" y="64"/>
                    <a:pt x="1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750184" y="3662897"/>
              <a:ext cx="151822" cy="147768"/>
            </a:xfrm>
            <a:custGeom>
              <a:avLst/>
              <a:gdLst/>
              <a:ahLst/>
              <a:cxnLst/>
              <a:rect l="l" t="t" r="r" b="b"/>
              <a:pathLst>
                <a:path w="4719" h="4593" extrusionOk="0">
                  <a:moveTo>
                    <a:pt x="2249" y="665"/>
                  </a:moveTo>
                  <a:cubicBezTo>
                    <a:pt x="2470" y="665"/>
                    <a:pt x="2660" y="697"/>
                    <a:pt x="2819" y="760"/>
                  </a:cubicBezTo>
                  <a:cubicBezTo>
                    <a:pt x="3325" y="919"/>
                    <a:pt x="3737" y="1267"/>
                    <a:pt x="3927" y="1742"/>
                  </a:cubicBezTo>
                  <a:cubicBezTo>
                    <a:pt x="3991" y="1964"/>
                    <a:pt x="4054" y="2217"/>
                    <a:pt x="3991" y="2439"/>
                  </a:cubicBezTo>
                  <a:cubicBezTo>
                    <a:pt x="3991" y="2565"/>
                    <a:pt x="3959" y="2692"/>
                    <a:pt x="3927" y="2819"/>
                  </a:cubicBezTo>
                  <a:cubicBezTo>
                    <a:pt x="3896" y="2945"/>
                    <a:pt x="3832" y="3040"/>
                    <a:pt x="3769" y="3167"/>
                  </a:cubicBezTo>
                  <a:cubicBezTo>
                    <a:pt x="3516" y="3610"/>
                    <a:pt x="3135" y="3927"/>
                    <a:pt x="2692" y="3991"/>
                  </a:cubicBezTo>
                  <a:cubicBezTo>
                    <a:pt x="2597" y="4014"/>
                    <a:pt x="2496" y="4026"/>
                    <a:pt x="2392" y="4026"/>
                  </a:cubicBezTo>
                  <a:cubicBezTo>
                    <a:pt x="2079" y="4026"/>
                    <a:pt x="1734" y="3919"/>
                    <a:pt x="1425" y="3705"/>
                  </a:cubicBezTo>
                  <a:cubicBezTo>
                    <a:pt x="1045" y="3484"/>
                    <a:pt x="792" y="3072"/>
                    <a:pt x="729" y="2692"/>
                  </a:cubicBezTo>
                  <a:cubicBezTo>
                    <a:pt x="634" y="2249"/>
                    <a:pt x="729" y="1805"/>
                    <a:pt x="982" y="1457"/>
                  </a:cubicBezTo>
                  <a:cubicBezTo>
                    <a:pt x="1267" y="1014"/>
                    <a:pt x="1742" y="760"/>
                    <a:pt x="2217" y="665"/>
                  </a:cubicBezTo>
                  <a:close/>
                  <a:moveTo>
                    <a:pt x="2245" y="0"/>
                  </a:moveTo>
                  <a:cubicBezTo>
                    <a:pt x="1940" y="0"/>
                    <a:pt x="1647" y="64"/>
                    <a:pt x="1394" y="190"/>
                  </a:cubicBezTo>
                  <a:cubicBezTo>
                    <a:pt x="1299" y="222"/>
                    <a:pt x="1235" y="317"/>
                    <a:pt x="1235" y="380"/>
                  </a:cubicBezTo>
                  <a:cubicBezTo>
                    <a:pt x="1235" y="475"/>
                    <a:pt x="1235" y="507"/>
                    <a:pt x="1267" y="602"/>
                  </a:cubicBezTo>
                  <a:cubicBezTo>
                    <a:pt x="475" y="1014"/>
                    <a:pt x="0" y="1932"/>
                    <a:pt x="159" y="2819"/>
                  </a:cubicBezTo>
                  <a:cubicBezTo>
                    <a:pt x="254" y="3357"/>
                    <a:pt x="602" y="3864"/>
                    <a:pt x="1109" y="4181"/>
                  </a:cubicBezTo>
                  <a:cubicBezTo>
                    <a:pt x="1520" y="4466"/>
                    <a:pt x="1995" y="4592"/>
                    <a:pt x="2407" y="4592"/>
                  </a:cubicBezTo>
                  <a:cubicBezTo>
                    <a:pt x="2565" y="4592"/>
                    <a:pt x="2692" y="4592"/>
                    <a:pt x="2850" y="4561"/>
                  </a:cubicBezTo>
                  <a:cubicBezTo>
                    <a:pt x="3452" y="4434"/>
                    <a:pt x="3959" y="4022"/>
                    <a:pt x="4276" y="3484"/>
                  </a:cubicBezTo>
                  <a:cubicBezTo>
                    <a:pt x="4592" y="2945"/>
                    <a:pt x="4719" y="2249"/>
                    <a:pt x="4529" y="1647"/>
                  </a:cubicBezTo>
                  <a:cubicBezTo>
                    <a:pt x="4307" y="1014"/>
                    <a:pt x="3832" y="507"/>
                    <a:pt x="3167" y="190"/>
                  </a:cubicBezTo>
                  <a:cubicBezTo>
                    <a:pt x="2866" y="64"/>
                    <a:pt x="2550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817424" y="3699573"/>
              <a:ext cx="43851" cy="66243"/>
            </a:xfrm>
            <a:custGeom>
              <a:avLst/>
              <a:gdLst/>
              <a:ahLst/>
              <a:cxnLst/>
              <a:rect l="l" t="t" r="r" b="b"/>
              <a:pathLst>
                <a:path w="1363" h="2059" extrusionOk="0">
                  <a:moveTo>
                    <a:pt x="95" y="0"/>
                  </a:moveTo>
                  <a:lnTo>
                    <a:pt x="32" y="32"/>
                  </a:lnTo>
                  <a:lnTo>
                    <a:pt x="0" y="95"/>
                  </a:lnTo>
                  <a:lnTo>
                    <a:pt x="0" y="159"/>
                  </a:lnTo>
                  <a:cubicBezTo>
                    <a:pt x="0" y="254"/>
                    <a:pt x="32" y="349"/>
                    <a:pt x="159" y="349"/>
                  </a:cubicBezTo>
                  <a:cubicBezTo>
                    <a:pt x="444" y="412"/>
                    <a:pt x="665" y="602"/>
                    <a:pt x="760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729" y="1520"/>
                    <a:pt x="570" y="1679"/>
                  </a:cubicBezTo>
                  <a:cubicBezTo>
                    <a:pt x="475" y="1742"/>
                    <a:pt x="475" y="1869"/>
                    <a:pt x="507" y="1932"/>
                  </a:cubicBezTo>
                  <a:cubicBezTo>
                    <a:pt x="570" y="2027"/>
                    <a:pt x="634" y="2059"/>
                    <a:pt x="729" y="2059"/>
                  </a:cubicBezTo>
                  <a:lnTo>
                    <a:pt x="887" y="2059"/>
                  </a:lnTo>
                  <a:cubicBezTo>
                    <a:pt x="1330" y="1805"/>
                    <a:pt x="1362" y="1267"/>
                    <a:pt x="1235" y="887"/>
                  </a:cubicBezTo>
                  <a:cubicBezTo>
                    <a:pt x="1109" y="444"/>
                    <a:pt x="72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020105" y="3641052"/>
              <a:ext cx="592006" cy="1710161"/>
            </a:xfrm>
            <a:custGeom>
              <a:avLst/>
              <a:gdLst/>
              <a:ahLst/>
              <a:cxnLst/>
              <a:rect l="l" t="t" r="r" b="b"/>
              <a:pathLst>
                <a:path w="18401" h="53156" extrusionOk="0">
                  <a:moveTo>
                    <a:pt x="4559" y="603"/>
                  </a:moveTo>
                  <a:cubicBezTo>
                    <a:pt x="5244" y="603"/>
                    <a:pt x="5949" y="714"/>
                    <a:pt x="6620" y="838"/>
                  </a:cubicBezTo>
                  <a:cubicBezTo>
                    <a:pt x="6525" y="964"/>
                    <a:pt x="6620" y="1123"/>
                    <a:pt x="6715" y="1123"/>
                  </a:cubicBezTo>
                  <a:cubicBezTo>
                    <a:pt x="8995" y="1123"/>
                    <a:pt x="11212" y="806"/>
                    <a:pt x="13460" y="679"/>
                  </a:cubicBezTo>
                  <a:cubicBezTo>
                    <a:pt x="13560" y="675"/>
                    <a:pt x="13659" y="673"/>
                    <a:pt x="13759" y="673"/>
                  </a:cubicBezTo>
                  <a:cubicBezTo>
                    <a:pt x="15246" y="673"/>
                    <a:pt x="16714" y="1141"/>
                    <a:pt x="17070" y="2833"/>
                  </a:cubicBezTo>
                  <a:cubicBezTo>
                    <a:pt x="17387" y="4321"/>
                    <a:pt x="16785" y="5778"/>
                    <a:pt x="15392" y="6538"/>
                  </a:cubicBezTo>
                  <a:cubicBezTo>
                    <a:pt x="15138" y="6679"/>
                    <a:pt x="15286" y="7096"/>
                    <a:pt x="15545" y="7096"/>
                  </a:cubicBezTo>
                  <a:cubicBezTo>
                    <a:pt x="15577" y="7096"/>
                    <a:pt x="15611" y="7090"/>
                    <a:pt x="15645" y="7076"/>
                  </a:cubicBezTo>
                  <a:cubicBezTo>
                    <a:pt x="15655" y="7066"/>
                    <a:pt x="15665" y="7060"/>
                    <a:pt x="15675" y="7054"/>
                  </a:cubicBezTo>
                  <a:lnTo>
                    <a:pt x="15675" y="7054"/>
                  </a:lnTo>
                  <a:cubicBezTo>
                    <a:pt x="15617" y="7110"/>
                    <a:pt x="15582" y="7211"/>
                    <a:pt x="15582" y="7330"/>
                  </a:cubicBezTo>
                  <a:cubicBezTo>
                    <a:pt x="15677" y="15405"/>
                    <a:pt x="15804" y="23513"/>
                    <a:pt x="15867" y="31620"/>
                  </a:cubicBezTo>
                  <a:cubicBezTo>
                    <a:pt x="15899" y="35863"/>
                    <a:pt x="15962" y="40075"/>
                    <a:pt x="15994" y="44256"/>
                  </a:cubicBezTo>
                  <a:cubicBezTo>
                    <a:pt x="15994" y="46567"/>
                    <a:pt x="16215" y="49323"/>
                    <a:pt x="14442" y="51064"/>
                  </a:cubicBezTo>
                  <a:cubicBezTo>
                    <a:pt x="13438" y="52046"/>
                    <a:pt x="12039" y="52501"/>
                    <a:pt x="10661" y="52501"/>
                  </a:cubicBezTo>
                  <a:cubicBezTo>
                    <a:pt x="10126" y="52501"/>
                    <a:pt x="9594" y="52432"/>
                    <a:pt x="9090" y="52300"/>
                  </a:cubicBezTo>
                  <a:cubicBezTo>
                    <a:pt x="381" y="50083"/>
                    <a:pt x="3073" y="36782"/>
                    <a:pt x="3231" y="30416"/>
                  </a:cubicBezTo>
                  <a:cubicBezTo>
                    <a:pt x="3453" y="22531"/>
                    <a:pt x="3516" y="14329"/>
                    <a:pt x="2756" y="6475"/>
                  </a:cubicBezTo>
                  <a:lnTo>
                    <a:pt x="2756" y="6475"/>
                  </a:lnTo>
                  <a:cubicBezTo>
                    <a:pt x="2978" y="6538"/>
                    <a:pt x="3231" y="6570"/>
                    <a:pt x="3484" y="6633"/>
                  </a:cubicBezTo>
                  <a:cubicBezTo>
                    <a:pt x="3493" y="6634"/>
                    <a:pt x="3501" y="6635"/>
                    <a:pt x="3508" y="6635"/>
                  </a:cubicBezTo>
                  <a:cubicBezTo>
                    <a:pt x="3677" y="6635"/>
                    <a:pt x="3698" y="6314"/>
                    <a:pt x="3516" y="6253"/>
                  </a:cubicBezTo>
                  <a:cubicBezTo>
                    <a:pt x="3199" y="6190"/>
                    <a:pt x="2914" y="6063"/>
                    <a:pt x="2693" y="5905"/>
                  </a:cubicBezTo>
                  <a:lnTo>
                    <a:pt x="2693" y="5746"/>
                  </a:lnTo>
                  <a:cubicBezTo>
                    <a:pt x="2693" y="5642"/>
                    <a:pt x="2616" y="5595"/>
                    <a:pt x="2536" y="5595"/>
                  </a:cubicBezTo>
                  <a:cubicBezTo>
                    <a:pt x="2471" y="5595"/>
                    <a:pt x="2404" y="5626"/>
                    <a:pt x="2376" y="5683"/>
                  </a:cubicBezTo>
                  <a:cubicBezTo>
                    <a:pt x="1014" y="4638"/>
                    <a:pt x="602" y="2706"/>
                    <a:pt x="2091" y="1408"/>
                  </a:cubicBezTo>
                  <a:cubicBezTo>
                    <a:pt x="2793" y="796"/>
                    <a:pt x="3658" y="603"/>
                    <a:pt x="4559" y="603"/>
                  </a:cubicBezTo>
                  <a:close/>
                  <a:moveTo>
                    <a:pt x="14442" y="0"/>
                  </a:moveTo>
                  <a:cubicBezTo>
                    <a:pt x="14295" y="0"/>
                    <a:pt x="14147" y="5"/>
                    <a:pt x="13999" y="14"/>
                  </a:cubicBezTo>
                  <a:cubicBezTo>
                    <a:pt x="11877" y="78"/>
                    <a:pt x="9692" y="268"/>
                    <a:pt x="7570" y="584"/>
                  </a:cubicBezTo>
                  <a:cubicBezTo>
                    <a:pt x="7506" y="553"/>
                    <a:pt x="7475" y="521"/>
                    <a:pt x="7411" y="489"/>
                  </a:cubicBezTo>
                  <a:cubicBezTo>
                    <a:pt x="6495" y="235"/>
                    <a:pt x="5425" y="16"/>
                    <a:pt x="4399" y="16"/>
                  </a:cubicBezTo>
                  <a:cubicBezTo>
                    <a:pt x="2872" y="16"/>
                    <a:pt x="1443" y="500"/>
                    <a:pt x="761" y="2073"/>
                  </a:cubicBezTo>
                  <a:cubicBezTo>
                    <a:pt x="1" y="3719"/>
                    <a:pt x="792" y="5556"/>
                    <a:pt x="2249" y="6253"/>
                  </a:cubicBezTo>
                  <a:cubicBezTo>
                    <a:pt x="2028" y="13822"/>
                    <a:pt x="2661" y="21454"/>
                    <a:pt x="2503" y="29023"/>
                  </a:cubicBezTo>
                  <a:cubicBezTo>
                    <a:pt x="2408" y="32886"/>
                    <a:pt x="2059" y="36750"/>
                    <a:pt x="2059" y="40614"/>
                  </a:cubicBezTo>
                  <a:cubicBezTo>
                    <a:pt x="2059" y="43496"/>
                    <a:pt x="2439" y="46441"/>
                    <a:pt x="3959" y="48974"/>
                  </a:cubicBezTo>
                  <a:cubicBezTo>
                    <a:pt x="5387" y="51375"/>
                    <a:pt x="8070" y="53155"/>
                    <a:pt x="10777" y="53155"/>
                  </a:cubicBezTo>
                  <a:cubicBezTo>
                    <a:pt x="12035" y="53155"/>
                    <a:pt x="13297" y="52771"/>
                    <a:pt x="14442" y="51888"/>
                  </a:cubicBezTo>
                  <a:cubicBezTo>
                    <a:pt x="16437" y="50368"/>
                    <a:pt x="16659" y="47834"/>
                    <a:pt x="16659" y="45491"/>
                  </a:cubicBezTo>
                  <a:cubicBezTo>
                    <a:pt x="16659" y="41595"/>
                    <a:pt x="16595" y="37732"/>
                    <a:pt x="16532" y="33837"/>
                  </a:cubicBezTo>
                  <a:cubicBezTo>
                    <a:pt x="16469" y="25033"/>
                    <a:pt x="16374" y="16165"/>
                    <a:pt x="16279" y="7298"/>
                  </a:cubicBezTo>
                  <a:cubicBezTo>
                    <a:pt x="16279" y="7076"/>
                    <a:pt x="16106" y="6950"/>
                    <a:pt x="15940" y="6950"/>
                  </a:cubicBezTo>
                  <a:cubicBezTo>
                    <a:pt x="15892" y="6950"/>
                    <a:pt x="15846" y="6960"/>
                    <a:pt x="15804" y="6981"/>
                  </a:cubicBezTo>
                  <a:cubicBezTo>
                    <a:pt x="17894" y="5936"/>
                    <a:pt x="18401" y="2769"/>
                    <a:pt x="16849" y="964"/>
                  </a:cubicBezTo>
                  <a:cubicBezTo>
                    <a:pt x="16221" y="200"/>
                    <a:pt x="15358" y="0"/>
                    <a:pt x="14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031333" y="3659004"/>
              <a:ext cx="548187" cy="1670139"/>
            </a:xfrm>
            <a:custGeom>
              <a:avLst/>
              <a:gdLst/>
              <a:ahLst/>
              <a:cxnLst/>
              <a:rect l="l" t="t" r="r" b="b"/>
              <a:pathLst>
                <a:path w="17039" h="51912" extrusionOk="0">
                  <a:moveTo>
                    <a:pt x="3338" y="2476"/>
                  </a:moveTo>
                  <a:cubicBezTo>
                    <a:pt x="3372" y="2476"/>
                    <a:pt x="3410" y="2483"/>
                    <a:pt x="3452" y="2496"/>
                  </a:cubicBezTo>
                  <a:cubicBezTo>
                    <a:pt x="5223" y="3055"/>
                    <a:pt x="6937" y="3324"/>
                    <a:pt x="8652" y="3324"/>
                  </a:cubicBezTo>
                  <a:cubicBezTo>
                    <a:pt x="10342" y="3324"/>
                    <a:pt x="12032" y="3063"/>
                    <a:pt x="13776" y="2560"/>
                  </a:cubicBezTo>
                  <a:cubicBezTo>
                    <a:pt x="13806" y="2553"/>
                    <a:pt x="13835" y="2550"/>
                    <a:pt x="13862" y="2550"/>
                  </a:cubicBezTo>
                  <a:cubicBezTo>
                    <a:pt x="14208" y="2550"/>
                    <a:pt x="14316" y="3076"/>
                    <a:pt x="13935" y="3193"/>
                  </a:cubicBezTo>
                  <a:cubicBezTo>
                    <a:pt x="12321" y="3796"/>
                    <a:pt x="10592" y="4098"/>
                    <a:pt x="8862" y="4098"/>
                  </a:cubicBezTo>
                  <a:cubicBezTo>
                    <a:pt x="6958" y="4098"/>
                    <a:pt x="5052" y="3733"/>
                    <a:pt x="3294" y="3003"/>
                  </a:cubicBezTo>
                  <a:cubicBezTo>
                    <a:pt x="3012" y="2890"/>
                    <a:pt x="3056" y="2476"/>
                    <a:pt x="3338" y="2476"/>
                  </a:cubicBezTo>
                  <a:close/>
                  <a:moveTo>
                    <a:pt x="15391" y="6455"/>
                  </a:moveTo>
                  <a:cubicBezTo>
                    <a:pt x="15377" y="6462"/>
                    <a:pt x="15362" y="6474"/>
                    <a:pt x="15346" y="6489"/>
                  </a:cubicBezTo>
                  <a:lnTo>
                    <a:pt x="15346" y="6489"/>
                  </a:lnTo>
                  <a:cubicBezTo>
                    <a:pt x="15361" y="6478"/>
                    <a:pt x="15376" y="6470"/>
                    <a:pt x="15391" y="6455"/>
                  </a:cubicBezTo>
                  <a:close/>
                  <a:moveTo>
                    <a:pt x="15346" y="6489"/>
                  </a:moveTo>
                  <a:cubicBezTo>
                    <a:pt x="15330" y="6501"/>
                    <a:pt x="15313" y="6516"/>
                    <a:pt x="15297" y="6548"/>
                  </a:cubicBezTo>
                  <a:lnTo>
                    <a:pt x="15297" y="6548"/>
                  </a:lnTo>
                  <a:cubicBezTo>
                    <a:pt x="15313" y="6525"/>
                    <a:pt x="15329" y="6505"/>
                    <a:pt x="15346" y="6489"/>
                  </a:cubicBezTo>
                  <a:close/>
                  <a:moveTo>
                    <a:pt x="15297" y="6548"/>
                  </a:moveTo>
                  <a:lnTo>
                    <a:pt x="15297" y="6548"/>
                  </a:lnTo>
                  <a:cubicBezTo>
                    <a:pt x="15297" y="6549"/>
                    <a:pt x="15296" y="6549"/>
                    <a:pt x="15296" y="6550"/>
                  </a:cubicBezTo>
                  <a:lnTo>
                    <a:pt x="15296" y="6550"/>
                  </a:lnTo>
                  <a:cubicBezTo>
                    <a:pt x="15296" y="6550"/>
                    <a:pt x="15296" y="6550"/>
                    <a:pt x="15296" y="6550"/>
                  </a:cubicBezTo>
                  <a:cubicBezTo>
                    <a:pt x="15297" y="6549"/>
                    <a:pt x="15297" y="6549"/>
                    <a:pt x="15297" y="6548"/>
                  </a:cubicBezTo>
                  <a:close/>
                  <a:moveTo>
                    <a:pt x="6897" y="10829"/>
                  </a:moveTo>
                  <a:cubicBezTo>
                    <a:pt x="7122" y="10829"/>
                    <a:pt x="7359" y="10886"/>
                    <a:pt x="7601" y="11015"/>
                  </a:cubicBezTo>
                  <a:cubicBezTo>
                    <a:pt x="8867" y="11237"/>
                    <a:pt x="10134" y="11965"/>
                    <a:pt x="10324" y="13295"/>
                  </a:cubicBezTo>
                  <a:cubicBezTo>
                    <a:pt x="10570" y="14798"/>
                    <a:pt x="9152" y="16182"/>
                    <a:pt x="7711" y="16182"/>
                  </a:cubicBezTo>
                  <a:cubicBezTo>
                    <a:pt x="7663" y="16182"/>
                    <a:pt x="7616" y="16180"/>
                    <a:pt x="7569" y="16177"/>
                  </a:cubicBezTo>
                  <a:cubicBezTo>
                    <a:pt x="6017" y="16082"/>
                    <a:pt x="5004" y="14531"/>
                    <a:pt x="5036" y="13105"/>
                  </a:cubicBezTo>
                  <a:cubicBezTo>
                    <a:pt x="5036" y="12063"/>
                    <a:pt x="5850" y="10829"/>
                    <a:pt x="6897" y="10829"/>
                  </a:cubicBezTo>
                  <a:close/>
                  <a:moveTo>
                    <a:pt x="10259" y="19792"/>
                  </a:moveTo>
                  <a:cubicBezTo>
                    <a:pt x="10649" y="19792"/>
                    <a:pt x="11044" y="19894"/>
                    <a:pt x="11401" y="20104"/>
                  </a:cubicBezTo>
                  <a:cubicBezTo>
                    <a:pt x="11520" y="20134"/>
                    <a:pt x="11443" y="20360"/>
                    <a:pt x="11301" y="20360"/>
                  </a:cubicBezTo>
                  <a:cubicBezTo>
                    <a:pt x="11293" y="20360"/>
                    <a:pt x="11284" y="20360"/>
                    <a:pt x="11274" y="20358"/>
                  </a:cubicBezTo>
                  <a:lnTo>
                    <a:pt x="11274" y="20358"/>
                  </a:lnTo>
                  <a:cubicBezTo>
                    <a:pt x="12034" y="20769"/>
                    <a:pt x="12478" y="21783"/>
                    <a:pt x="12193" y="22638"/>
                  </a:cubicBezTo>
                  <a:cubicBezTo>
                    <a:pt x="11915" y="23521"/>
                    <a:pt x="10975" y="24082"/>
                    <a:pt x="10060" y="24082"/>
                  </a:cubicBezTo>
                  <a:cubicBezTo>
                    <a:pt x="9826" y="24082"/>
                    <a:pt x="9593" y="24045"/>
                    <a:pt x="9374" y="23968"/>
                  </a:cubicBezTo>
                  <a:cubicBezTo>
                    <a:pt x="8266" y="23525"/>
                    <a:pt x="7791" y="22068"/>
                    <a:pt x="8329" y="20991"/>
                  </a:cubicBezTo>
                  <a:cubicBezTo>
                    <a:pt x="8710" y="20208"/>
                    <a:pt x="9474" y="19792"/>
                    <a:pt x="10259" y="19792"/>
                  </a:cubicBezTo>
                  <a:close/>
                  <a:moveTo>
                    <a:pt x="9019" y="28207"/>
                  </a:moveTo>
                  <a:cubicBezTo>
                    <a:pt x="10639" y="28207"/>
                    <a:pt x="12261" y="28548"/>
                    <a:pt x="13776" y="29225"/>
                  </a:cubicBezTo>
                  <a:cubicBezTo>
                    <a:pt x="13903" y="29257"/>
                    <a:pt x="13935" y="29383"/>
                    <a:pt x="13903" y="29478"/>
                  </a:cubicBezTo>
                  <a:cubicBezTo>
                    <a:pt x="14061" y="29478"/>
                    <a:pt x="14220" y="29573"/>
                    <a:pt x="14220" y="29763"/>
                  </a:cubicBezTo>
                  <a:cubicBezTo>
                    <a:pt x="14600" y="34799"/>
                    <a:pt x="15201" y="40119"/>
                    <a:pt x="14821" y="45123"/>
                  </a:cubicBezTo>
                  <a:cubicBezTo>
                    <a:pt x="14608" y="47708"/>
                    <a:pt x="13198" y="49884"/>
                    <a:pt x="10562" y="49884"/>
                  </a:cubicBezTo>
                  <a:cubicBezTo>
                    <a:pt x="10453" y="49884"/>
                    <a:pt x="10342" y="49881"/>
                    <a:pt x="10229" y="49873"/>
                  </a:cubicBezTo>
                  <a:cubicBezTo>
                    <a:pt x="7062" y="49683"/>
                    <a:pt x="4877" y="46579"/>
                    <a:pt x="4275" y="43729"/>
                  </a:cubicBezTo>
                  <a:cubicBezTo>
                    <a:pt x="3800" y="41512"/>
                    <a:pt x="3990" y="39106"/>
                    <a:pt x="4054" y="36857"/>
                  </a:cubicBezTo>
                  <a:cubicBezTo>
                    <a:pt x="4085" y="34355"/>
                    <a:pt x="4085" y="31822"/>
                    <a:pt x="4212" y="29320"/>
                  </a:cubicBezTo>
                  <a:cubicBezTo>
                    <a:pt x="4212" y="29251"/>
                    <a:pt x="4261" y="29199"/>
                    <a:pt x="4325" y="29199"/>
                  </a:cubicBezTo>
                  <a:cubicBezTo>
                    <a:pt x="4349" y="29199"/>
                    <a:pt x="4376" y="29207"/>
                    <a:pt x="4402" y="29225"/>
                  </a:cubicBezTo>
                  <a:cubicBezTo>
                    <a:pt x="4402" y="29225"/>
                    <a:pt x="4402" y="29162"/>
                    <a:pt x="4434" y="29162"/>
                  </a:cubicBezTo>
                  <a:cubicBezTo>
                    <a:pt x="5895" y="28524"/>
                    <a:pt x="7456" y="28207"/>
                    <a:pt x="9019" y="28207"/>
                  </a:cubicBezTo>
                  <a:close/>
                  <a:moveTo>
                    <a:pt x="4114" y="1"/>
                  </a:moveTo>
                  <a:cubicBezTo>
                    <a:pt x="3232" y="1"/>
                    <a:pt x="2378" y="188"/>
                    <a:pt x="1710" y="786"/>
                  </a:cubicBezTo>
                  <a:cubicBezTo>
                    <a:pt x="190" y="2148"/>
                    <a:pt x="665" y="4048"/>
                    <a:pt x="1964" y="5062"/>
                  </a:cubicBezTo>
                  <a:cubicBezTo>
                    <a:pt x="2003" y="4996"/>
                    <a:pt x="2065" y="4963"/>
                    <a:pt x="2123" y="4963"/>
                  </a:cubicBezTo>
                  <a:cubicBezTo>
                    <a:pt x="2205" y="4963"/>
                    <a:pt x="2280" y="5027"/>
                    <a:pt x="2280" y="5157"/>
                  </a:cubicBezTo>
                  <a:lnTo>
                    <a:pt x="2280" y="5315"/>
                  </a:lnTo>
                  <a:cubicBezTo>
                    <a:pt x="2534" y="5473"/>
                    <a:pt x="2819" y="5600"/>
                    <a:pt x="3135" y="5663"/>
                  </a:cubicBezTo>
                  <a:cubicBezTo>
                    <a:pt x="3325" y="5695"/>
                    <a:pt x="3294" y="6012"/>
                    <a:pt x="3072" y="6012"/>
                  </a:cubicBezTo>
                  <a:cubicBezTo>
                    <a:pt x="2850" y="5980"/>
                    <a:pt x="2597" y="5948"/>
                    <a:pt x="2375" y="5853"/>
                  </a:cubicBezTo>
                  <a:lnTo>
                    <a:pt x="2375" y="5853"/>
                  </a:lnTo>
                  <a:cubicBezTo>
                    <a:pt x="3135" y="13739"/>
                    <a:pt x="3040" y="21941"/>
                    <a:pt x="2850" y="29827"/>
                  </a:cubicBezTo>
                  <a:cubicBezTo>
                    <a:pt x="2692" y="36192"/>
                    <a:pt x="0" y="49493"/>
                    <a:pt x="8709" y="51710"/>
                  </a:cubicBezTo>
                  <a:cubicBezTo>
                    <a:pt x="9214" y="51843"/>
                    <a:pt x="9748" y="51911"/>
                    <a:pt x="10286" y="51911"/>
                  </a:cubicBezTo>
                  <a:cubicBezTo>
                    <a:pt x="11674" y="51911"/>
                    <a:pt x="13089" y="51456"/>
                    <a:pt x="14093" y="50475"/>
                  </a:cubicBezTo>
                  <a:cubicBezTo>
                    <a:pt x="15866" y="48733"/>
                    <a:pt x="15676" y="45978"/>
                    <a:pt x="15645" y="43666"/>
                  </a:cubicBezTo>
                  <a:cubicBezTo>
                    <a:pt x="15581" y="39422"/>
                    <a:pt x="15550" y="35242"/>
                    <a:pt x="15518" y="31030"/>
                  </a:cubicBezTo>
                  <a:cubicBezTo>
                    <a:pt x="15391" y="22955"/>
                    <a:pt x="15328" y="14847"/>
                    <a:pt x="15233" y="6740"/>
                  </a:cubicBezTo>
                  <a:cubicBezTo>
                    <a:pt x="15233" y="6672"/>
                    <a:pt x="15261" y="6604"/>
                    <a:pt x="15296" y="6550"/>
                  </a:cubicBezTo>
                  <a:lnTo>
                    <a:pt x="15296" y="6550"/>
                  </a:lnTo>
                  <a:cubicBezTo>
                    <a:pt x="15269" y="6558"/>
                    <a:pt x="15243" y="6562"/>
                    <a:pt x="15218" y="6562"/>
                  </a:cubicBezTo>
                  <a:cubicBezTo>
                    <a:pt x="14946" y="6562"/>
                    <a:pt x="14782" y="6125"/>
                    <a:pt x="15043" y="5980"/>
                  </a:cubicBezTo>
                  <a:cubicBezTo>
                    <a:pt x="16405" y="5220"/>
                    <a:pt x="17038" y="3763"/>
                    <a:pt x="16721" y="2275"/>
                  </a:cubicBezTo>
                  <a:cubicBezTo>
                    <a:pt x="16364" y="577"/>
                    <a:pt x="14886" y="84"/>
                    <a:pt x="13342" y="84"/>
                  </a:cubicBezTo>
                  <a:cubicBezTo>
                    <a:pt x="13244" y="84"/>
                    <a:pt x="13146" y="86"/>
                    <a:pt x="13048" y="90"/>
                  </a:cubicBezTo>
                  <a:cubicBezTo>
                    <a:pt x="10799" y="185"/>
                    <a:pt x="8582" y="501"/>
                    <a:pt x="6334" y="501"/>
                  </a:cubicBezTo>
                  <a:cubicBezTo>
                    <a:pt x="6207" y="501"/>
                    <a:pt x="6144" y="311"/>
                    <a:pt x="6207" y="248"/>
                  </a:cubicBezTo>
                  <a:cubicBezTo>
                    <a:pt x="5545" y="121"/>
                    <a:pt x="4821" y="1"/>
                    <a:pt x="4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151561" y="4565327"/>
              <a:ext cx="368858" cy="697564"/>
            </a:xfrm>
            <a:custGeom>
              <a:avLst/>
              <a:gdLst/>
              <a:ahLst/>
              <a:cxnLst/>
              <a:rect l="l" t="t" r="r" b="b"/>
              <a:pathLst>
                <a:path w="11465" h="21682" extrusionOk="0">
                  <a:moveTo>
                    <a:pt x="5106" y="691"/>
                  </a:moveTo>
                  <a:cubicBezTo>
                    <a:pt x="6659" y="691"/>
                    <a:pt x="8200" y="977"/>
                    <a:pt x="9786" y="1561"/>
                  </a:cubicBezTo>
                  <a:lnTo>
                    <a:pt x="9881" y="1561"/>
                  </a:lnTo>
                  <a:lnTo>
                    <a:pt x="9881" y="1592"/>
                  </a:lnTo>
                  <a:cubicBezTo>
                    <a:pt x="10166" y="4949"/>
                    <a:pt x="10356" y="8274"/>
                    <a:pt x="10451" y="11663"/>
                  </a:cubicBezTo>
                  <a:cubicBezTo>
                    <a:pt x="10510" y="14701"/>
                    <a:pt x="11228" y="21146"/>
                    <a:pt x="6925" y="21146"/>
                  </a:cubicBezTo>
                  <a:cubicBezTo>
                    <a:pt x="6608" y="21146"/>
                    <a:pt x="6264" y="21111"/>
                    <a:pt x="5891" y="21037"/>
                  </a:cubicBezTo>
                  <a:cubicBezTo>
                    <a:pt x="1615" y="20150"/>
                    <a:pt x="823" y="15305"/>
                    <a:pt x="823" y="11726"/>
                  </a:cubicBezTo>
                  <a:cubicBezTo>
                    <a:pt x="760" y="8274"/>
                    <a:pt x="855" y="4823"/>
                    <a:pt x="697" y="1371"/>
                  </a:cubicBezTo>
                  <a:lnTo>
                    <a:pt x="855" y="1371"/>
                  </a:lnTo>
                  <a:cubicBezTo>
                    <a:pt x="2308" y="921"/>
                    <a:pt x="3712" y="691"/>
                    <a:pt x="5106" y="691"/>
                  </a:cubicBezTo>
                  <a:close/>
                  <a:moveTo>
                    <a:pt x="5234" y="1"/>
                  </a:moveTo>
                  <a:cubicBezTo>
                    <a:pt x="3659" y="1"/>
                    <a:pt x="2088" y="318"/>
                    <a:pt x="633" y="959"/>
                  </a:cubicBezTo>
                  <a:lnTo>
                    <a:pt x="570" y="991"/>
                  </a:lnTo>
                  <a:cubicBezTo>
                    <a:pt x="555" y="983"/>
                    <a:pt x="537" y="979"/>
                    <a:pt x="517" y="979"/>
                  </a:cubicBezTo>
                  <a:cubicBezTo>
                    <a:pt x="454" y="979"/>
                    <a:pt x="380" y="1021"/>
                    <a:pt x="380" y="1117"/>
                  </a:cubicBezTo>
                  <a:cubicBezTo>
                    <a:pt x="222" y="3619"/>
                    <a:pt x="253" y="6153"/>
                    <a:pt x="222" y="8654"/>
                  </a:cubicBezTo>
                  <a:cubicBezTo>
                    <a:pt x="222" y="10903"/>
                    <a:pt x="0" y="13310"/>
                    <a:pt x="475" y="15527"/>
                  </a:cubicBezTo>
                  <a:cubicBezTo>
                    <a:pt x="1045" y="18377"/>
                    <a:pt x="3262" y="21480"/>
                    <a:pt x="6397" y="21670"/>
                  </a:cubicBezTo>
                  <a:cubicBezTo>
                    <a:pt x="6514" y="21678"/>
                    <a:pt x="6628" y="21682"/>
                    <a:pt x="6741" y="21682"/>
                  </a:cubicBezTo>
                  <a:cubicBezTo>
                    <a:pt x="9461" y="21682"/>
                    <a:pt x="10871" y="19507"/>
                    <a:pt x="11084" y="16952"/>
                  </a:cubicBezTo>
                  <a:cubicBezTo>
                    <a:pt x="11464" y="11916"/>
                    <a:pt x="10863" y="6628"/>
                    <a:pt x="10483" y="1592"/>
                  </a:cubicBezTo>
                  <a:cubicBezTo>
                    <a:pt x="10483" y="1402"/>
                    <a:pt x="10324" y="1307"/>
                    <a:pt x="10071" y="1276"/>
                  </a:cubicBezTo>
                  <a:cubicBezTo>
                    <a:pt x="10134" y="1149"/>
                    <a:pt x="10071" y="1054"/>
                    <a:pt x="9976" y="991"/>
                  </a:cubicBezTo>
                  <a:cubicBezTo>
                    <a:pt x="8469" y="333"/>
                    <a:pt x="6849" y="1"/>
                    <a:pt x="5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173952" y="4588588"/>
              <a:ext cx="338841" cy="657091"/>
            </a:xfrm>
            <a:custGeom>
              <a:avLst/>
              <a:gdLst/>
              <a:ahLst/>
              <a:cxnLst/>
              <a:rect l="l" t="t" r="r" b="b"/>
              <a:pathLst>
                <a:path w="10532" h="20424" extrusionOk="0">
                  <a:moveTo>
                    <a:pt x="3074" y="16112"/>
                  </a:moveTo>
                  <a:cubicBezTo>
                    <a:pt x="3112" y="16112"/>
                    <a:pt x="3149" y="16127"/>
                    <a:pt x="3168" y="16165"/>
                  </a:cubicBezTo>
                  <a:cubicBezTo>
                    <a:pt x="3833" y="17179"/>
                    <a:pt x="4751" y="17812"/>
                    <a:pt x="5955" y="18097"/>
                  </a:cubicBezTo>
                  <a:cubicBezTo>
                    <a:pt x="6184" y="18126"/>
                    <a:pt x="6128" y="18491"/>
                    <a:pt x="5905" y="18491"/>
                  </a:cubicBezTo>
                  <a:cubicBezTo>
                    <a:pt x="5881" y="18491"/>
                    <a:pt x="5855" y="18486"/>
                    <a:pt x="5828" y="18477"/>
                  </a:cubicBezTo>
                  <a:cubicBezTo>
                    <a:pt x="4624" y="18161"/>
                    <a:pt x="3516" y="17369"/>
                    <a:pt x="2946" y="16260"/>
                  </a:cubicBezTo>
                  <a:cubicBezTo>
                    <a:pt x="2880" y="16194"/>
                    <a:pt x="2983" y="16112"/>
                    <a:pt x="3074" y="16112"/>
                  </a:cubicBezTo>
                  <a:close/>
                  <a:moveTo>
                    <a:pt x="1685" y="15683"/>
                  </a:moveTo>
                  <a:cubicBezTo>
                    <a:pt x="1724" y="15683"/>
                    <a:pt x="1762" y="15703"/>
                    <a:pt x="1774" y="15754"/>
                  </a:cubicBezTo>
                  <a:cubicBezTo>
                    <a:pt x="2344" y="17179"/>
                    <a:pt x="3326" y="18097"/>
                    <a:pt x="4751" y="18699"/>
                  </a:cubicBezTo>
                  <a:cubicBezTo>
                    <a:pt x="4931" y="18759"/>
                    <a:pt x="4912" y="19018"/>
                    <a:pt x="4721" y="19018"/>
                  </a:cubicBezTo>
                  <a:cubicBezTo>
                    <a:pt x="4711" y="19018"/>
                    <a:pt x="4699" y="19017"/>
                    <a:pt x="4688" y="19016"/>
                  </a:cubicBezTo>
                  <a:cubicBezTo>
                    <a:pt x="3168" y="18604"/>
                    <a:pt x="1933" y="17242"/>
                    <a:pt x="1584" y="15785"/>
                  </a:cubicBezTo>
                  <a:cubicBezTo>
                    <a:pt x="1565" y="15728"/>
                    <a:pt x="1626" y="15683"/>
                    <a:pt x="1685" y="15683"/>
                  </a:cubicBezTo>
                  <a:close/>
                  <a:moveTo>
                    <a:pt x="4437" y="0"/>
                  </a:moveTo>
                  <a:cubicBezTo>
                    <a:pt x="3039" y="0"/>
                    <a:pt x="1627" y="230"/>
                    <a:pt x="159" y="679"/>
                  </a:cubicBezTo>
                  <a:cubicBezTo>
                    <a:pt x="127" y="695"/>
                    <a:pt x="96" y="703"/>
                    <a:pt x="68" y="703"/>
                  </a:cubicBezTo>
                  <a:cubicBezTo>
                    <a:pt x="40" y="703"/>
                    <a:pt x="17" y="695"/>
                    <a:pt x="1" y="679"/>
                  </a:cubicBezTo>
                  <a:lnTo>
                    <a:pt x="1" y="679"/>
                  </a:lnTo>
                  <a:cubicBezTo>
                    <a:pt x="159" y="4131"/>
                    <a:pt x="96" y="7615"/>
                    <a:pt x="127" y="11035"/>
                  </a:cubicBezTo>
                  <a:cubicBezTo>
                    <a:pt x="127" y="14582"/>
                    <a:pt x="919" y="19427"/>
                    <a:pt x="5195" y="20314"/>
                  </a:cubicBezTo>
                  <a:cubicBezTo>
                    <a:pt x="5571" y="20388"/>
                    <a:pt x="5918" y="20424"/>
                    <a:pt x="6237" y="20424"/>
                  </a:cubicBezTo>
                  <a:cubicBezTo>
                    <a:pt x="10531" y="20424"/>
                    <a:pt x="9814" y="14035"/>
                    <a:pt x="9755" y="10940"/>
                  </a:cubicBezTo>
                  <a:cubicBezTo>
                    <a:pt x="9628" y="7551"/>
                    <a:pt x="9438" y="4226"/>
                    <a:pt x="9185" y="901"/>
                  </a:cubicBezTo>
                  <a:lnTo>
                    <a:pt x="9185" y="869"/>
                  </a:lnTo>
                  <a:lnTo>
                    <a:pt x="9121" y="869"/>
                  </a:lnTo>
                  <a:cubicBezTo>
                    <a:pt x="7536" y="285"/>
                    <a:pt x="5995" y="0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127142" y="3739692"/>
              <a:ext cx="362777" cy="52087"/>
            </a:xfrm>
            <a:custGeom>
              <a:avLst/>
              <a:gdLst/>
              <a:ahLst/>
              <a:cxnLst/>
              <a:rect l="l" t="t" r="r" b="b"/>
              <a:pathLst>
                <a:path w="11276" h="1619" extrusionOk="0">
                  <a:moveTo>
                    <a:pt x="333" y="1"/>
                  </a:moveTo>
                  <a:cubicBezTo>
                    <a:pt x="47" y="1"/>
                    <a:pt x="0" y="442"/>
                    <a:pt x="284" y="527"/>
                  </a:cubicBezTo>
                  <a:cubicBezTo>
                    <a:pt x="2051" y="1244"/>
                    <a:pt x="3959" y="1618"/>
                    <a:pt x="5868" y="1618"/>
                  </a:cubicBezTo>
                  <a:cubicBezTo>
                    <a:pt x="7586" y="1618"/>
                    <a:pt x="9305" y="1315"/>
                    <a:pt x="10925" y="685"/>
                  </a:cubicBezTo>
                  <a:cubicBezTo>
                    <a:pt x="11276" y="539"/>
                    <a:pt x="11168" y="41"/>
                    <a:pt x="10849" y="41"/>
                  </a:cubicBezTo>
                  <a:cubicBezTo>
                    <a:pt x="10823" y="41"/>
                    <a:pt x="10795" y="45"/>
                    <a:pt x="10767" y="52"/>
                  </a:cubicBezTo>
                  <a:cubicBezTo>
                    <a:pt x="9006" y="570"/>
                    <a:pt x="7316" y="832"/>
                    <a:pt x="5631" y="832"/>
                  </a:cubicBezTo>
                  <a:cubicBezTo>
                    <a:pt x="3920" y="832"/>
                    <a:pt x="2213" y="562"/>
                    <a:pt x="442" y="20"/>
                  </a:cubicBezTo>
                  <a:cubicBezTo>
                    <a:pt x="403" y="7"/>
                    <a:pt x="366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266641" y="5106303"/>
              <a:ext cx="106201" cy="77214"/>
            </a:xfrm>
            <a:custGeom>
              <a:avLst/>
              <a:gdLst/>
              <a:ahLst/>
              <a:cxnLst/>
              <a:rect l="l" t="t" r="r" b="b"/>
              <a:pathLst>
                <a:path w="3301" h="2400" extrusionOk="0">
                  <a:moveTo>
                    <a:pt x="155" y="1"/>
                  </a:moveTo>
                  <a:cubicBezTo>
                    <a:pt x="67" y="1"/>
                    <a:pt x="1" y="93"/>
                    <a:pt x="65" y="200"/>
                  </a:cubicBezTo>
                  <a:cubicBezTo>
                    <a:pt x="635" y="1277"/>
                    <a:pt x="1712" y="2069"/>
                    <a:pt x="2947" y="2385"/>
                  </a:cubicBezTo>
                  <a:cubicBezTo>
                    <a:pt x="2976" y="2395"/>
                    <a:pt x="3003" y="2399"/>
                    <a:pt x="3028" y="2399"/>
                  </a:cubicBezTo>
                  <a:cubicBezTo>
                    <a:pt x="3248" y="2399"/>
                    <a:pt x="3301" y="2062"/>
                    <a:pt x="3074" y="2005"/>
                  </a:cubicBezTo>
                  <a:cubicBezTo>
                    <a:pt x="1870" y="1720"/>
                    <a:pt x="952" y="1055"/>
                    <a:pt x="287" y="73"/>
                  </a:cubicBezTo>
                  <a:cubicBezTo>
                    <a:pt x="246" y="22"/>
                    <a:pt x="198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224302" y="5091375"/>
              <a:ext cx="107842" cy="107520"/>
            </a:xfrm>
            <a:custGeom>
              <a:avLst/>
              <a:gdLst/>
              <a:ahLst/>
              <a:cxnLst/>
              <a:rect l="l" t="t" r="r" b="b"/>
              <a:pathLst>
                <a:path w="3352" h="3342" extrusionOk="0">
                  <a:moveTo>
                    <a:pt x="114" y="0"/>
                  </a:moveTo>
                  <a:cubicBezTo>
                    <a:pt x="57" y="0"/>
                    <a:pt x="1" y="52"/>
                    <a:pt x="19" y="126"/>
                  </a:cubicBezTo>
                  <a:cubicBezTo>
                    <a:pt x="368" y="1614"/>
                    <a:pt x="1634" y="2944"/>
                    <a:pt x="3123" y="3324"/>
                  </a:cubicBezTo>
                  <a:cubicBezTo>
                    <a:pt x="3147" y="3336"/>
                    <a:pt x="3169" y="3342"/>
                    <a:pt x="3189" y="3342"/>
                  </a:cubicBezTo>
                  <a:cubicBezTo>
                    <a:pt x="3325" y="3342"/>
                    <a:pt x="3352" y="3090"/>
                    <a:pt x="3186" y="3008"/>
                  </a:cubicBezTo>
                  <a:cubicBezTo>
                    <a:pt x="1761" y="2438"/>
                    <a:pt x="779" y="1551"/>
                    <a:pt x="209" y="94"/>
                  </a:cubicBezTo>
                  <a:cubicBezTo>
                    <a:pt x="196" y="27"/>
                    <a:pt x="155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4170124" y="4010550"/>
              <a:ext cx="181163" cy="147768"/>
            </a:xfrm>
            <a:custGeom>
              <a:avLst/>
              <a:gdLst/>
              <a:ahLst/>
              <a:cxnLst/>
              <a:rect l="l" t="t" r="r" b="b"/>
              <a:pathLst>
                <a:path w="5631" h="4593" extrusionOk="0">
                  <a:moveTo>
                    <a:pt x="3336" y="651"/>
                  </a:moveTo>
                  <a:cubicBezTo>
                    <a:pt x="3934" y="651"/>
                    <a:pt x="4528" y="1049"/>
                    <a:pt x="4743" y="1608"/>
                  </a:cubicBezTo>
                  <a:cubicBezTo>
                    <a:pt x="4802" y="1765"/>
                    <a:pt x="4667" y="1873"/>
                    <a:pt x="4541" y="1873"/>
                  </a:cubicBezTo>
                  <a:cubicBezTo>
                    <a:pt x="4463" y="1873"/>
                    <a:pt x="4388" y="1832"/>
                    <a:pt x="4363" y="1735"/>
                  </a:cubicBezTo>
                  <a:cubicBezTo>
                    <a:pt x="4191" y="1304"/>
                    <a:pt x="3754" y="1078"/>
                    <a:pt x="3303" y="1078"/>
                  </a:cubicBezTo>
                  <a:cubicBezTo>
                    <a:pt x="3091" y="1078"/>
                    <a:pt x="2877" y="1127"/>
                    <a:pt x="2685" y="1228"/>
                  </a:cubicBezTo>
                  <a:cubicBezTo>
                    <a:pt x="2666" y="1236"/>
                    <a:pt x="2647" y="1240"/>
                    <a:pt x="2628" y="1240"/>
                  </a:cubicBezTo>
                  <a:cubicBezTo>
                    <a:pt x="2493" y="1240"/>
                    <a:pt x="2387" y="1055"/>
                    <a:pt x="2527" y="943"/>
                  </a:cubicBezTo>
                  <a:cubicBezTo>
                    <a:pt x="2771" y="740"/>
                    <a:pt x="3054" y="651"/>
                    <a:pt x="3336" y="651"/>
                  </a:cubicBezTo>
                  <a:close/>
                  <a:moveTo>
                    <a:pt x="3148" y="1"/>
                  </a:moveTo>
                  <a:cubicBezTo>
                    <a:pt x="1515" y="1"/>
                    <a:pt x="1" y="1442"/>
                    <a:pt x="1038" y="3287"/>
                  </a:cubicBezTo>
                  <a:cubicBezTo>
                    <a:pt x="1465" y="4051"/>
                    <a:pt x="2260" y="4592"/>
                    <a:pt x="3093" y="4592"/>
                  </a:cubicBezTo>
                  <a:cubicBezTo>
                    <a:pt x="3433" y="4592"/>
                    <a:pt x="3780" y="4502"/>
                    <a:pt x="4110" y="4300"/>
                  </a:cubicBezTo>
                  <a:cubicBezTo>
                    <a:pt x="5377" y="3572"/>
                    <a:pt x="5630" y="2020"/>
                    <a:pt x="5155" y="753"/>
                  </a:cubicBezTo>
                  <a:lnTo>
                    <a:pt x="5155" y="722"/>
                  </a:lnTo>
                  <a:cubicBezTo>
                    <a:pt x="5130" y="730"/>
                    <a:pt x="5107" y="734"/>
                    <a:pt x="5084" y="734"/>
                  </a:cubicBezTo>
                  <a:cubicBezTo>
                    <a:pt x="5024" y="734"/>
                    <a:pt x="4971" y="705"/>
                    <a:pt x="4902" y="658"/>
                  </a:cubicBezTo>
                  <a:cubicBezTo>
                    <a:pt x="4385" y="202"/>
                    <a:pt x="3758" y="1"/>
                    <a:pt x="31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4163786" y="3987482"/>
              <a:ext cx="202783" cy="190493"/>
            </a:xfrm>
            <a:custGeom>
              <a:avLst/>
              <a:gdLst/>
              <a:ahLst/>
              <a:cxnLst/>
              <a:rect l="l" t="t" r="r" b="b"/>
              <a:pathLst>
                <a:path w="6303" h="5921" extrusionOk="0">
                  <a:moveTo>
                    <a:pt x="3381" y="737"/>
                  </a:moveTo>
                  <a:cubicBezTo>
                    <a:pt x="3957" y="737"/>
                    <a:pt x="4555" y="923"/>
                    <a:pt x="5067" y="1375"/>
                  </a:cubicBezTo>
                  <a:cubicBezTo>
                    <a:pt x="5099" y="1439"/>
                    <a:pt x="5194" y="1470"/>
                    <a:pt x="5257" y="1470"/>
                  </a:cubicBezTo>
                  <a:cubicBezTo>
                    <a:pt x="5732" y="2610"/>
                    <a:pt x="5637" y="4194"/>
                    <a:pt x="4307" y="4986"/>
                  </a:cubicBezTo>
                  <a:cubicBezTo>
                    <a:pt x="4042" y="5169"/>
                    <a:pt x="3725" y="5260"/>
                    <a:pt x="3398" y="5260"/>
                  </a:cubicBezTo>
                  <a:cubicBezTo>
                    <a:pt x="3216" y="5260"/>
                    <a:pt x="3031" y="5232"/>
                    <a:pt x="2850" y="5176"/>
                  </a:cubicBezTo>
                  <a:cubicBezTo>
                    <a:pt x="2217" y="5017"/>
                    <a:pt x="1615" y="4542"/>
                    <a:pt x="1299" y="3972"/>
                  </a:cubicBezTo>
                  <a:cubicBezTo>
                    <a:pt x="760" y="2959"/>
                    <a:pt x="919" y="1977"/>
                    <a:pt x="1710" y="1312"/>
                  </a:cubicBezTo>
                  <a:cubicBezTo>
                    <a:pt x="2142" y="963"/>
                    <a:pt x="2748" y="737"/>
                    <a:pt x="3381" y="737"/>
                  </a:cubicBezTo>
                  <a:close/>
                  <a:moveTo>
                    <a:pt x="3428" y="1"/>
                  </a:moveTo>
                  <a:cubicBezTo>
                    <a:pt x="2790" y="1"/>
                    <a:pt x="2150" y="188"/>
                    <a:pt x="1615" y="520"/>
                  </a:cubicBezTo>
                  <a:cubicBezTo>
                    <a:pt x="348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5" y="4922"/>
                  </a:cubicBezTo>
                  <a:cubicBezTo>
                    <a:pt x="1781" y="5512"/>
                    <a:pt x="2568" y="5921"/>
                    <a:pt x="3398" y="5921"/>
                  </a:cubicBezTo>
                  <a:cubicBezTo>
                    <a:pt x="3772" y="5921"/>
                    <a:pt x="4155" y="5838"/>
                    <a:pt x="4529" y="5651"/>
                  </a:cubicBezTo>
                  <a:cubicBezTo>
                    <a:pt x="5257" y="5271"/>
                    <a:pt x="5891" y="4384"/>
                    <a:pt x="6144" y="3402"/>
                  </a:cubicBezTo>
                  <a:cubicBezTo>
                    <a:pt x="6302" y="2610"/>
                    <a:pt x="6144" y="1850"/>
                    <a:pt x="5669" y="1312"/>
                  </a:cubicBezTo>
                  <a:lnTo>
                    <a:pt x="5637" y="1280"/>
                  </a:lnTo>
                  <a:cubicBezTo>
                    <a:pt x="5669" y="1185"/>
                    <a:pt x="5637" y="1059"/>
                    <a:pt x="5574" y="995"/>
                  </a:cubicBezTo>
                  <a:cubicBezTo>
                    <a:pt x="5542" y="964"/>
                    <a:pt x="5511" y="900"/>
                    <a:pt x="5511" y="869"/>
                  </a:cubicBezTo>
                  <a:cubicBezTo>
                    <a:pt x="4942" y="266"/>
                    <a:pt x="4187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4246308" y="4030400"/>
              <a:ext cx="79498" cy="42886"/>
            </a:xfrm>
            <a:custGeom>
              <a:avLst/>
              <a:gdLst/>
              <a:ahLst/>
              <a:cxnLst/>
              <a:rect l="l" t="t" r="r" b="b"/>
              <a:pathLst>
                <a:path w="2471" h="1333" extrusionOk="0">
                  <a:moveTo>
                    <a:pt x="987" y="0"/>
                  </a:moveTo>
                  <a:cubicBezTo>
                    <a:pt x="675" y="0"/>
                    <a:pt x="376" y="91"/>
                    <a:pt x="127" y="295"/>
                  </a:cubicBezTo>
                  <a:cubicBezTo>
                    <a:pt x="0" y="358"/>
                    <a:pt x="64" y="485"/>
                    <a:pt x="95" y="580"/>
                  </a:cubicBezTo>
                  <a:lnTo>
                    <a:pt x="127" y="611"/>
                  </a:lnTo>
                  <a:cubicBezTo>
                    <a:pt x="149" y="634"/>
                    <a:pt x="219" y="656"/>
                    <a:pt x="281" y="656"/>
                  </a:cubicBezTo>
                  <a:cubicBezTo>
                    <a:pt x="306" y="656"/>
                    <a:pt x="330" y="652"/>
                    <a:pt x="349" y="643"/>
                  </a:cubicBezTo>
                  <a:cubicBezTo>
                    <a:pt x="515" y="551"/>
                    <a:pt x="724" y="502"/>
                    <a:pt x="932" y="502"/>
                  </a:cubicBezTo>
                  <a:cubicBezTo>
                    <a:pt x="1081" y="502"/>
                    <a:pt x="1230" y="527"/>
                    <a:pt x="1362" y="580"/>
                  </a:cubicBezTo>
                  <a:cubicBezTo>
                    <a:pt x="1647" y="675"/>
                    <a:pt x="1869" y="896"/>
                    <a:pt x="1932" y="1150"/>
                  </a:cubicBezTo>
                  <a:cubicBezTo>
                    <a:pt x="2003" y="1267"/>
                    <a:pt x="2108" y="1332"/>
                    <a:pt x="2209" y="1332"/>
                  </a:cubicBezTo>
                  <a:cubicBezTo>
                    <a:pt x="2245" y="1332"/>
                    <a:pt x="2279" y="1324"/>
                    <a:pt x="2312" y="1308"/>
                  </a:cubicBezTo>
                  <a:cubicBezTo>
                    <a:pt x="2344" y="1308"/>
                    <a:pt x="2344" y="1276"/>
                    <a:pt x="2375" y="1276"/>
                  </a:cubicBezTo>
                  <a:cubicBezTo>
                    <a:pt x="2439" y="1213"/>
                    <a:pt x="2470" y="1118"/>
                    <a:pt x="2439" y="991"/>
                  </a:cubicBezTo>
                  <a:cubicBezTo>
                    <a:pt x="2249" y="580"/>
                    <a:pt x="1837" y="168"/>
                    <a:pt x="1362" y="41"/>
                  </a:cubicBezTo>
                  <a:cubicBezTo>
                    <a:pt x="1236" y="14"/>
                    <a:pt x="1110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4323006" y="3428361"/>
              <a:ext cx="181099" cy="147575"/>
            </a:xfrm>
            <a:custGeom>
              <a:avLst/>
              <a:gdLst/>
              <a:ahLst/>
              <a:cxnLst/>
              <a:rect l="l" t="t" r="r" b="b"/>
              <a:pathLst>
                <a:path w="5629" h="4587" extrusionOk="0">
                  <a:moveTo>
                    <a:pt x="3335" y="664"/>
                  </a:moveTo>
                  <a:cubicBezTo>
                    <a:pt x="3932" y="664"/>
                    <a:pt x="4527" y="1062"/>
                    <a:pt x="4742" y="1622"/>
                  </a:cubicBezTo>
                  <a:cubicBezTo>
                    <a:pt x="4800" y="1777"/>
                    <a:pt x="4668" y="1872"/>
                    <a:pt x="4543" y="1872"/>
                  </a:cubicBezTo>
                  <a:cubicBezTo>
                    <a:pt x="4463" y="1872"/>
                    <a:pt x="4386" y="1834"/>
                    <a:pt x="4362" y="1748"/>
                  </a:cubicBezTo>
                  <a:cubicBezTo>
                    <a:pt x="4190" y="1318"/>
                    <a:pt x="3754" y="1063"/>
                    <a:pt x="3304" y="1063"/>
                  </a:cubicBezTo>
                  <a:cubicBezTo>
                    <a:pt x="3092" y="1063"/>
                    <a:pt x="2876" y="1120"/>
                    <a:pt x="2683" y="1241"/>
                  </a:cubicBezTo>
                  <a:cubicBezTo>
                    <a:pt x="2664" y="1249"/>
                    <a:pt x="2645" y="1253"/>
                    <a:pt x="2627" y="1253"/>
                  </a:cubicBezTo>
                  <a:cubicBezTo>
                    <a:pt x="2491" y="1253"/>
                    <a:pt x="2386" y="1068"/>
                    <a:pt x="2525" y="956"/>
                  </a:cubicBezTo>
                  <a:cubicBezTo>
                    <a:pt x="2769" y="753"/>
                    <a:pt x="3052" y="664"/>
                    <a:pt x="3335" y="664"/>
                  </a:cubicBezTo>
                  <a:close/>
                  <a:moveTo>
                    <a:pt x="3141" y="0"/>
                  </a:moveTo>
                  <a:cubicBezTo>
                    <a:pt x="1510" y="0"/>
                    <a:pt x="0" y="1457"/>
                    <a:pt x="1037" y="3300"/>
                  </a:cubicBezTo>
                  <a:cubicBezTo>
                    <a:pt x="1468" y="4049"/>
                    <a:pt x="2273" y="4586"/>
                    <a:pt x="3114" y="4586"/>
                  </a:cubicBezTo>
                  <a:cubicBezTo>
                    <a:pt x="3447" y="4586"/>
                    <a:pt x="3785" y="4502"/>
                    <a:pt x="4108" y="4313"/>
                  </a:cubicBezTo>
                  <a:cubicBezTo>
                    <a:pt x="5375" y="3553"/>
                    <a:pt x="5629" y="2033"/>
                    <a:pt x="5154" y="766"/>
                  </a:cubicBezTo>
                  <a:lnTo>
                    <a:pt x="5154" y="735"/>
                  </a:lnTo>
                  <a:cubicBezTo>
                    <a:pt x="5128" y="743"/>
                    <a:pt x="5105" y="747"/>
                    <a:pt x="5083" y="747"/>
                  </a:cubicBezTo>
                  <a:cubicBezTo>
                    <a:pt x="5022" y="747"/>
                    <a:pt x="4970" y="718"/>
                    <a:pt x="4900" y="671"/>
                  </a:cubicBezTo>
                  <a:cubicBezTo>
                    <a:pt x="4382" y="205"/>
                    <a:pt x="3753" y="0"/>
                    <a:pt x="3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4316604" y="3405712"/>
              <a:ext cx="202783" cy="190461"/>
            </a:xfrm>
            <a:custGeom>
              <a:avLst/>
              <a:gdLst/>
              <a:ahLst/>
              <a:cxnLst/>
              <a:rect l="l" t="t" r="r" b="b"/>
              <a:pathLst>
                <a:path w="6303" h="5920" extrusionOk="0">
                  <a:moveTo>
                    <a:pt x="3382" y="737"/>
                  </a:moveTo>
                  <a:cubicBezTo>
                    <a:pt x="3957" y="737"/>
                    <a:pt x="4555" y="923"/>
                    <a:pt x="5068" y="1375"/>
                  </a:cubicBezTo>
                  <a:cubicBezTo>
                    <a:pt x="5099" y="1439"/>
                    <a:pt x="5194" y="1470"/>
                    <a:pt x="5258" y="1470"/>
                  </a:cubicBezTo>
                  <a:cubicBezTo>
                    <a:pt x="5733" y="2611"/>
                    <a:pt x="5638" y="4194"/>
                    <a:pt x="4307" y="4986"/>
                  </a:cubicBezTo>
                  <a:cubicBezTo>
                    <a:pt x="4043" y="5169"/>
                    <a:pt x="3726" y="5261"/>
                    <a:pt x="3398" y="5261"/>
                  </a:cubicBezTo>
                  <a:cubicBezTo>
                    <a:pt x="3217" y="5261"/>
                    <a:pt x="3032" y="5232"/>
                    <a:pt x="2851" y="5176"/>
                  </a:cubicBezTo>
                  <a:cubicBezTo>
                    <a:pt x="2217" y="5017"/>
                    <a:pt x="1616" y="4542"/>
                    <a:pt x="1299" y="3972"/>
                  </a:cubicBezTo>
                  <a:cubicBezTo>
                    <a:pt x="761" y="2959"/>
                    <a:pt x="919" y="1977"/>
                    <a:pt x="1711" y="1312"/>
                  </a:cubicBezTo>
                  <a:cubicBezTo>
                    <a:pt x="2142" y="963"/>
                    <a:pt x="2748" y="737"/>
                    <a:pt x="3382" y="737"/>
                  </a:cubicBezTo>
                  <a:close/>
                  <a:moveTo>
                    <a:pt x="3428" y="1"/>
                  </a:moveTo>
                  <a:cubicBezTo>
                    <a:pt x="2791" y="1"/>
                    <a:pt x="2150" y="188"/>
                    <a:pt x="1616" y="520"/>
                  </a:cubicBezTo>
                  <a:cubicBezTo>
                    <a:pt x="349" y="1312"/>
                    <a:pt x="0" y="2927"/>
                    <a:pt x="792" y="4321"/>
                  </a:cubicBezTo>
                  <a:cubicBezTo>
                    <a:pt x="919" y="4511"/>
                    <a:pt x="1077" y="4701"/>
                    <a:pt x="1236" y="4891"/>
                  </a:cubicBezTo>
                  <a:cubicBezTo>
                    <a:pt x="1783" y="5504"/>
                    <a:pt x="2572" y="5920"/>
                    <a:pt x="3405" y="5920"/>
                  </a:cubicBezTo>
                  <a:cubicBezTo>
                    <a:pt x="3777" y="5920"/>
                    <a:pt x="4157" y="5837"/>
                    <a:pt x="4529" y="5651"/>
                  </a:cubicBezTo>
                  <a:cubicBezTo>
                    <a:pt x="5258" y="5271"/>
                    <a:pt x="5954" y="4352"/>
                    <a:pt x="6144" y="3402"/>
                  </a:cubicBezTo>
                  <a:cubicBezTo>
                    <a:pt x="6303" y="2611"/>
                    <a:pt x="6144" y="1850"/>
                    <a:pt x="5669" y="1312"/>
                  </a:cubicBezTo>
                  <a:lnTo>
                    <a:pt x="5638" y="1249"/>
                  </a:lnTo>
                  <a:cubicBezTo>
                    <a:pt x="5669" y="1185"/>
                    <a:pt x="5638" y="1059"/>
                    <a:pt x="5574" y="995"/>
                  </a:cubicBezTo>
                  <a:cubicBezTo>
                    <a:pt x="5543" y="964"/>
                    <a:pt x="5511" y="900"/>
                    <a:pt x="5511" y="869"/>
                  </a:cubicBezTo>
                  <a:cubicBezTo>
                    <a:pt x="4943" y="266"/>
                    <a:pt x="4188" y="1"/>
                    <a:pt x="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4399126" y="3447118"/>
              <a:ext cx="79498" cy="42950"/>
            </a:xfrm>
            <a:custGeom>
              <a:avLst/>
              <a:gdLst/>
              <a:ahLst/>
              <a:cxnLst/>
              <a:rect l="l" t="t" r="r" b="b"/>
              <a:pathLst>
                <a:path w="2471" h="1335" extrusionOk="0">
                  <a:moveTo>
                    <a:pt x="968" y="1"/>
                  </a:moveTo>
                  <a:cubicBezTo>
                    <a:pt x="663" y="1"/>
                    <a:pt x="372" y="101"/>
                    <a:pt x="127" y="278"/>
                  </a:cubicBezTo>
                  <a:cubicBezTo>
                    <a:pt x="1" y="373"/>
                    <a:pt x="64" y="500"/>
                    <a:pt x="96" y="563"/>
                  </a:cubicBezTo>
                  <a:lnTo>
                    <a:pt x="127" y="595"/>
                  </a:lnTo>
                  <a:cubicBezTo>
                    <a:pt x="151" y="642"/>
                    <a:pt x="225" y="671"/>
                    <a:pt x="288" y="671"/>
                  </a:cubicBezTo>
                  <a:cubicBezTo>
                    <a:pt x="311" y="671"/>
                    <a:pt x="332" y="667"/>
                    <a:pt x="349" y="658"/>
                  </a:cubicBezTo>
                  <a:cubicBezTo>
                    <a:pt x="529" y="558"/>
                    <a:pt x="761" y="496"/>
                    <a:pt x="986" y="496"/>
                  </a:cubicBezTo>
                  <a:cubicBezTo>
                    <a:pt x="1117" y="496"/>
                    <a:pt x="1246" y="517"/>
                    <a:pt x="1362" y="563"/>
                  </a:cubicBezTo>
                  <a:cubicBezTo>
                    <a:pt x="1647" y="690"/>
                    <a:pt x="1869" y="880"/>
                    <a:pt x="1964" y="1165"/>
                  </a:cubicBezTo>
                  <a:cubicBezTo>
                    <a:pt x="2013" y="1288"/>
                    <a:pt x="2119" y="1335"/>
                    <a:pt x="2224" y="1335"/>
                  </a:cubicBezTo>
                  <a:cubicBezTo>
                    <a:pt x="2254" y="1335"/>
                    <a:pt x="2284" y="1331"/>
                    <a:pt x="2313" y="1324"/>
                  </a:cubicBezTo>
                  <a:cubicBezTo>
                    <a:pt x="2344" y="1324"/>
                    <a:pt x="2344" y="1292"/>
                    <a:pt x="2376" y="1292"/>
                  </a:cubicBezTo>
                  <a:cubicBezTo>
                    <a:pt x="2439" y="1229"/>
                    <a:pt x="2471" y="1134"/>
                    <a:pt x="2439" y="1007"/>
                  </a:cubicBezTo>
                  <a:cubicBezTo>
                    <a:pt x="2281" y="563"/>
                    <a:pt x="1837" y="183"/>
                    <a:pt x="1362" y="57"/>
                  </a:cubicBezTo>
                  <a:cubicBezTo>
                    <a:pt x="1230" y="19"/>
                    <a:pt x="1098" y="1"/>
                    <a:pt x="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4034389" y="3133085"/>
              <a:ext cx="267997" cy="249659"/>
            </a:xfrm>
            <a:custGeom>
              <a:avLst/>
              <a:gdLst/>
              <a:ahLst/>
              <a:cxnLst/>
              <a:rect l="l" t="t" r="r" b="b"/>
              <a:pathLst>
                <a:path w="8330" h="7760" extrusionOk="0">
                  <a:moveTo>
                    <a:pt x="4054" y="349"/>
                  </a:moveTo>
                  <a:lnTo>
                    <a:pt x="4117" y="380"/>
                  </a:lnTo>
                  <a:cubicBezTo>
                    <a:pt x="5954" y="760"/>
                    <a:pt x="7601" y="2186"/>
                    <a:pt x="7537" y="4244"/>
                  </a:cubicBezTo>
                  <a:cubicBezTo>
                    <a:pt x="7537" y="6000"/>
                    <a:pt x="5829" y="7097"/>
                    <a:pt x="4162" y="7097"/>
                  </a:cubicBezTo>
                  <a:cubicBezTo>
                    <a:pt x="4115" y="7097"/>
                    <a:pt x="4069" y="7096"/>
                    <a:pt x="4022" y="7094"/>
                  </a:cubicBezTo>
                  <a:cubicBezTo>
                    <a:pt x="0" y="6873"/>
                    <a:pt x="412" y="1552"/>
                    <a:pt x="3832" y="602"/>
                  </a:cubicBezTo>
                  <a:cubicBezTo>
                    <a:pt x="3959" y="539"/>
                    <a:pt x="4022" y="475"/>
                    <a:pt x="4054" y="349"/>
                  </a:cubicBezTo>
                  <a:close/>
                  <a:moveTo>
                    <a:pt x="3800" y="0"/>
                  </a:moveTo>
                  <a:cubicBezTo>
                    <a:pt x="3705" y="0"/>
                    <a:pt x="3674" y="0"/>
                    <a:pt x="3579" y="32"/>
                  </a:cubicBezTo>
                  <a:cubicBezTo>
                    <a:pt x="1647" y="380"/>
                    <a:pt x="475" y="2376"/>
                    <a:pt x="475" y="4117"/>
                  </a:cubicBezTo>
                  <a:cubicBezTo>
                    <a:pt x="475" y="6081"/>
                    <a:pt x="1995" y="7664"/>
                    <a:pt x="4117" y="7759"/>
                  </a:cubicBezTo>
                  <a:cubicBezTo>
                    <a:pt x="4434" y="7759"/>
                    <a:pt x="4751" y="7759"/>
                    <a:pt x="5067" y="7664"/>
                  </a:cubicBezTo>
                  <a:cubicBezTo>
                    <a:pt x="6587" y="7411"/>
                    <a:pt x="8012" y="6303"/>
                    <a:pt x="8234" y="4561"/>
                  </a:cubicBezTo>
                  <a:cubicBezTo>
                    <a:pt x="8329" y="3326"/>
                    <a:pt x="7822" y="1964"/>
                    <a:pt x="6872" y="1077"/>
                  </a:cubicBezTo>
                  <a:cubicBezTo>
                    <a:pt x="6206" y="438"/>
                    <a:pt x="5428" y="90"/>
                    <a:pt x="4632" y="90"/>
                  </a:cubicBezTo>
                  <a:cubicBezTo>
                    <a:pt x="4482" y="90"/>
                    <a:pt x="4331" y="102"/>
                    <a:pt x="4180" y="127"/>
                  </a:cubicBezTo>
                  <a:cubicBezTo>
                    <a:pt x="4149" y="127"/>
                    <a:pt x="4117" y="127"/>
                    <a:pt x="4117" y="159"/>
                  </a:cubicBezTo>
                  <a:cubicBezTo>
                    <a:pt x="4022" y="32"/>
                    <a:pt x="3895" y="0"/>
                    <a:pt x="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4109769" y="3181761"/>
              <a:ext cx="87541" cy="72195"/>
            </a:xfrm>
            <a:custGeom>
              <a:avLst/>
              <a:gdLst/>
              <a:ahLst/>
              <a:cxnLst/>
              <a:rect l="l" t="t" r="r" b="b"/>
              <a:pathLst>
                <a:path w="2721" h="2244" extrusionOk="0">
                  <a:moveTo>
                    <a:pt x="2112" y="1"/>
                  </a:moveTo>
                  <a:cubicBezTo>
                    <a:pt x="1604" y="1"/>
                    <a:pt x="1101" y="193"/>
                    <a:pt x="697" y="546"/>
                  </a:cubicBezTo>
                  <a:cubicBezTo>
                    <a:pt x="254" y="926"/>
                    <a:pt x="1" y="1496"/>
                    <a:pt x="96" y="2098"/>
                  </a:cubicBezTo>
                  <a:cubicBezTo>
                    <a:pt x="96" y="2129"/>
                    <a:pt x="127" y="2161"/>
                    <a:pt x="127" y="2193"/>
                  </a:cubicBezTo>
                  <a:cubicBezTo>
                    <a:pt x="171" y="2225"/>
                    <a:pt x="222" y="2243"/>
                    <a:pt x="273" y="2243"/>
                  </a:cubicBezTo>
                  <a:cubicBezTo>
                    <a:pt x="370" y="2243"/>
                    <a:pt x="466" y="2179"/>
                    <a:pt x="507" y="2034"/>
                  </a:cubicBezTo>
                  <a:cubicBezTo>
                    <a:pt x="564" y="1244"/>
                    <a:pt x="1249" y="479"/>
                    <a:pt x="2048" y="479"/>
                  </a:cubicBezTo>
                  <a:cubicBezTo>
                    <a:pt x="2145" y="479"/>
                    <a:pt x="2244" y="490"/>
                    <a:pt x="2344" y="514"/>
                  </a:cubicBezTo>
                  <a:cubicBezTo>
                    <a:pt x="2359" y="516"/>
                    <a:pt x="2373" y="517"/>
                    <a:pt x="2387" y="517"/>
                  </a:cubicBezTo>
                  <a:cubicBezTo>
                    <a:pt x="2612" y="517"/>
                    <a:pt x="2721" y="283"/>
                    <a:pt x="2661" y="134"/>
                  </a:cubicBezTo>
                  <a:cubicBezTo>
                    <a:pt x="2661" y="103"/>
                    <a:pt x="2629" y="39"/>
                    <a:pt x="2503" y="39"/>
                  </a:cubicBezTo>
                  <a:cubicBezTo>
                    <a:pt x="2373" y="13"/>
                    <a:pt x="2243" y="1"/>
                    <a:pt x="2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034389" y="3144280"/>
              <a:ext cx="245573" cy="217132"/>
            </a:xfrm>
            <a:custGeom>
              <a:avLst/>
              <a:gdLst/>
              <a:ahLst/>
              <a:cxnLst/>
              <a:rect l="l" t="t" r="r" b="b"/>
              <a:pathLst>
                <a:path w="7633" h="6749" extrusionOk="0">
                  <a:moveTo>
                    <a:pt x="4467" y="1102"/>
                  </a:moveTo>
                  <a:cubicBezTo>
                    <a:pt x="4594" y="1102"/>
                    <a:pt x="4720" y="1115"/>
                    <a:pt x="4846" y="1141"/>
                  </a:cubicBezTo>
                  <a:cubicBezTo>
                    <a:pt x="4972" y="1204"/>
                    <a:pt x="5004" y="1268"/>
                    <a:pt x="5067" y="1363"/>
                  </a:cubicBezTo>
                  <a:cubicBezTo>
                    <a:pt x="5097" y="1511"/>
                    <a:pt x="4960" y="1714"/>
                    <a:pt x="4787" y="1714"/>
                  </a:cubicBezTo>
                  <a:cubicBezTo>
                    <a:pt x="4775" y="1714"/>
                    <a:pt x="4763" y="1713"/>
                    <a:pt x="4751" y="1711"/>
                  </a:cubicBezTo>
                  <a:cubicBezTo>
                    <a:pt x="4657" y="1692"/>
                    <a:pt x="4565" y="1683"/>
                    <a:pt x="4473" y="1683"/>
                  </a:cubicBezTo>
                  <a:cubicBezTo>
                    <a:pt x="3635" y="1683"/>
                    <a:pt x="2911" y="2434"/>
                    <a:pt x="2882" y="3263"/>
                  </a:cubicBezTo>
                  <a:cubicBezTo>
                    <a:pt x="2882" y="3395"/>
                    <a:pt x="2759" y="3451"/>
                    <a:pt x="2652" y="3451"/>
                  </a:cubicBezTo>
                  <a:cubicBezTo>
                    <a:pt x="2606" y="3451"/>
                    <a:pt x="2562" y="3440"/>
                    <a:pt x="2534" y="3421"/>
                  </a:cubicBezTo>
                  <a:cubicBezTo>
                    <a:pt x="2470" y="3358"/>
                    <a:pt x="2439" y="3326"/>
                    <a:pt x="2439" y="3263"/>
                  </a:cubicBezTo>
                  <a:cubicBezTo>
                    <a:pt x="2297" y="2042"/>
                    <a:pt x="3375" y="1102"/>
                    <a:pt x="4467" y="1102"/>
                  </a:cubicBezTo>
                  <a:close/>
                  <a:moveTo>
                    <a:pt x="4054" y="1"/>
                  </a:moveTo>
                  <a:cubicBezTo>
                    <a:pt x="4022" y="127"/>
                    <a:pt x="3959" y="191"/>
                    <a:pt x="3832" y="254"/>
                  </a:cubicBezTo>
                  <a:cubicBezTo>
                    <a:pt x="412" y="1204"/>
                    <a:pt x="0" y="6556"/>
                    <a:pt x="4022" y="6746"/>
                  </a:cubicBezTo>
                  <a:cubicBezTo>
                    <a:pt x="4069" y="6748"/>
                    <a:pt x="4115" y="6749"/>
                    <a:pt x="4162" y="6749"/>
                  </a:cubicBezTo>
                  <a:cubicBezTo>
                    <a:pt x="5827" y="6749"/>
                    <a:pt x="7507" y="5652"/>
                    <a:pt x="7537" y="3896"/>
                  </a:cubicBezTo>
                  <a:cubicBezTo>
                    <a:pt x="7632" y="1838"/>
                    <a:pt x="6017" y="412"/>
                    <a:pt x="4117" y="32"/>
                  </a:cubicBezTo>
                  <a:cubicBezTo>
                    <a:pt x="4054" y="32"/>
                    <a:pt x="4054" y="1"/>
                    <a:pt x="4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297236" y="4301708"/>
              <a:ext cx="124347" cy="114212"/>
            </a:xfrm>
            <a:custGeom>
              <a:avLst/>
              <a:gdLst/>
              <a:ahLst/>
              <a:cxnLst/>
              <a:rect l="l" t="t" r="r" b="b"/>
              <a:pathLst>
                <a:path w="3865" h="3550" extrusionOk="0">
                  <a:moveTo>
                    <a:pt x="1865" y="695"/>
                  </a:moveTo>
                  <a:cubicBezTo>
                    <a:pt x="2778" y="695"/>
                    <a:pt x="3277" y="2133"/>
                    <a:pt x="2471" y="2629"/>
                  </a:cubicBezTo>
                  <a:cubicBezTo>
                    <a:pt x="2435" y="2653"/>
                    <a:pt x="2397" y="2663"/>
                    <a:pt x="2360" y="2663"/>
                  </a:cubicBezTo>
                  <a:cubicBezTo>
                    <a:pt x="2200" y="2663"/>
                    <a:pt x="2058" y="2473"/>
                    <a:pt x="2186" y="2344"/>
                  </a:cubicBezTo>
                  <a:cubicBezTo>
                    <a:pt x="2439" y="2154"/>
                    <a:pt x="2503" y="1869"/>
                    <a:pt x="2439" y="1552"/>
                  </a:cubicBezTo>
                  <a:cubicBezTo>
                    <a:pt x="2344" y="1236"/>
                    <a:pt x="2123" y="1014"/>
                    <a:pt x="1806" y="951"/>
                  </a:cubicBezTo>
                  <a:cubicBezTo>
                    <a:pt x="1648" y="951"/>
                    <a:pt x="1648" y="697"/>
                    <a:pt x="1806" y="697"/>
                  </a:cubicBezTo>
                  <a:cubicBezTo>
                    <a:pt x="1826" y="696"/>
                    <a:pt x="1845" y="695"/>
                    <a:pt x="1865" y="695"/>
                  </a:cubicBezTo>
                  <a:close/>
                  <a:moveTo>
                    <a:pt x="1838" y="1"/>
                  </a:moveTo>
                  <a:cubicBezTo>
                    <a:pt x="1838" y="64"/>
                    <a:pt x="1806" y="64"/>
                    <a:pt x="1806" y="64"/>
                  </a:cubicBezTo>
                  <a:cubicBezTo>
                    <a:pt x="792" y="222"/>
                    <a:pt x="1" y="1172"/>
                    <a:pt x="222" y="2154"/>
                  </a:cubicBezTo>
                  <a:cubicBezTo>
                    <a:pt x="362" y="2962"/>
                    <a:pt x="1139" y="3550"/>
                    <a:pt x="1949" y="3550"/>
                  </a:cubicBezTo>
                  <a:cubicBezTo>
                    <a:pt x="2059" y="3550"/>
                    <a:pt x="2171" y="3539"/>
                    <a:pt x="2281" y="3516"/>
                  </a:cubicBezTo>
                  <a:cubicBezTo>
                    <a:pt x="3263" y="3294"/>
                    <a:pt x="3864" y="2122"/>
                    <a:pt x="3484" y="1172"/>
                  </a:cubicBezTo>
                  <a:cubicBezTo>
                    <a:pt x="3231" y="412"/>
                    <a:pt x="2503" y="96"/>
                    <a:pt x="18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4281955" y="4283627"/>
              <a:ext cx="151854" cy="148540"/>
            </a:xfrm>
            <a:custGeom>
              <a:avLst/>
              <a:gdLst/>
              <a:ahLst/>
              <a:cxnLst/>
              <a:rect l="l" t="t" r="r" b="b"/>
              <a:pathLst>
                <a:path w="4720" h="4617" extrusionOk="0">
                  <a:moveTo>
                    <a:pt x="2249" y="753"/>
                  </a:moveTo>
                  <a:cubicBezTo>
                    <a:pt x="2471" y="753"/>
                    <a:pt x="2661" y="784"/>
                    <a:pt x="2819" y="816"/>
                  </a:cubicBezTo>
                  <a:cubicBezTo>
                    <a:pt x="3326" y="974"/>
                    <a:pt x="3738" y="1323"/>
                    <a:pt x="3928" y="1798"/>
                  </a:cubicBezTo>
                  <a:cubicBezTo>
                    <a:pt x="3991" y="2051"/>
                    <a:pt x="4054" y="2273"/>
                    <a:pt x="3991" y="2526"/>
                  </a:cubicBezTo>
                  <a:cubicBezTo>
                    <a:pt x="3991" y="2653"/>
                    <a:pt x="3959" y="2748"/>
                    <a:pt x="3928" y="2874"/>
                  </a:cubicBezTo>
                  <a:cubicBezTo>
                    <a:pt x="3896" y="3001"/>
                    <a:pt x="3833" y="3128"/>
                    <a:pt x="3769" y="3223"/>
                  </a:cubicBezTo>
                  <a:cubicBezTo>
                    <a:pt x="3516" y="3666"/>
                    <a:pt x="3136" y="3983"/>
                    <a:pt x="2693" y="4078"/>
                  </a:cubicBezTo>
                  <a:cubicBezTo>
                    <a:pt x="2626" y="4089"/>
                    <a:pt x="2557" y="4094"/>
                    <a:pt x="2486" y="4094"/>
                  </a:cubicBezTo>
                  <a:cubicBezTo>
                    <a:pt x="2149" y="4094"/>
                    <a:pt x="1766" y="3976"/>
                    <a:pt x="1426" y="3793"/>
                  </a:cubicBezTo>
                  <a:cubicBezTo>
                    <a:pt x="1046" y="3540"/>
                    <a:pt x="792" y="3159"/>
                    <a:pt x="729" y="2748"/>
                  </a:cubicBezTo>
                  <a:cubicBezTo>
                    <a:pt x="634" y="2336"/>
                    <a:pt x="729" y="1893"/>
                    <a:pt x="1014" y="1544"/>
                  </a:cubicBezTo>
                  <a:cubicBezTo>
                    <a:pt x="1267" y="1101"/>
                    <a:pt x="1743" y="816"/>
                    <a:pt x="2218" y="753"/>
                  </a:cubicBezTo>
                  <a:close/>
                  <a:moveTo>
                    <a:pt x="2257" y="1"/>
                  </a:moveTo>
                  <a:cubicBezTo>
                    <a:pt x="1948" y="1"/>
                    <a:pt x="1648" y="72"/>
                    <a:pt x="1394" y="214"/>
                  </a:cubicBezTo>
                  <a:cubicBezTo>
                    <a:pt x="1331" y="246"/>
                    <a:pt x="1236" y="341"/>
                    <a:pt x="1236" y="404"/>
                  </a:cubicBezTo>
                  <a:cubicBezTo>
                    <a:pt x="1236" y="499"/>
                    <a:pt x="1236" y="531"/>
                    <a:pt x="1267" y="626"/>
                  </a:cubicBezTo>
                  <a:cubicBezTo>
                    <a:pt x="476" y="1038"/>
                    <a:pt x="1" y="1956"/>
                    <a:pt x="159" y="2843"/>
                  </a:cubicBezTo>
                  <a:cubicBezTo>
                    <a:pt x="254" y="3381"/>
                    <a:pt x="602" y="3888"/>
                    <a:pt x="1109" y="4205"/>
                  </a:cubicBezTo>
                  <a:cubicBezTo>
                    <a:pt x="1521" y="4490"/>
                    <a:pt x="1996" y="4616"/>
                    <a:pt x="2408" y="4616"/>
                  </a:cubicBezTo>
                  <a:cubicBezTo>
                    <a:pt x="2598" y="4616"/>
                    <a:pt x="2693" y="4616"/>
                    <a:pt x="2851" y="4585"/>
                  </a:cubicBezTo>
                  <a:cubicBezTo>
                    <a:pt x="3453" y="4458"/>
                    <a:pt x="3959" y="4078"/>
                    <a:pt x="4276" y="3508"/>
                  </a:cubicBezTo>
                  <a:cubicBezTo>
                    <a:pt x="4593" y="2938"/>
                    <a:pt x="4719" y="2304"/>
                    <a:pt x="4529" y="1671"/>
                  </a:cubicBezTo>
                  <a:cubicBezTo>
                    <a:pt x="4339" y="1069"/>
                    <a:pt x="3864" y="531"/>
                    <a:pt x="3168" y="214"/>
                  </a:cubicBezTo>
                  <a:cubicBezTo>
                    <a:pt x="2883" y="72"/>
                    <a:pt x="2566" y="1"/>
                    <a:pt x="2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4350224" y="4321076"/>
              <a:ext cx="42822" cy="67787"/>
            </a:xfrm>
            <a:custGeom>
              <a:avLst/>
              <a:gdLst/>
              <a:ahLst/>
              <a:cxnLst/>
              <a:rect l="l" t="t" r="r" b="b"/>
              <a:pathLst>
                <a:path w="1331" h="2107" extrusionOk="0">
                  <a:moveTo>
                    <a:pt x="64" y="0"/>
                  </a:moveTo>
                  <a:lnTo>
                    <a:pt x="32" y="32"/>
                  </a:lnTo>
                  <a:lnTo>
                    <a:pt x="1" y="95"/>
                  </a:lnTo>
                  <a:lnTo>
                    <a:pt x="1" y="159"/>
                  </a:lnTo>
                  <a:cubicBezTo>
                    <a:pt x="1" y="254"/>
                    <a:pt x="32" y="349"/>
                    <a:pt x="159" y="349"/>
                  </a:cubicBezTo>
                  <a:cubicBezTo>
                    <a:pt x="412" y="412"/>
                    <a:pt x="666" y="602"/>
                    <a:pt x="729" y="919"/>
                  </a:cubicBezTo>
                  <a:cubicBezTo>
                    <a:pt x="792" y="982"/>
                    <a:pt x="792" y="1077"/>
                    <a:pt x="792" y="1109"/>
                  </a:cubicBezTo>
                  <a:cubicBezTo>
                    <a:pt x="792" y="1299"/>
                    <a:pt x="697" y="1520"/>
                    <a:pt x="539" y="1679"/>
                  </a:cubicBezTo>
                  <a:cubicBezTo>
                    <a:pt x="476" y="1742"/>
                    <a:pt x="476" y="1869"/>
                    <a:pt x="507" y="1932"/>
                  </a:cubicBezTo>
                  <a:cubicBezTo>
                    <a:pt x="539" y="2027"/>
                    <a:pt x="634" y="2059"/>
                    <a:pt x="697" y="2059"/>
                  </a:cubicBezTo>
                  <a:cubicBezTo>
                    <a:pt x="745" y="2090"/>
                    <a:pt x="776" y="2106"/>
                    <a:pt x="800" y="2106"/>
                  </a:cubicBezTo>
                  <a:cubicBezTo>
                    <a:pt x="824" y="2106"/>
                    <a:pt x="840" y="2090"/>
                    <a:pt x="856" y="2059"/>
                  </a:cubicBezTo>
                  <a:cubicBezTo>
                    <a:pt x="1299" y="1774"/>
                    <a:pt x="1331" y="1267"/>
                    <a:pt x="1204" y="887"/>
                  </a:cubicBezTo>
                  <a:cubicBezTo>
                    <a:pt x="1109" y="444"/>
                    <a:pt x="697" y="0"/>
                    <a:pt x="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851481" y="3468512"/>
              <a:ext cx="1265377" cy="1904033"/>
            </a:xfrm>
            <a:custGeom>
              <a:avLst/>
              <a:gdLst/>
              <a:ahLst/>
              <a:cxnLst/>
              <a:rect l="l" t="t" r="r" b="b"/>
              <a:pathLst>
                <a:path w="39331" h="59182" extrusionOk="0">
                  <a:moveTo>
                    <a:pt x="8868" y="20103"/>
                  </a:moveTo>
                  <a:cubicBezTo>
                    <a:pt x="8931" y="20673"/>
                    <a:pt x="8931" y="21243"/>
                    <a:pt x="8963" y="21782"/>
                  </a:cubicBezTo>
                  <a:cubicBezTo>
                    <a:pt x="8836" y="22193"/>
                    <a:pt x="8329" y="22668"/>
                    <a:pt x="8044" y="22953"/>
                  </a:cubicBezTo>
                  <a:cubicBezTo>
                    <a:pt x="7538" y="23492"/>
                    <a:pt x="6904" y="23967"/>
                    <a:pt x="6302" y="24442"/>
                  </a:cubicBezTo>
                  <a:cubicBezTo>
                    <a:pt x="5036" y="25487"/>
                    <a:pt x="3832" y="26500"/>
                    <a:pt x="2597" y="27577"/>
                  </a:cubicBezTo>
                  <a:cubicBezTo>
                    <a:pt x="2540" y="27500"/>
                    <a:pt x="2459" y="27459"/>
                    <a:pt x="2383" y="27459"/>
                  </a:cubicBezTo>
                  <a:cubicBezTo>
                    <a:pt x="2334" y="27459"/>
                    <a:pt x="2286" y="27476"/>
                    <a:pt x="2249" y="27514"/>
                  </a:cubicBezTo>
                  <a:cubicBezTo>
                    <a:pt x="2027" y="27260"/>
                    <a:pt x="1869" y="27007"/>
                    <a:pt x="1679" y="26785"/>
                  </a:cubicBezTo>
                  <a:cubicBezTo>
                    <a:pt x="1805" y="26500"/>
                    <a:pt x="1932" y="26279"/>
                    <a:pt x="2027" y="25994"/>
                  </a:cubicBezTo>
                  <a:cubicBezTo>
                    <a:pt x="2186" y="25677"/>
                    <a:pt x="2407" y="25392"/>
                    <a:pt x="2534" y="25107"/>
                  </a:cubicBezTo>
                  <a:cubicBezTo>
                    <a:pt x="3041" y="24379"/>
                    <a:pt x="3579" y="23682"/>
                    <a:pt x="4212" y="23048"/>
                  </a:cubicBezTo>
                  <a:cubicBezTo>
                    <a:pt x="5131" y="22067"/>
                    <a:pt x="6968" y="20357"/>
                    <a:pt x="8393" y="20262"/>
                  </a:cubicBezTo>
                  <a:lnTo>
                    <a:pt x="8868" y="20103"/>
                  </a:lnTo>
                  <a:close/>
                  <a:moveTo>
                    <a:pt x="37877" y="1957"/>
                  </a:moveTo>
                  <a:cubicBezTo>
                    <a:pt x="34773" y="9241"/>
                    <a:pt x="30181" y="15543"/>
                    <a:pt x="25779" y="22067"/>
                  </a:cubicBezTo>
                  <a:cubicBezTo>
                    <a:pt x="25621" y="22320"/>
                    <a:pt x="25779" y="22542"/>
                    <a:pt x="26032" y="22573"/>
                  </a:cubicBezTo>
                  <a:cubicBezTo>
                    <a:pt x="25842" y="22732"/>
                    <a:pt x="25747" y="23112"/>
                    <a:pt x="26064" y="23270"/>
                  </a:cubicBezTo>
                  <a:cubicBezTo>
                    <a:pt x="32746" y="26659"/>
                    <a:pt x="37307" y="33911"/>
                    <a:pt x="36800" y="41511"/>
                  </a:cubicBezTo>
                  <a:cubicBezTo>
                    <a:pt x="36325" y="48954"/>
                    <a:pt x="30814" y="55826"/>
                    <a:pt x="23530" y="57821"/>
                  </a:cubicBezTo>
                  <a:cubicBezTo>
                    <a:pt x="22084" y="58224"/>
                    <a:pt x="20588" y="58418"/>
                    <a:pt x="19089" y="58418"/>
                  </a:cubicBezTo>
                  <a:cubicBezTo>
                    <a:pt x="13173" y="58418"/>
                    <a:pt x="7212" y="55400"/>
                    <a:pt x="4054" y="50347"/>
                  </a:cubicBezTo>
                  <a:cubicBezTo>
                    <a:pt x="0" y="43855"/>
                    <a:pt x="1204" y="35209"/>
                    <a:pt x="6112" y="29572"/>
                  </a:cubicBezTo>
                  <a:cubicBezTo>
                    <a:pt x="6261" y="29399"/>
                    <a:pt x="6119" y="29206"/>
                    <a:pt x="5959" y="29206"/>
                  </a:cubicBezTo>
                  <a:cubicBezTo>
                    <a:pt x="5915" y="29206"/>
                    <a:pt x="5869" y="29221"/>
                    <a:pt x="5827" y="29256"/>
                  </a:cubicBezTo>
                  <a:cubicBezTo>
                    <a:pt x="5511" y="28876"/>
                    <a:pt x="5067" y="28622"/>
                    <a:pt x="4687" y="28337"/>
                  </a:cubicBezTo>
                  <a:cubicBezTo>
                    <a:pt x="4276" y="28052"/>
                    <a:pt x="3864" y="27704"/>
                    <a:pt x="3421" y="27419"/>
                  </a:cubicBezTo>
                  <a:cubicBezTo>
                    <a:pt x="5131" y="26120"/>
                    <a:pt x="6873" y="24822"/>
                    <a:pt x="8393" y="23333"/>
                  </a:cubicBezTo>
                  <a:cubicBezTo>
                    <a:pt x="8678" y="23112"/>
                    <a:pt x="8931" y="22858"/>
                    <a:pt x="9121" y="22605"/>
                  </a:cubicBezTo>
                  <a:cubicBezTo>
                    <a:pt x="9469" y="22922"/>
                    <a:pt x="9913" y="23175"/>
                    <a:pt x="10293" y="23460"/>
                  </a:cubicBezTo>
                  <a:lnTo>
                    <a:pt x="11845" y="24537"/>
                  </a:lnTo>
                  <a:cubicBezTo>
                    <a:pt x="11819" y="24640"/>
                    <a:pt x="11897" y="24784"/>
                    <a:pt x="12013" y="24784"/>
                  </a:cubicBezTo>
                  <a:cubicBezTo>
                    <a:pt x="12039" y="24784"/>
                    <a:pt x="12068" y="24776"/>
                    <a:pt x="12098" y="24759"/>
                  </a:cubicBezTo>
                  <a:cubicBezTo>
                    <a:pt x="13460" y="24252"/>
                    <a:pt x="14853" y="23777"/>
                    <a:pt x="16278" y="23428"/>
                  </a:cubicBezTo>
                  <a:cubicBezTo>
                    <a:pt x="17418" y="23143"/>
                    <a:pt x="18622" y="23017"/>
                    <a:pt x="19635" y="22352"/>
                  </a:cubicBezTo>
                  <a:cubicBezTo>
                    <a:pt x="21915" y="20863"/>
                    <a:pt x="23657" y="17886"/>
                    <a:pt x="25431" y="15828"/>
                  </a:cubicBezTo>
                  <a:cubicBezTo>
                    <a:pt x="29484" y="11109"/>
                    <a:pt x="33633" y="6517"/>
                    <a:pt x="37877" y="1957"/>
                  </a:cubicBezTo>
                  <a:close/>
                  <a:moveTo>
                    <a:pt x="38890" y="0"/>
                  </a:moveTo>
                  <a:cubicBezTo>
                    <a:pt x="38809" y="0"/>
                    <a:pt x="38729" y="28"/>
                    <a:pt x="38668" y="88"/>
                  </a:cubicBezTo>
                  <a:cubicBezTo>
                    <a:pt x="34266" y="4744"/>
                    <a:pt x="29991" y="9431"/>
                    <a:pt x="25779" y="14244"/>
                  </a:cubicBezTo>
                  <a:cubicBezTo>
                    <a:pt x="23879" y="16461"/>
                    <a:pt x="22105" y="19090"/>
                    <a:pt x="19984" y="21085"/>
                  </a:cubicBezTo>
                  <a:cubicBezTo>
                    <a:pt x="18083" y="22858"/>
                    <a:pt x="14758" y="23175"/>
                    <a:pt x="12288" y="24252"/>
                  </a:cubicBezTo>
                  <a:cubicBezTo>
                    <a:pt x="12288" y="24157"/>
                    <a:pt x="12256" y="24094"/>
                    <a:pt x="12161" y="23998"/>
                  </a:cubicBezTo>
                  <a:cubicBezTo>
                    <a:pt x="11655" y="23650"/>
                    <a:pt x="11116" y="23333"/>
                    <a:pt x="10578" y="22985"/>
                  </a:cubicBezTo>
                  <a:cubicBezTo>
                    <a:pt x="10229" y="22700"/>
                    <a:pt x="9849" y="22415"/>
                    <a:pt x="9406" y="22225"/>
                  </a:cubicBezTo>
                  <a:cubicBezTo>
                    <a:pt x="10008" y="21370"/>
                    <a:pt x="10261" y="20357"/>
                    <a:pt x="9786" y="19248"/>
                  </a:cubicBezTo>
                  <a:cubicBezTo>
                    <a:pt x="9763" y="19180"/>
                    <a:pt x="9691" y="19128"/>
                    <a:pt x="9617" y="19128"/>
                  </a:cubicBezTo>
                  <a:cubicBezTo>
                    <a:pt x="9588" y="19128"/>
                    <a:pt x="9559" y="19135"/>
                    <a:pt x="9533" y="19153"/>
                  </a:cubicBezTo>
                  <a:cubicBezTo>
                    <a:pt x="6429" y="20103"/>
                    <a:pt x="3769" y="22003"/>
                    <a:pt x="2027" y="24695"/>
                  </a:cubicBezTo>
                  <a:cubicBezTo>
                    <a:pt x="1615" y="25360"/>
                    <a:pt x="634" y="26690"/>
                    <a:pt x="1077" y="27609"/>
                  </a:cubicBezTo>
                  <a:cubicBezTo>
                    <a:pt x="1235" y="28020"/>
                    <a:pt x="1552" y="28179"/>
                    <a:pt x="1869" y="28179"/>
                  </a:cubicBezTo>
                  <a:cubicBezTo>
                    <a:pt x="1869" y="28210"/>
                    <a:pt x="1837" y="28210"/>
                    <a:pt x="1837" y="28210"/>
                  </a:cubicBezTo>
                  <a:cubicBezTo>
                    <a:pt x="1737" y="28311"/>
                    <a:pt x="1854" y="28470"/>
                    <a:pt x="1955" y="28470"/>
                  </a:cubicBezTo>
                  <a:cubicBezTo>
                    <a:pt x="1982" y="28470"/>
                    <a:pt x="2007" y="28459"/>
                    <a:pt x="2027" y="28432"/>
                  </a:cubicBezTo>
                  <a:cubicBezTo>
                    <a:pt x="2407" y="28210"/>
                    <a:pt x="2756" y="27925"/>
                    <a:pt x="3104" y="27640"/>
                  </a:cubicBezTo>
                  <a:cubicBezTo>
                    <a:pt x="3516" y="28052"/>
                    <a:pt x="3991" y="28369"/>
                    <a:pt x="4402" y="28717"/>
                  </a:cubicBezTo>
                  <a:cubicBezTo>
                    <a:pt x="4782" y="29034"/>
                    <a:pt x="5131" y="29351"/>
                    <a:pt x="5511" y="29604"/>
                  </a:cubicBezTo>
                  <a:cubicBezTo>
                    <a:pt x="1520" y="33816"/>
                    <a:pt x="64" y="39896"/>
                    <a:pt x="1330" y="45565"/>
                  </a:cubicBezTo>
                  <a:cubicBezTo>
                    <a:pt x="2661" y="51550"/>
                    <a:pt x="7253" y="56237"/>
                    <a:pt x="13048" y="58201"/>
                  </a:cubicBezTo>
                  <a:cubicBezTo>
                    <a:pt x="14980" y="58870"/>
                    <a:pt x="16933" y="59181"/>
                    <a:pt x="18850" y="59181"/>
                  </a:cubicBezTo>
                  <a:cubicBezTo>
                    <a:pt x="29094" y="59181"/>
                    <a:pt x="38305" y="50279"/>
                    <a:pt x="37718" y="39421"/>
                  </a:cubicBezTo>
                  <a:cubicBezTo>
                    <a:pt x="37275" y="32296"/>
                    <a:pt x="32841" y="25804"/>
                    <a:pt x="26507" y="22573"/>
                  </a:cubicBezTo>
                  <a:cubicBezTo>
                    <a:pt x="26412" y="22542"/>
                    <a:pt x="26381" y="22542"/>
                    <a:pt x="26349" y="22542"/>
                  </a:cubicBezTo>
                  <a:cubicBezTo>
                    <a:pt x="26381" y="22510"/>
                    <a:pt x="26412" y="22510"/>
                    <a:pt x="26412" y="22478"/>
                  </a:cubicBezTo>
                  <a:cubicBezTo>
                    <a:pt x="31448" y="15670"/>
                    <a:pt x="36230" y="8417"/>
                    <a:pt x="39238" y="469"/>
                  </a:cubicBezTo>
                  <a:cubicBezTo>
                    <a:pt x="39330" y="193"/>
                    <a:pt x="39105" y="0"/>
                    <a:pt x="38890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854538" y="3531441"/>
              <a:ext cx="1217568" cy="1816524"/>
            </a:xfrm>
            <a:custGeom>
              <a:avLst/>
              <a:gdLst/>
              <a:ahLst/>
              <a:cxnLst/>
              <a:rect l="l" t="t" r="r" b="b"/>
              <a:pathLst>
                <a:path w="37845" h="56462" extrusionOk="0">
                  <a:moveTo>
                    <a:pt x="25038" y="15858"/>
                  </a:moveTo>
                  <a:cubicBezTo>
                    <a:pt x="25175" y="15858"/>
                    <a:pt x="25301" y="16013"/>
                    <a:pt x="25209" y="16152"/>
                  </a:cubicBezTo>
                  <a:cubicBezTo>
                    <a:pt x="24481" y="17419"/>
                    <a:pt x="23435" y="18559"/>
                    <a:pt x="22580" y="19762"/>
                  </a:cubicBezTo>
                  <a:cubicBezTo>
                    <a:pt x="22553" y="19799"/>
                    <a:pt x="22511" y="19814"/>
                    <a:pt x="22466" y="19814"/>
                  </a:cubicBezTo>
                  <a:cubicBezTo>
                    <a:pt x="22356" y="19814"/>
                    <a:pt x="22237" y="19717"/>
                    <a:pt x="22327" y="19604"/>
                  </a:cubicBezTo>
                  <a:cubicBezTo>
                    <a:pt x="23150" y="18369"/>
                    <a:pt x="23942" y="17070"/>
                    <a:pt x="24892" y="15930"/>
                  </a:cubicBezTo>
                  <a:cubicBezTo>
                    <a:pt x="24935" y="15879"/>
                    <a:pt x="24987" y="15858"/>
                    <a:pt x="25038" y="15858"/>
                  </a:cubicBezTo>
                  <a:close/>
                  <a:moveTo>
                    <a:pt x="23483" y="16581"/>
                  </a:moveTo>
                  <a:cubicBezTo>
                    <a:pt x="23615" y="16581"/>
                    <a:pt x="23756" y="16723"/>
                    <a:pt x="23689" y="16880"/>
                  </a:cubicBezTo>
                  <a:cubicBezTo>
                    <a:pt x="22960" y="18147"/>
                    <a:pt x="22200" y="19414"/>
                    <a:pt x="21440" y="20681"/>
                  </a:cubicBezTo>
                  <a:cubicBezTo>
                    <a:pt x="21422" y="20708"/>
                    <a:pt x="21394" y="20719"/>
                    <a:pt x="21365" y="20719"/>
                  </a:cubicBezTo>
                  <a:cubicBezTo>
                    <a:pt x="21290" y="20719"/>
                    <a:pt x="21205" y="20645"/>
                    <a:pt x="21250" y="20554"/>
                  </a:cubicBezTo>
                  <a:cubicBezTo>
                    <a:pt x="21979" y="19256"/>
                    <a:pt x="22644" y="17926"/>
                    <a:pt x="23340" y="16659"/>
                  </a:cubicBezTo>
                  <a:cubicBezTo>
                    <a:pt x="23377" y="16604"/>
                    <a:pt x="23429" y="16581"/>
                    <a:pt x="23483" y="16581"/>
                  </a:cubicBezTo>
                  <a:close/>
                  <a:moveTo>
                    <a:pt x="33502" y="35082"/>
                  </a:moveTo>
                  <a:cubicBezTo>
                    <a:pt x="33688" y="35082"/>
                    <a:pt x="33870" y="35201"/>
                    <a:pt x="33855" y="35438"/>
                  </a:cubicBezTo>
                  <a:cubicBezTo>
                    <a:pt x="33538" y="43071"/>
                    <a:pt x="31828" y="53553"/>
                    <a:pt x="22422" y="54535"/>
                  </a:cubicBezTo>
                  <a:cubicBezTo>
                    <a:pt x="21852" y="54587"/>
                    <a:pt x="21282" y="54613"/>
                    <a:pt x="20712" y="54613"/>
                  </a:cubicBezTo>
                  <a:cubicBezTo>
                    <a:pt x="12987" y="54613"/>
                    <a:pt x="5484" y="49873"/>
                    <a:pt x="3832" y="42057"/>
                  </a:cubicBezTo>
                  <a:cubicBezTo>
                    <a:pt x="3832" y="41918"/>
                    <a:pt x="3917" y="41830"/>
                    <a:pt x="4012" y="41830"/>
                  </a:cubicBezTo>
                  <a:cubicBezTo>
                    <a:pt x="4047" y="41830"/>
                    <a:pt x="4083" y="41842"/>
                    <a:pt x="4117" y="41867"/>
                  </a:cubicBezTo>
                  <a:lnTo>
                    <a:pt x="4244" y="41867"/>
                  </a:lnTo>
                  <a:cubicBezTo>
                    <a:pt x="4086" y="41741"/>
                    <a:pt x="4086" y="41456"/>
                    <a:pt x="4307" y="41361"/>
                  </a:cubicBezTo>
                  <a:cubicBezTo>
                    <a:pt x="13301" y="38289"/>
                    <a:pt x="23119" y="36040"/>
                    <a:pt x="32588" y="35343"/>
                  </a:cubicBezTo>
                  <a:cubicBezTo>
                    <a:pt x="32810" y="35343"/>
                    <a:pt x="32936" y="35565"/>
                    <a:pt x="32936" y="35755"/>
                  </a:cubicBezTo>
                  <a:lnTo>
                    <a:pt x="33095" y="35755"/>
                  </a:lnTo>
                  <a:cubicBezTo>
                    <a:pt x="33126" y="35628"/>
                    <a:pt x="33126" y="35565"/>
                    <a:pt x="33126" y="35438"/>
                  </a:cubicBezTo>
                  <a:cubicBezTo>
                    <a:pt x="33126" y="35201"/>
                    <a:pt x="33316" y="35082"/>
                    <a:pt x="33502" y="35082"/>
                  </a:cubicBezTo>
                  <a:close/>
                  <a:moveTo>
                    <a:pt x="37845" y="1"/>
                  </a:moveTo>
                  <a:cubicBezTo>
                    <a:pt x="33601" y="4530"/>
                    <a:pt x="29453" y="9153"/>
                    <a:pt x="25399" y="13872"/>
                  </a:cubicBezTo>
                  <a:cubicBezTo>
                    <a:pt x="23625" y="15930"/>
                    <a:pt x="21884" y="18876"/>
                    <a:pt x="19635" y="20396"/>
                  </a:cubicBezTo>
                  <a:cubicBezTo>
                    <a:pt x="18590" y="21061"/>
                    <a:pt x="17418" y="21187"/>
                    <a:pt x="16278" y="21472"/>
                  </a:cubicBezTo>
                  <a:cubicBezTo>
                    <a:pt x="14853" y="21821"/>
                    <a:pt x="13460" y="22296"/>
                    <a:pt x="12066" y="22803"/>
                  </a:cubicBezTo>
                  <a:cubicBezTo>
                    <a:pt x="12039" y="22819"/>
                    <a:pt x="12013" y="22826"/>
                    <a:pt x="11989" y="22826"/>
                  </a:cubicBezTo>
                  <a:cubicBezTo>
                    <a:pt x="11870" y="22826"/>
                    <a:pt x="11792" y="22660"/>
                    <a:pt x="11845" y="22581"/>
                  </a:cubicBezTo>
                  <a:lnTo>
                    <a:pt x="10293" y="21504"/>
                  </a:lnTo>
                  <a:cubicBezTo>
                    <a:pt x="9881" y="21219"/>
                    <a:pt x="9469" y="20934"/>
                    <a:pt x="9089" y="20617"/>
                  </a:cubicBezTo>
                  <a:cubicBezTo>
                    <a:pt x="8899" y="20871"/>
                    <a:pt x="8678" y="21156"/>
                    <a:pt x="8393" y="21377"/>
                  </a:cubicBezTo>
                  <a:cubicBezTo>
                    <a:pt x="6873" y="22866"/>
                    <a:pt x="5131" y="24196"/>
                    <a:pt x="3389" y="25463"/>
                  </a:cubicBezTo>
                  <a:cubicBezTo>
                    <a:pt x="3832" y="25748"/>
                    <a:pt x="4244" y="26064"/>
                    <a:pt x="4656" y="26381"/>
                  </a:cubicBezTo>
                  <a:cubicBezTo>
                    <a:pt x="5036" y="26698"/>
                    <a:pt x="5447" y="26920"/>
                    <a:pt x="5827" y="27268"/>
                  </a:cubicBezTo>
                  <a:cubicBezTo>
                    <a:pt x="5866" y="27236"/>
                    <a:pt x="5906" y="27222"/>
                    <a:pt x="5944" y="27222"/>
                  </a:cubicBezTo>
                  <a:cubicBezTo>
                    <a:pt x="6092" y="27222"/>
                    <a:pt x="6207" y="27433"/>
                    <a:pt x="6081" y="27585"/>
                  </a:cubicBezTo>
                  <a:cubicBezTo>
                    <a:pt x="1140" y="33253"/>
                    <a:pt x="0" y="41899"/>
                    <a:pt x="4022" y="48391"/>
                  </a:cubicBezTo>
                  <a:cubicBezTo>
                    <a:pt x="7156" y="53444"/>
                    <a:pt x="13131" y="56462"/>
                    <a:pt x="19070" y="56462"/>
                  </a:cubicBezTo>
                  <a:cubicBezTo>
                    <a:pt x="20575" y="56462"/>
                    <a:pt x="22077" y="56268"/>
                    <a:pt x="23530" y="55865"/>
                  </a:cubicBezTo>
                  <a:cubicBezTo>
                    <a:pt x="30719" y="53870"/>
                    <a:pt x="36230" y="46998"/>
                    <a:pt x="36705" y="39555"/>
                  </a:cubicBezTo>
                  <a:cubicBezTo>
                    <a:pt x="37212" y="31955"/>
                    <a:pt x="32651" y="24703"/>
                    <a:pt x="25969" y="21314"/>
                  </a:cubicBezTo>
                  <a:cubicBezTo>
                    <a:pt x="25652" y="21187"/>
                    <a:pt x="25684" y="20776"/>
                    <a:pt x="26001" y="20617"/>
                  </a:cubicBezTo>
                  <a:cubicBezTo>
                    <a:pt x="25779" y="20586"/>
                    <a:pt x="25621" y="20364"/>
                    <a:pt x="25779" y="20111"/>
                  </a:cubicBezTo>
                  <a:cubicBezTo>
                    <a:pt x="30213" y="13587"/>
                    <a:pt x="34773" y="7253"/>
                    <a:pt x="37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978079" y="4660107"/>
              <a:ext cx="966172" cy="628554"/>
            </a:xfrm>
            <a:custGeom>
              <a:avLst/>
              <a:gdLst/>
              <a:ahLst/>
              <a:cxnLst/>
              <a:rect l="l" t="t" r="r" b="b"/>
              <a:pathLst>
                <a:path w="30031" h="19537" extrusionOk="0">
                  <a:moveTo>
                    <a:pt x="29686" y="0"/>
                  </a:moveTo>
                  <a:cubicBezTo>
                    <a:pt x="29508" y="0"/>
                    <a:pt x="29318" y="119"/>
                    <a:pt x="29286" y="356"/>
                  </a:cubicBezTo>
                  <a:cubicBezTo>
                    <a:pt x="29286" y="483"/>
                    <a:pt x="29286" y="546"/>
                    <a:pt x="29255" y="673"/>
                  </a:cubicBezTo>
                  <a:cubicBezTo>
                    <a:pt x="28779" y="8274"/>
                    <a:pt x="27228" y="18281"/>
                    <a:pt x="17727" y="18788"/>
                  </a:cubicBezTo>
                  <a:cubicBezTo>
                    <a:pt x="17382" y="18807"/>
                    <a:pt x="17037" y="18817"/>
                    <a:pt x="16694" y="18817"/>
                  </a:cubicBezTo>
                  <a:cubicBezTo>
                    <a:pt x="9250" y="18817"/>
                    <a:pt x="2279" y="14265"/>
                    <a:pt x="372" y="6849"/>
                  </a:cubicBezTo>
                  <a:cubicBezTo>
                    <a:pt x="372" y="6817"/>
                    <a:pt x="372" y="6817"/>
                    <a:pt x="309" y="6754"/>
                  </a:cubicBezTo>
                  <a:cubicBezTo>
                    <a:pt x="293" y="6749"/>
                    <a:pt x="275" y="6747"/>
                    <a:pt x="257" y="6747"/>
                  </a:cubicBezTo>
                  <a:cubicBezTo>
                    <a:pt x="137" y="6747"/>
                    <a:pt x="0" y="6837"/>
                    <a:pt x="56" y="6975"/>
                  </a:cubicBezTo>
                  <a:cubicBezTo>
                    <a:pt x="1645" y="14773"/>
                    <a:pt x="9113" y="19536"/>
                    <a:pt x="16819" y="19536"/>
                  </a:cubicBezTo>
                  <a:cubicBezTo>
                    <a:pt x="17406" y="19536"/>
                    <a:pt x="17995" y="19509"/>
                    <a:pt x="18582" y="19453"/>
                  </a:cubicBezTo>
                  <a:cubicBezTo>
                    <a:pt x="27988" y="18471"/>
                    <a:pt x="29698" y="7989"/>
                    <a:pt x="30015" y="356"/>
                  </a:cubicBezTo>
                  <a:cubicBezTo>
                    <a:pt x="30030" y="119"/>
                    <a:pt x="29864" y="0"/>
                    <a:pt x="29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988020" y="4681758"/>
              <a:ext cx="932295" cy="583738"/>
            </a:xfrm>
            <a:custGeom>
              <a:avLst/>
              <a:gdLst/>
              <a:ahLst/>
              <a:cxnLst/>
              <a:rect l="l" t="t" r="r" b="b"/>
              <a:pathLst>
                <a:path w="28978" h="18144" extrusionOk="0">
                  <a:moveTo>
                    <a:pt x="8771" y="12287"/>
                  </a:moveTo>
                  <a:cubicBezTo>
                    <a:pt x="8801" y="12287"/>
                    <a:pt x="8834" y="12297"/>
                    <a:pt x="8867" y="12319"/>
                  </a:cubicBezTo>
                  <a:cubicBezTo>
                    <a:pt x="10799" y="13586"/>
                    <a:pt x="12826" y="14219"/>
                    <a:pt x="15011" y="15043"/>
                  </a:cubicBezTo>
                  <a:cubicBezTo>
                    <a:pt x="15285" y="15134"/>
                    <a:pt x="15179" y="15488"/>
                    <a:pt x="14918" y="15488"/>
                  </a:cubicBezTo>
                  <a:cubicBezTo>
                    <a:pt x="14907" y="15488"/>
                    <a:pt x="14896" y="15487"/>
                    <a:pt x="14884" y="15486"/>
                  </a:cubicBezTo>
                  <a:cubicBezTo>
                    <a:pt x="12699" y="15138"/>
                    <a:pt x="10482" y="13839"/>
                    <a:pt x="8709" y="12573"/>
                  </a:cubicBezTo>
                  <a:cubicBezTo>
                    <a:pt x="8553" y="12494"/>
                    <a:pt x="8632" y="12287"/>
                    <a:pt x="8771" y="12287"/>
                  </a:cubicBezTo>
                  <a:close/>
                  <a:moveTo>
                    <a:pt x="5826" y="12389"/>
                  </a:moveTo>
                  <a:cubicBezTo>
                    <a:pt x="5850" y="12389"/>
                    <a:pt x="5873" y="12396"/>
                    <a:pt x="5890" y="12414"/>
                  </a:cubicBezTo>
                  <a:cubicBezTo>
                    <a:pt x="7569" y="13808"/>
                    <a:pt x="9374" y="14568"/>
                    <a:pt x="11433" y="15265"/>
                  </a:cubicBezTo>
                  <a:cubicBezTo>
                    <a:pt x="11690" y="15350"/>
                    <a:pt x="11611" y="15721"/>
                    <a:pt x="11407" y="15721"/>
                  </a:cubicBezTo>
                  <a:cubicBezTo>
                    <a:pt x="11385" y="15721"/>
                    <a:pt x="11362" y="15717"/>
                    <a:pt x="11338" y="15708"/>
                  </a:cubicBezTo>
                  <a:cubicBezTo>
                    <a:pt x="9216" y="15233"/>
                    <a:pt x="7284" y="13998"/>
                    <a:pt x="5700" y="12636"/>
                  </a:cubicBezTo>
                  <a:cubicBezTo>
                    <a:pt x="5598" y="12533"/>
                    <a:pt x="5724" y="12389"/>
                    <a:pt x="5826" y="12389"/>
                  </a:cubicBezTo>
                  <a:close/>
                  <a:moveTo>
                    <a:pt x="28819" y="0"/>
                  </a:moveTo>
                  <a:cubicBezTo>
                    <a:pt x="28819" y="127"/>
                    <a:pt x="28756" y="285"/>
                    <a:pt x="28566" y="317"/>
                  </a:cubicBezTo>
                  <a:cubicBezTo>
                    <a:pt x="18938" y="1805"/>
                    <a:pt x="9691" y="3547"/>
                    <a:pt x="317" y="6144"/>
                  </a:cubicBezTo>
                  <a:cubicBezTo>
                    <a:pt x="300" y="6152"/>
                    <a:pt x="280" y="6156"/>
                    <a:pt x="261" y="6156"/>
                  </a:cubicBezTo>
                  <a:cubicBezTo>
                    <a:pt x="207" y="6156"/>
                    <a:pt x="150" y="6127"/>
                    <a:pt x="127" y="6081"/>
                  </a:cubicBezTo>
                  <a:lnTo>
                    <a:pt x="0" y="6081"/>
                  </a:lnTo>
                  <a:cubicBezTo>
                    <a:pt x="0" y="6081"/>
                    <a:pt x="32" y="6144"/>
                    <a:pt x="32" y="6176"/>
                  </a:cubicBezTo>
                  <a:cubicBezTo>
                    <a:pt x="1969" y="13592"/>
                    <a:pt x="8941" y="18144"/>
                    <a:pt x="16385" y="18144"/>
                  </a:cubicBezTo>
                  <a:cubicBezTo>
                    <a:pt x="16728" y="18144"/>
                    <a:pt x="17073" y="18134"/>
                    <a:pt x="17418" y="18115"/>
                  </a:cubicBezTo>
                  <a:cubicBezTo>
                    <a:pt x="26982" y="17608"/>
                    <a:pt x="28502" y="7601"/>
                    <a:pt x="28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986991" y="4668503"/>
              <a:ext cx="928209" cy="211341"/>
            </a:xfrm>
            <a:custGeom>
              <a:avLst/>
              <a:gdLst/>
              <a:ahLst/>
              <a:cxnLst/>
              <a:rect l="l" t="t" r="r" b="b"/>
              <a:pathLst>
                <a:path w="28851" h="6569" extrusionOk="0">
                  <a:moveTo>
                    <a:pt x="28502" y="0"/>
                  </a:moveTo>
                  <a:cubicBezTo>
                    <a:pt x="19033" y="634"/>
                    <a:pt x="9184" y="2914"/>
                    <a:pt x="254" y="6018"/>
                  </a:cubicBezTo>
                  <a:cubicBezTo>
                    <a:pt x="0" y="6113"/>
                    <a:pt x="0" y="6398"/>
                    <a:pt x="159" y="6493"/>
                  </a:cubicBezTo>
                  <a:cubicBezTo>
                    <a:pt x="182" y="6539"/>
                    <a:pt x="239" y="6568"/>
                    <a:pt x="293" y="6568"/>
                  </a:cubicBezTo>
                  <a:cubicBezTo>
                    <a:pt x="312" y="6568"/>
                    <a:pt x="332" y="6564"/>
                    <a:pt x="349" y="6556"/>
                  </a:cubicBezTo>
                  <a:cubicBezTo>
                    <a:pt x="9723" y="3959"/>
                    <a:pt x="18970" y="2217"/>
                    <a:pt x="28598" y="729"/>
                  </a:cubicBezTo>
                  <a:cubicBezTo>
                    <a:pt x="28788" y="729"/>
                    <a:pt x="28851" y="570"/>
                    <a:pt x="28851" y="412"/>
                  </a:cubicBezTo>
                  <a:cubicBezTo>
                    <a:pt x="28851" y="222"/>
                    <a:pt x="28693" y="0"/>
                    <a:pt x="28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69951" y="4041177"/>
              <a:ext cx="98577" cy="128175"/>
            </a:xfrm>
            <a:custGeom>
              <a:avLst/>
              <a:gdLst/>
              <a:ahLst/>
              <a:cxnLst/>
              <a:rect l="l" t="t" r="r" b="b"/>
              <a:pathLst>
                <a:path w="3064" h="3984" extrusionOk="0">
                  <a:moveTo>
                    <a:pt x="2804" y="0"/>
                  </a:moveTo>
                  <a:cubicBezTo>
                    <a:pt x="2753" y="0"/>
                    <a:pt x="2699" y="25"/>
                    <a:pt x="2655" y="86"/>
                  </a:cubicBezTo>
                  <a:cubicBezTo>
                    <a:pt x="1705" y="1226"/>
                    <a:pt x="913" y="2525"/>
                    <a:pt x="90" y="3760"/>
                  </a:cubicBezTo>
                  <a:cubicBezTo>
                    <a:pt x="0" y="3872"/>
                    <a:pt x="101" y="3984"/>
                    <a:pt x="212" y="3984"/>
                  </a:cubicBezTo>
                  <a:cubicBezTo>
                    <a:pt x="258" y="3984"/>
                    <a:pt x="306" y="3965"/>
                    <a:pt x="343" y="3918"/>
                  </a:cubicBezTo>
                  <a:cubicBezTo>
                    <a:pt x="1198" y="2715"/>
                    <a:pt x="2180" y="1575"/>
                    <a:pt x="2972" y="308"/>
                  </a:cubicBezTo>
                  <a:cubicBezTo>
                    <a:pt x="3064" y="171"/>
                    <a:pt x="2940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37747" y="4064663"/>
              <a:ext cx="80335" cy="133387"/>
            </a:xfrm>
            <a:custGeom>
              <a:avLst/>
              <a:gdLst/>
              <a:ahLst/>
              <a:cxnLst/>
              <a:rect l="l" t="t" r="r" b="b"/>
              <a:pathLst>
                <a:path w="2497" h="4146" extrusionOk="0">
                  <a:moveTo>
                    <a:pt x="2262" y="1"/>
                  </a:moveTo>
                  <a:cubicBezTo>
                    <a:pt x="2212" y="1"/>
                    <a:pt x="2165" y="26"/>
                    <a:pt x="2136" y="85"/>
                  </a:cubicBezTo>
                  <a:cubicBezTo>
                    <a:pt x="1408" y="1415"/>
                    <a:pt x="711" y="2682"/>
                    <a:pt x="46" y="3980"/>
                  </a:cubicBezTo>
                  <a:cubicBezTo>
                    <a:pt x="1" y="4071"/>
                    <a:pt x="85" y="4145"/>
                    <a:pt x="172" y="4145"/>
                  </a:cubicBezTo>
                  <a:cubicBezTo>
                    <a:pt x="206" y="4145"/>
                    <a:pt x="241" y="4134"/>
                    <a:pt x="268" y="4107"/>
                  </a:cubicBezTo>
                  <a:cubicBezTo>
                    <a:pt x="964" y="2840"/>
                    <a:pt x="1724" y="1573"/>
                    <a:pt x="2453" y="306"/>
                  </a:cubicBezTo>
                  <a:cubicBezTo>
                    <a:pt x="2497" y="131"/>
                    <a:pt x="2373" y="1"/>
                    <a:pt x="2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265023" y="5077058"/>
              <a:ext cx="215749" cy="103016"/>
            </a:xfrm>
            <a:custGeom>
              <a:avLst/>
              <a:gdLst/>
              <a:ahLst/>
              <a:cxnLst/>
              <a:rect l="l" t="t" r="r" b="b"/>
              <a:pathLst>
                <a:path w="6706" h="3202" extrusionOk="0">
                  <a:moveTo>
                    <a:pt x="207" y="0"/>
                  </a:moveTo>
                  <a:cubicBezTo>
                    <a:pt x="85" y="0"/>
                    <a:pt x="0" y="207"/>
                    <a:pt x="131" y="286"/>
                  </a:cubicBezTo>
                  <a:cubicBezTo>
                    <a:pt x="1936" y="1552"/>
                    <a:pt x="4153" y="2851"/>
                    <a:pt x="6338" y="3199"/>
                  </a:cubicBezTo>
                  <a:cubicBezTo>
                    <a:pt x="6349" y="3201"/>
                    <a:pt x="6359" y="3201"/>
                    <a:pt x="6370" y="3201"/>
                  </a:cubicBezTo>
                  <a:cubicBezTo>
                    <a:pt x="6601" y="3201"/>
                    <a:pt x="6706" y="2877"/>
                    <a:pt x="6433" y="2756"/>
                  </a:cubicBezTo>
                  <a:cubicBezTo>
                    <a:pt x="4248" y="1932"/>
                    <a:pt x="2252" y="1299"/>
                    <a:pt x="289" y="32"/>
                  </a:cubicBezTo>
                  <a:cubicBezTo>
                    <a:pt x="261" y="10"/>
                    <a:pt x="233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167960" y="5080662"/>
              <a:ext cx="196188" cy="106909"/>
            </a:xfrm>
            <a:custGeom>
              <a:avLst/>
              <a:gdLst/>
              <a:ahLst/>
              <a:cxnLst/>
              <a:rect l="l" t="t" r="r" b="b"/>
              <a:pathLst>
                <a:path w="6098" h="3323" extrusionOk="0">
                  <a:moveTo>
                    <a:pt x="235" y="1"/>
                  </a:moveTo>
                  <a:cubicBezTo>
                    <a:pt x="119" y="1"/>
                    <a:pt x="1" y="130"/>
                    <a:pt x="107" y="237"/>
                  </a:cubicBezTo>
                  <a:cubicBezTo>
                    <a:pt x="1691" y="1599"/>
                    <a:pt x="3623" y="2834"/>
                    <a:pt x="5745" y="3309"/>
                  </a:cubicBezTo>
                  <a:cubicBezTo>
                    <a:pt x="5769" y="3318"/>
                    <a:pt x="5792" y="3322"/>
                    <a:pt x="5814" y="3322"/>
                  </a:cubicBezTo>
                  <a:cubicBezTo>
                    <a:pt x="6018" y="3322"/>
                    <a:pt x="6097" y="2951"/>
                    <a:pt x="5840" y="2866"/>
                  </a:cubicBezTo>
                  <a:cubicBezTo>
                    <a:pt x="3781" y="2169"/>
                    <a:pt x="1976" y="1409"/>
                    <a:pt x="297" y="15"/>
                  </a:cubicBezTo>
                  <a:cubicBezTo>
                    <a:pt x="278" y="5"/>
                    <a:pt x="256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2904469" y="4107098"/>
              <a:ext cx="234377" cy="239492"/>
            </a:xfrm>
            <a:custGeom>
              <a:avLst/>
              <a:gdLst/>
              <a:ahLst/>
              <a:cxnLst/>
              <a:rect l="l" t="t" r="r" b="b"/>
              <a:pathLst>
                <a:path w="7285" h="7444" extrusionOk="0">
                  <a:moveTo>
                    <a:pt x="7189" y="1"/>
                  </a:moveTo>
                  <a:lnTo>
                    <a:pt x="6714" y="159"/>
                  </a:lnTo>
                  <a:cubicBezTo>
                    <a:pt x="5289" y="286"/>
                    <a:pt x="3484" y="1996"/>
                    <a:pt x="2534" y="2946"/>
                  </a:cubicBezTo>
                  <a:cubicBezTo>
                    <a:pt x="1900" y="3579"/>
                    <a:pt x="1330" y="4245"/>
                    <a:pt x="855" y="5005"/>
                  </a:cubicBezTo>
                  <a:cubicBezTo>
                    <a:pt x="665" y="5258"/>
                    <a:pt x="507" y="5575"/>
                    <a:pt x="349" y="5860"/>
                  </a:cubicBezTo>
                  <a:cubicBezTo>
                    <a:pt x="222" y="6145"/>
                    <a:pt x="95" y="6430"/>
                    <a:pt x="0" y="6651"/>
                  </a:cubicBezTo>
                  <a:cubicBezTo>
                    <a:pt x="190" y="6905"/>
                    <a:pt x="349" y="7126"/>
                    <a:pt x="539" y="7380"/>
                  </a:cubicBezTo>
                  <a:cubicBezTo>
                    <a:pt x="587" y="7331"/>
                    <a:pt x="640" y="7311"/>
                    <a:pt x="690" y="7311"/>
                  </a:cubicBezTo>
                  <a:cubicBezTo>
                    <a:pt x="772" y="7311"/>
                    <a:pt x="848" y="7365"/>
                    <a:pt x="887" y="7443"/>
                  </a:cubicBezTo>
                  <a:cubicBezTo>
                    <a:pt x="2122" y="6430"/>
                    <a:pt x="3389" y="5385"/>
                    <a:pt x="4624" y="4371"/>
                  </a:cubicBezTo>
                  <a:cubicBezTo>
                    <a:pt x="5226" y="3896"/>
                    <a:pt x="5859" y="3421"/>
                    <a:pt x="6366" y="2851"/>
                  </a:cubicBezTo>
                  <a:cubicBezTo>
                    <a:pt x="6651" y="2534"/>
                    <a:pt x="7157" y="2059"/>
                    <a:pt x="7284" y="1679"/>
                  </a:cubicBezTo>
                  <a:cubicBezTo>
                    <a:pt x="7284" y="1109"/>
                    <a:pt x="7221" y="571"/>
                    <a:pt x="71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49"/>
          <p:cNvGrpSpPr/>
          <p:nvPr/>
        </p:nvGrpSpPr>
        <p:grpSpPr>
          <a:xfrm>
            <a:off x="1187121" y="2632397"/>
            <a:ext cx="1715213" cy="1517315"/>
            <a:chOff x="1030270" y="3014488"/>
            <a:chExt cx="1715213" cy="1517315"/>
          </a:xfrm>
        </p:grpSpPr>
        <p:sp>
          <p:nvSpPr>
            <p:cNvPr id="1250" name="Google Shape;1250;p49"/>
            <p:cNvSpPr/>
            <p:nvPr/>
          </p:nvSpPr>
          <p:spPr>
            <a:xfrm>
              <a:off x="2146757" y="3106346"/>
              <a:ext cx="598725" cy="766496"/>
            </a:xfrm>
            <a:custGeom>
              <a:avLst/>
              <a:gdLst/>
              <a:ahLst/>
              <a:cxnLst/>
              <a:rect l="l" t="t" r="r" b="b"/>
              <a:pathLst>
                <a:path w="18179" h="23273" extrusionOk="0">
                  <a:moveTo>
                    <a:pt x="4245" y="617"/>
                  </a:moveTo>
                  <a:lnTo>
                    <a:pt x="4245" y="617"/>
                  </a:lnTo>
                  <a:cubicBezTo>
                    <a:pt x="5258" y="1282"/>
                    <a:pt x="6461" y="2201"/>
                    <a:pt x="6303" y="3404"/>
                  </a:cubicBezTo>
                  <a:cubicBezTo>
                    <a:pt x="6145" y="4734"/>
                    <a:pt x="5036" y="5273"/>
                    <a:pt x="4150" y="5969"/>
                  </a:cubicBezTo>
                  <a:cubicBezTo>
                    <a:pt x="3485" y="6603"/>
                    <a:pt x="2693" y="7331"/>
                    <a:pt x="2408" y="8186"/>
                  </a:cubicBezTo>
                  <a:cubicBezTo>
                    <a:pt x="2344" y="8376"/>
                    <a:pt x="2249" y="8471"/>
                    <a:pt x="2186" y="8630"/>
                  </a:cubicBezTo>
                  <a:lnTo>
                    <a:pt x="2313" y="8756"/>
                  </a:lnTo>
                  <a:lnTo>
                    <a:pt x="2313" y="8851"/>
                  </a:lnTo>
                  <a:cubicBezTo>
                    <a:pt x="2166" y="8868"/>
                    <a:pt x="2022" y="8876"/>
                    <a:pt x="1881" y="8876"/>
                  </a:cubicBezTo>
                  <a:cubicBezTo>
                    <a:pt x="1477" y="8876"/>
                    <a:pt x="1089" y="8810"/>
                    <a:pt x="666" y="8693"/>
                  </a:cubicBezTo>
                  <a:cubicBezTo>
                    <a:pt x="761" y="8281"/>
                    <a:pt x="888" y="7933"/>
                    <a:pt x="1046" y="7616"/>
                  </a:cubicBezTo>
                  <a:cubicBezTo>
                    <a:pt x="1109" y="7521"/>
                    <a:pt x="1141" y="7458"/>
                    <a:pt x="1204" y="7363"/>
                  </a:cubicBezTo>
                  <a:cubicBezTo>
                    <a:pt x="1648" y="6413"/>
                    <a:pt x="2376" y="5716"/>
                    <a:pt x="3485" y="5209"/>
                  </a:cubicBezTo>
                  <a:cubicBezTo>
                    <a:pt x="4118" y="4924"/>
                    <a:pt x="4720" y="4671"/>
                    <a:pt x="5068" y="4038"/>
                  </a:cubicBezTo>
                  <a:cubicBezTo>
                    <a:pt x="5765" y="2771"/>
                    <a:pt x="5100" y="1504"/>
                    <a:pt x="4245" y="617"/>
                  </a:cubicBezTo>
                  <a:close/>
                  <a:moveTo>
                    <a:pt x="12732" y="6223"/>
                  </a:moveTo>
                  <a:lnTo>
                    <a:pt x="12732" y="6223"/>
                  </a:lnTo>
                  <a:cubicBezTo>
                    <a:pt x="13904" y="9675"/>
                    <a:pt x="10103" y="11448"/>
                    <a:pt x="7285" y="12335"/>
                  </a:cubicBezTo>
                  <a:cubicBezTo>
                    <a:pt x="5765" y="12810"/>
                    <a:pt x="4340" y="13317"/>
                    <a:pt x="3580" y="14710"/>
                  </a:cubicBezTo>
                  <a:cubicBezTo>
                    <a:pt x="3200" y="14615"/>
                    <a:pt x="2851" y="14488"/>
                    <a:pt x="2534" y="14330"/>
                  </a:cubicBezTo>
                  <a:cubicBezTo>
                    <a:pt x="2408" y="14267"/>
                    <a:pt x="2154" y="14077"/>
                    <a:pt x="1869" y="13855"/>
                  </a:cubicBezTo>
                  <a:cubicBezTo>
                    <a:pt x="3200" y="12968"/>
                    <a:pt x="4466" y="12018"/>
                    <a:pt x="5923" y="11290"/>
                  </a:cubicBezTo>
                  <a:cubicBezTo>
                    <a:pt x="7285" y="10625"/>
                    <a:pt x="8773" y="10308"/>
                    <a:pt x="10167" y="9675"/>
                  </a:cubicBezTo>
                  <a:cubicBezTo>
                    <a:pt x="11592" y="9010"/>
                    <a:pt x="12795" y="7806"/>
                    <a:pt x="12732" y="6223"/>
                  </a:cubicBezTo>
                  <a:close/>
                  <a:moveTo>
                    <a:pt x="2123" y="19207"/>
                  </a:moveTo>
                  <a:cubicBezTo>
                    <a:pt x="5385" y="21962"/>
                    <a:pt x="10262" y="22247"/>
                    <a:pt x="14442" y="22406"/>
                  </a:cubicBezTo>
                  <a:cubicBezTo>
                    <a:pt x="13084" y="22658"/>
                    <a:pt x="11746" y="22784"/>
                    <a:pt x="10427" y="22784"/>
                  </a:cubicBezTo>
                  <a:cubicBezTo>
                    <a:pt x="7102" y="22784"/>
                    <a:pt x="3899" y="21980"/>
                    <a:pt x="793" y="20347"/>
                  </a:cubicBezTo>
                  <a:cubicBezTo>
                    <a:pt x="1141" y="19840"/>
                    <a:pt x="1584" y="19460"/>
                    <a:pt x="2123" y="19207"/>
                  </a:cubicBezTo>
                  <a:close/>
                  <a:moveTo>
                    <a:pt x="3550" y="1"/>
                  </a:moveTo>
                  <a:cubicBezTo>
                    <a:pt x="3387" y="1"/>
                    <a:pt x="3239" y="207"/>
                    <a:pt x="3390" y="332"/>
                  </a:cubicBezTo>
                  <a:cubicBezTo>
                    <a:pt x="4561" y="1314"/>
                    <a:pt x="5701" y="3246"/>
                    <a:pt x="4150" y="4449"/>
                  </a:cubicBezTo>
                  <a:cubicBezTo>
                    <a:pt x="3516" y="4924"/>
                    <a:pt x="2661" y="5083"/>
                    <a:pt x="2028" y="5589"/>
                  </a:cubicBezTo>
                  <a:cubicBezTo>
                    <a:pt x="1489" y="6033"/>
                    <a:pt x="1109" y="6540"/>
                    <a:pt x="824" y="7141"/>
                  </a:cubicBezTo>
                  <a:cubicBezTo>
                    <a:pt x="634" y="7015"/>
                    <a:pt x="444" y="6951"/>
                    <a:pt x="223" y="6825"/>
                  </a:cubicBezTo>
                  <a:lnTo>
                    <a:pt x="1" y="7300"/>
                  </a:lnTo>
                  <a:cubicBezTo>
                    <a:pt x="223" y="7426"/>
                    <a:pt x="476" y="7521"/>
                    <a:pt x="666" y="7648"/>
                  </a:cubicBezTo>
                  <a:cubicBezTo>
                    <a:pt x="603" y="7965"/>
                    <a:pt x="508" y="8281"/>
                    <a:pt x="508" y="8630"/>
                  </a:cubicBezTo>
                  <a:cubicBezTo>
                    <a:pt x="476" y="8598"/>
                    <a:pt x="381" y="8598"/>
                    <a:pt x="318" y="8566"/>
                  </a:cubicBezTo>
                  <a:cubicBezTo>
                    <a:pt x="306" y="8563"/>
                    <a:pt x="296" y="8562"/>
                    <a:pt x="285" y="8562"/>
                  </a:cubicBezTo>
                  <a:cubicBezTo>
                    <a:pt x="181" y="8562"/>
                    <a:pt x="133" y="8699"/>
                    <a:pt x="191" y="8756"/>
                  </a:cubicBezTo>
                  <a:cubicBezTo>
                    <a:pt x="668" y="9138"/>
                    <a:pt x="1342" y="9322"/>
                    <a:pt x="2012" y="9322"/>
                  </a:cubicBezTo>
                  <a:cubicBezTo>
                    <a:pt x="2231" y="9322"/>
                    <a:pt x="2450" y="9302"/>
                    <a:pt x="2661" y="9263"/>
                  </a:cubicBezTo>
                  <a:cubicBezTo>
                    <a:pt x="2693" y="9263"/>
                    <a:pt x="2724" y="9231"/>
                    <a:pt x="2756" y="9231"/>
                  </a:cubicBezTo>
                  <a:lnTo>
                    <a:pt x="2819" y="9231"/>
                  </a:lnTo>
                  <a:cubicBezTo>
                    <a:pt x="2851" y="9231"/>
                    <a:pt x="2851" y="9200"/>
                    <a:pt x="2883" y="9200"/>
                  </a:cubicBezTo>
                  <a:cubicBezTo>
                    <a:pt x="3611" y="9833"/>
                    <a:pt x="4276" y="10593"/>
                    <a:pt x="4815" y="11385"/>
                  </a:cubicBezTo>
                  <a:cubicBezTo>
                    <a:pt x="3706" y="12018"/>
                    <a:pt x="2661" y="12747"/>
                    <a:pt x="1711" y="13602"/>
                  </a:cubicBezTo>
                  <a:cubicBezTo>
                    <a:pt x="1648" y="13633"/>
                    <a:pt x="1648" y="13633"/>
                    <a:pt x="1648" y="13665"/>
                  </a:cubicBezTo>
                  <a:cubicBezTo>
                    <a:pt x="1466" y="13535"/>
                    <a:pt x="1306" y="13427"/>
                    <a:pt x="1219" y="13427"/>
                  </a:cubicBezTo>
                  <a:cubicBezTo>
                    <a:pt x="1200" y="13427"/>
                    <a:pt x="1184" y="13432"/>
                    <a:pt x="1173" y="13443"/>
                  </a:cubicBezTo>
                  <a:cubicBezTo>
                    <a:pt x="1236" y="13380"/>
                    <a:pt x="1236" y="13317"/>
                    <a:pt x="1173" y="13285"/>
                  </a:cubicBezTo>
                  <a:cubicBezTo>
                    <a:pt x="1141" y="13222"/>
                    <a:pt x="1109" y="13190"/>
                    <a:pt x="983" y="13190"/>
                  </a:cubicBezTo>
                  <a:cubicBezTo>
                    <a:pt x="969" y="13187"/>
                    <a:pt x="955" y="13186"/>
                    <a:pt x="942" y="13186"/>
                  </a:cubicBezTo>
                  <a:cubicBezTo>
                    <a:pt x="804" y="13186"/>
                    <a:pt x="703" y="13330"/>
                    <a:pt x="761" y="13475"/>
                  </a:cubicBezTo>
                  <a:cubicBezTo>
                    <a:pt x="856" y="14013"/>
                    <a:pt x="1648" y="14425"/>
                    <a:pt x="2091" y="14647"/>
                  </a:cubicBezTo>
                  <a:cubicBezTo>
                    <a:pt x="2693" y="15027"/>
                    <a:pt x="3390" y="15343"/>
                    <a:pt x="4118" y="15343"/>
                  </a:cubicBezTo>
                  <a:cubicBezTo>
                    <a:pt x="4435" y="15343"/>
                    <a:pt x="4435" y="14932"/>
                    <a:pt x="4181" y="14868"/>
                  </a:cubicBezTo>
                  <a:cubicBezTo>
                    <a:pt x="4150" y="14868"/>
                    <a:pt x="4118" y="14805"/>
                    <a:pt x="4086" y="14805"/>
                  </a:cubicBezTo>
                  <a:cubicBezTo>
                    <a:pt x="4561" y="14140"/>
                    <a:pt x="5195" y="13665"/>
                    <a:pt x="5923" y="13317"/>
                  </a:cubicBezTo>
                  <a:cubicBezTo>
                    <a:pt x="6525" y="14488"/>
                    <a:pt x="6873" y="15723"/>
                    <a:pt x="7095" y="16990"/>
                  </a:cubicBezTo>
                  <a:cubicBezTo>
                    <a:pt x="6956" y="16981"/>
                    <a:pt x="6819" y="16977"/>
                    <a:pt x="6685" y="16977"/>
                  </a:cubicBezTo>
                  <a:cubicBezTo>
                    <a:pt x="6360" y="16977"/>
                    <a:pt x="6047" y="17000"/>
                    <a:pt x="5733" y="17022"/>
                  </a:cubicBezTo>
                  <a:cubicBezTo>
                    <a:pt x="5765" y="16959"/>
                    <a:pt x="5765" y="16832"/>
                    <a:pt x="5828" y="16769"/>
                  </a:cubicBezTo>
                  <a:cubicBezTo>
                    <a:pt x="5866" y="16580"/>
                    <a:pt x="5712" y="16458"/>
                    <a:pt x="5555" y="16458"/>
                  </a:cubicBezTo>
                  <a:cubicBezTo>
                    <a:pt x="5449" y="16458"/>
                    <a:pt x="5341" y="16514"/>
                    <a:pt x="5290" y="16642"/>
                  </a:cubicBezTo>
                  <a:cubicBezTo>
                    <a:pt x="5068" y="17180"/>
                    <a:pt x="4941" y="18510"/>
                    <a:pt x="5606" y="18827"/>
                  </a:cubicBezTo>
                  <a:cubicBezTo>
                    <a:pt x="5641" y="18839"/>
                    <a:pt x="5672" y="18846"/>
                    <a:pt x="5696" y="18846"/>
                  </a:cubicBezTo>
                  <a:cubicBezTo>
                    <a:pt x="5739" y="18846"/>
                    <a:pt x="5765" y="18824"/>
                    <a:pt x="5765" y="18764"/>
                  </a:cubicBezTo>
                  <a:lnTo>
                    <a:pt x="5765" y="18447"/>
                  </a:lnTo>
                  <a:lnTo>
                    <a:pt x="5670" y="17877"/>
                  </a:lnTo>
                  <a:cubicBezTo>
                    <a:pt x="5670" y="17624"/>
                    <a:pt x="5670" y="17434"/>
                    <a:pt x="5701" y="17244"/>
                  </a:cubicBezTo>
                  <a:cubicBezTo>
                    <a:pt x="7838" y="17337"/>
                    <a:pt x="10541" y="18097"/>
                    <a:pt x="13015" y="18097"/>
                  </a:cubicBezTo>
                  <a:cubicBezTo>
                    <a:pt x="14721" y="18097"/>
                    <a:pt x="16318" y="17736"/>
                    <a:pt x="17546" y="16547"/>
                  </a:cubicBezTo>
                  <a:lnTo>
                    <a:pt x="17546" y="16547"/>
                  </a:lnTo>
                  <a:cubicBezTo>
                    <a:pt x="16221" y="18680"/>
                    <a:pt x="14056" y="19411"/>
                    <a:pt x="11745" y="19411"/>
                  </a:cubicBezTo>
                  <a:cubicBezTo>
                    <a:pt x="9801" y="19411"/>
                    <a:pt x="7754" y="18894"/>
                    <a:pt x="6018" y="18257"/>
                  </a:cubicBezTo>
                  <a:cubicBezTo>
                    <a:pt x="6004" y="18254"/>
                    <a:pt x="5991" y="18252"/>
                    <a:pt x="5979" y="18252"/>
                  </a:cubicBezTo>
                  <a:cubicBezTo>
                    <a:pt x="5878" y="18252"/>
                    <a:pt x="5828" y="18359"/>
                    <a:pt x="5828" y="18415"/>
                  </a:cubicBezTo>
                  <a:cubicBezTo>
                    <a:pt x="5828" y="18447"/>
                    <a:pt x="5860" y="18510"/>
                    <a:pt x="5891" y="18542"/>
                  </a:cubicBezTo>
                  <a:cubicBezTo>
                    <a:pt x="6303" y="18732"/>
                    <a:pt x="6715" y="18922"/>
                    <a:pt x="7158" y="19080"/>
                  </a:cubicBezTo>
                  <a:cubicBezTo>
                    <a:pt x="7126" y="19777"/>
                    <a:pt x="7031" y="20442"/>
                    <a:pt x="6936" y="21107"/>
                  </a:cubicBezTo>
                  <a:cubicBezTo>
                    <a:pt x="5353" y="20727"/>
                    <a:pt x="3865" y="20094"/>
                    <a:pt x="2566" y="19017"/>
                  </a:cubicBezTo>
                  <a:cubicBezTo>
                    <a:pt x="2724" y="18985"/>
                    <a:pt x="2851" y="18922"/>
                    <a:pt x="2978" y="18890"/>
                  </a:cubicBezTo>
                  <a:cubicBezTo>
                    <a:pt x="3231" y="18859"/>
                    <a:pt x="3168" y="18447"/>
                    <a:pt x="2915" y="18447"/>
                  </a:cubicBezTo>
                  <a:cubicBezTo>
                    <a:pt x="1648" y="18542"/>
                    <a:pt x="508" y="19587"/>
                    <a:pt x="286" y="20822"/>
                  </a:cubicBezTo>
                  <a:cubicBezTo>
                    <a:pt x="244" y="20907"/>
                    <a:pt x="328" y="20977"/>
                    <a:pt x="399" y="20977"/>
                  </a:cubicBezTo>
                  <a:cubicBezTo>
                    <a:pt x="434" y="20977"/>
                    <a:pt x="465" y="20959"/>
                    <a:pt x="476" y="20917"/>
                  </a:cubicBezTo>
                  <a:cubicBezTo>
                    <a:pt x="539" y="20759"/>
                    <a:pt x="634" y="20601"/>
                    <a:pt x="698" y="20474"/>
                  </a:cubicBezTo>
                  <a:cubicBezTo>
                    <a:pt x="2439" y="21582"/>
                    <a:pt x="4435" y="22374"/>
                    <a:pt x="6461" y="22817"/>
                  </a:cubicBezTo>
                  <a:lnTo>
                    <a:pt x="6525" y="22849"/>
                  </a:lnTo>
                  <a:cubicBezTo>
                    <a:pt x="7796" y="23128"/>
                    <a:pt x="9111" y="23272"/>
                    <a:pt x="10426" y="23272"/>
                  </a:cubicBezTo>
                  <a:cubicBezTo>
                    <a:pt x="12090" y="23272"/>
                    <a:pt x="13754" y="23042"/>
                    <a:pt x="15329" y="22564"/>
                  </a:cubicBezTo>
                  <a:cubicBezTo>
                    <a:pt x="15509" y="22504"/>
                    <a:pt x="15433" y="22245"/>
                    <a:pt x="15263" y="22245"/>
                  </a:cubicBezTo>
                  <a:cubicBezTo>
                    <a:pt x="15253" y="22245"/>
                    <a:pt x="15244" y="22246"/>
                    <a:pt x="15234" y="22247"/>
                  </a:cubicBezTo>
                  <a:cubicBezTo>
                    <a:pt x="15234" y="22216"/>
                    <a:pt x="15234" y="22216"/>
                    <a:pt x="15202" y="22216"/>
                  </a:cubicBezTo>
                  <a:cubicBezTo>
                    <a:pt x="12669" y="21804"/>
                    <a:pt x="9977" y="21772"/>
                    <a:pt x="7443" y="21234"/>
                  </a:cubicBezTo>
                  <a:cubicBezTo>
                    <a:pt x="7570" y="20601"/>
                    <a:pt x="7633" y="19967"/>
                    <a:pt x="7665" y="19270"/>
                  </a:cubicBezTo>
                  <a:cubicBezTo>
                    <a:pt x="8905" y="19667"/>
                    <a:pt x="10243" y="19900"/>
                    <a:pt x="11547" y="19900"/>
                  </a:cubicBezTo>
                  <a:cubicBezTo>
                    <a:pt x="14305" y="19900"/>
                    <a:pt x="16911" y="18856"/>
                    <a:pt x="18116" y="16104"/>
                  </a:cubicBezTo>
                  <a:cubicBezTo>
                    <a:pt x="18179" y="15977"/>
                    <a:pt x="18084" y="15850"/>
                    <a:pt x="17957" y="15850"/>
                  </a:cubicBezTo>
                  <a:cubicBezTo>
                    <a:pt x="17934" y="15782"/>
                    <a:pt x="17862" y="15730"/>
                    <a:pt x="17824" y="15730"/>
                  </a:cubicBezTo>
                  <a:cubicBezTo>
                    <a:pt x="17809" y="15730"/>
                    <a:pt x="17799" y="15737"/>
                    <a:pt x="17799" y="15755"/>
                  </a:cubicBezTo>
                  <a:cubicBezTo>
                    <a:pt x="16485" y="17190"/>
                    <a:pt x="14926" y="17595"/>
                    <a:pt x="13267" y="17595"/>
                  </a:cubicBezTo>
                  <a:cubicBezTo>
                    <a:pt x="11446" y="17595"/>
                    <a:pt x="9505" y="17108"/>
                    <a:pt x="7633" y="16959"/>
                  </a:cubicBezTo>
                  <a:cubicBezTo>
                    <a:pt x="7475" y="15819"/>
                    <a:pt x="7158" y="14615"/>
                    <a:pt x="6651" y="13507"/>
                  </a:cubicBezTo>
                  <a:lnTo>
                    <a:pt x="6398" y="13032"/>
                  </a:lnTo>
                  <a:cubicBezTo>
                    <a:pt x="8108" y="12335"/>
                    <a:pt x="10135" y="11955"/>
                    <a:pt x="11528" y="10846"/>
                  </a:cubicBezTo>
                  <a:cubicBezTo>
                    <a:pt x="13049" y="9643"/>
                    <a:pt x="14062" y="7331"/>
                    <a:pt x="12795" y="5558"/>
                  </a:cubicBezTo>
                  <a:cubicBezTo>
                    <a:pt x="12732" y="5526"/>
                    <a:pt x="12700" y="5526"/>
                    <a:pt x="12669" y="5526"/>
                  </a:cubicBezTo>
                  <a:cubicBezTo>
                    <a:pt x="12625" y="5483"/>
                    <a:pt x="12570" y="5462"/>
                    <a:pt x="12519" y="5462"/>
                  </a:cubicBezTo>
                  <a:cubicBezTo>
                    <a:pt x="12420" y="5462"/>
                    <a:pt x="12331" y="5539"/>
                    <a:pt x="12352" y="5684"/>
                  </a:cubicBezTo>
                  <a:cubicBezTo>
                    <a:pt x="13049" y="8883"/>
                    <a:pt x="8995" y="9516"/>
                    <a:pt x="6841" y="10371"/>
                  </a:cubicBezTo>
                  <a:cubicBezTo>
                    <a:pt x="6303" y="10625"/>
                    <a:pt x="5765" y="10846"/>
                    <a:pt x="5258" y="11132"/>
                  </a:cubicBezTo>
                  <a:cubicBezTo>
                    <a:pt x="4561" y="10150"/>
                    <a:pt x="3770" y="9263"/>
                    <a:pt x="2851" y="8535"/>
                  </a:cubicBezTo>
                  <a:cubicBezTo>
                    <a:pt x="3200" y="6381"/>
                    <a:pt x="6398" y="5779"/>
                    <a:pt x="6620" y="3626"/>
                  </a:cubicBezTo>
                  <a:cubicBezTo>
                    <a:pt x="6778" y="1884"/>
                    <a:pt x="5131" y="681"/>
                    <a:pt x="3706" y="79"/>
                  </a:cubicBezTo>
                  <a:lnTo>
                    <a:pt x="3675" y="47"/>
                  </a:lnTo>
                  <a:cubicBezTo>
                    <a:pt x="3635" y="15"/>
                    <a:pt x="3592" y="1"/>
                    <a:pt x="3550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030270" y="3014488"/>
              <a:ext cx="1643226" cy="1517315"/>
            </a:xfrm>
            <a:custGeom>
              <a:avLst/>
              <a:gdLst/>
              <a:ahLst/>
              <a:cxnLst/>
              <a:rect l="l" t="t" r="r" b="b"/>
              <a:pathLst>
                <a:path w="49893" h="46070" extrusionOk="0">
                  <a:moveTo>
                    <a:pt x="20567" y="4768"/>
                  </a:moveTo>
                  <a:lnTo>
                    <a:pt x="20567" y="4768"/>
                  </a:lnTo>
                  <a:cubicBezTo>
                    <a:pt x="20884" y="6162"/>
                    <a:pt x="21612" y="7428"/>
                    <a:pt x="22626" y="8473"/>
                  </a:cubicBezTo>
                  <a:cubicBezTo>
                    <a:pt x="22942" y="8822"/>
                    <a:pt x="23322" y="9107"/>
                    <a:pt x="23734" y="9329"/>
                  </a:cubicBezTo>
                  <a:cubicBezTo>
                    <a:pt x="23734" y="9360"/>
                    <a:pt x="23671" y="9360"/>
                    <a:pt x="23671" y="9424"/>
                  </a:cubicBezTo>
                  <a:cubicBezTo>
                    <a:pt x="23671" y="9424"/>
                    <a:pt x="23734" y="9360"/>
                    <a:pt x="23766" y="9360"/>
                  </a:cubicBezTo>
                  <a:cubicBezTo>
                    <a:pt x="25413" y="10437"/>
                    <a:pt x="27408" y="11165"/>
                    <a:pt x="27154" y="13477"/>
                  </a:cubicBezTo>
                  <a:lnTo>
                    <a:pt x="27154" y="13540"/>
                  </a:lnTo>
                  <a:lnTo>
                    <a:pt x="26933" y="13635"/>
                  </a:lnTo>
                  <a:cubicBezTo>
                    <a:pt x="26838" y="13699"/>
                    <a:pt x="26743" y="13730"/>
                    <a:pt x="26648" y="13762"/>
                  </a:cubicBezTo>
                  <a:cubicBezTo>
                    <a:pt x="26173" y="12432"/>
                    <a:pt x="25001" y="11735"/>
                    <a:pt x="23766" y="11070"/>
                  </a:cubicBezTo>
                  <a:cubicBezTo>
                    <a:pt x="21422" y="9772"/>
                    <a:pt x="20884" y="7270"/>
                    <a:pt x="20567" y="4768"/>
                  </a:cubicBezTo>
                  <a:close/>
                  <a:moveTo>
                    <a:pt x="6076" y="6145"/>
                  </a:moveTo>
                  <a:cubicBezTo>
                    <a:pt x="8936" y="6145"/>
                    <a:pt x="11754" y="6772"/>
                    <a:pt x="14360" y="8220"/>
                  </a:cubicBezTo>
                  <a:cubicBezTo>
                    <a:pt x="16861" y="9592"/>
                    <a:pt x="19156" y="13049"/>
                    <a:pt x="22235" y="13049"/>
                  </a:cubicBezTo>
                  <a:cubicBezTo>
                    <a:pt x="22353" y="13049"/>
                    <a:pt x="22473" y="13044"/>
                    <a:pt x="22594" y="13034"/>
                  </a:cubicBezTo>
                  <a:cubicBezTo>
                    <a:pt x="22752" y="13007"/>
                    <a:pt x="22822" y="12872"/>
                    <a:pt x="22805" y="12754"/>
                  </a:cubicBezTo>
                  <a:lnTo>
                    <a:pt x="22805" y="12754"/>
                  </a:lnTo>
                  <a:cubicBezTo>
                    <a:pt x="22827" y="12791"/>
                    <a:pt x="22859" y="12824"/>
                    <a:pt x="22879" y="12844"/>
                  </a:cubicBezTo>
                  <a:cubicBezTo>
                    <a:pt x="22974" y="13002"/>
                    <a:pt x="23006" y="13129"/>
                    <a:pt x="23037" y="13287"/>
                  </a:cubicBezTo>
                  <a:cubicBezTo>
                    <a:pt x="23132" y="13540"/>
                    <a:pt x="23132" y="13794"/>
                    <a:pt x="23132" y="14047"/>
                  </a:cubicBezTo>
                  <a:cubicBezTo>
                    <a:pt x="23101" y="14364"/>
                    <a:pt x="23069" y="14712"/>
                    <a:pt x="22974" y="15029"/>
                  </a:cubicBezTo>
                  <a:cubicBezTo>
                    <a:pt x="22974" y="14997"/>
                    <a:pt x="22911" y="14997"/>
                    <a:pt x="22847" y="14997"/>
                  </a:cubicBezTo>
                  <a:cubicBezTo>
                    <a:pt x="22746" y="15003"/>
                    <a:pt x="22646" y="15006"/>
                    <a:pt x="22547" y="15006"/>
                  </a:cubicBezTo>
                  <a:cubicBezTo>
                    <a:pt x="19934" y="15006"/>
                    <a:pt x="18253" y="13029"/>
                    <a:pt x="16514" y="11229"/>
                  </a:cubicBezTo>
                  <a:cubicBezTo>
                    <a:pt x="15342" y="9962"/>
                    <a:pt x="13980" y="8853"/>
                    <a:pt x="12460" y="8030"/>
                  </a:cubicBezTo>
                  <a:cubicBezTo>
                    <a:pt x="10243" y="6827"/>
                    <a:pt x="7773" y="6162"/>
                    <a:pt x="5271" y="6162"/>
                  </a:cubicBezTo>
                  <a:cubicBezTo>
                    <a:pt x="5540" y="6151"/>
                    <a:pt x="5808" y="6145"/>
                    <a:pt x="6076" y="6145"/>
                  </a:cubicBezTo>
                  <a:close/>
                  <a:moveTo>
                    <a:pt x="33704" y="425"/>
                  </a:moveTo>
                  <a:cubicBezTo>
                    <a:pt x="33715" y="425"/>
                    <a:pt x="33728" y="434"/>
                    <a:pt x="33742" y="461"/>
                  </a:cubicBezTo>
                  <a:cubicBezTo>
                    <a:pt x="35610" y="3755"/>
                    <a:pt x="35167" y="7143"/>
                    <a:pt x="33298" y="10310"/>
                  </a:cubicBezTo>
                  <a:cubicBezTo>
                    <a:pt x="31810" y="12812"/>
                    <a:pt x="32633" y="17246"/>
                    <a:pt x="29656" y="18671"/>
                  </a:cubicBezTo>
                  <a:cubicBezTo>
                    <a:pt x="29371" y="18544"/>
                    <a:pt x="29150" y="18386"/>
                    <a:pt x="28960" y="18196"/>
                  </a:cubicBezTo>
                  <a:cubicBezTo>
                    <a:pt x="29910" y="17816"/>
                    <a:pt x="30448" y="17056"/>
                    <a:pt x="30701" y="16011"/>
                  </a:cubicBezTo>
                  <a:cubicBezTo>
                    <a:pt x="31208" y="13921"/>
                    <a:pt x="30606" y="12020"/>
                    <a:pt x="31873" y="10089"/>
                  </a:cubicBezTo>
                  <a:cubicBezTo>
                    <a:pt x="32031" y="9899"/>
                    <a:pt x="32158" y="9645"/>
                    <a:pt x="32316" y="9455"/>
                  </a:cubicBezTo>
                  <a:cubicBezTo>
                    <a:pt x="32380" y="9455"/>
                    <a:pt x="32443" y="9455"/>
                    <a:pt x="32507" y="9487"/>
                  </a:cubicBezTo>
                  <a:lnTo>
                    <a:pt x="32760" y="9012"/>
                  </a:lnTo>
                  <a:cubicBezTo>
                    <a:pt x="32728" y="9012"/>
                    <a:pt x="32665" y="8980"/>
                    <a:pt x="32633" y="8980"/>
                  </a:cubicBezTo>
                  <a:cubicBezTo>
                    <a:pt x="33298" y="7998"/>
                    <a:pt x="33900" y="7048"/>
                    <a:pt x="34090" y="5782"/>
                  </a:cubicBezTo>
                  <a:cubicBezTo>
                    <a:pt x="34407" y="3976"/>
                    <a:pt x="34090" y="2171"/>
                    <a:pt x="33678" y="461"/>
                  </a:cubicBezTo>
                  <a:cubicBezTo>
                    <a:pt x="33678" y="443"/>
                    <a:pt x="33689" y="425"/>
                    <a:pt x="33704" y="425"/>
                  </a:cubicBezTo>
                  <a:close/>
                  <a:moveTo>
                    <a:pt x="1566" y="17246"/>
                  </a:moveTo>
                  <a:cubicBezTo>
                    <a:pt x="2368" y="19651"/>
                    <a:pt x="4860" y="20996"/>
                    <a:pt x="7332" y="20996"/>
                  </a:cubicBezTo>
                  <a:cubicBezTo>
                    <a:pt x="7790" y="20996"/>
                    <a:pt x="8246" y="20950"/>
                    <a:pt x="8691" y="20856"/>
                  </a:cubicBezTo>
                  <a:cubicBezTo>
                    <a:pt x="10782" y="20413"/>
                    <a:pt x="12112" y="18956"/>
                    <a:pt x="13980" y="18037"/>
                  </a:cubicBezTo>
                  <a:cubicBezTo>
                    <a:pt x="14786" y="17644"/>
                    <a:pt x="15623" y="17478"/>
                    <a:pt x="16462" y="17478"/>
                  </a:cubicBezTo>
                  <a:cubicBezTo>
                    <a:pt x="18395" y="17478"/>
                    <a:pt x="20339" y="18361"/>
                    <a:pt x="21929" y="19399"/>
                  </a:cubicBezTo>
                  <a:cubicBezTo>
                    <a:pt x="21974" y="19422"/>
                    <a:pt x="22019" y="19432"/>
                    <a:pt x="22059" y="19432"/>
                  </a:cubicBezTo>
                  <a:cubicBezTo>
                    <a:pt x="22134" y="19432"/>
                    <a:pt x="22194" y="19397"/>
                    <a:pt x="22214" y="19336"/>
                  </a:cubicBezTo>
                  <a:cubicBezTo>
                    <a:pt x="22309" y="19399"/>
                    <a:pt x="22372" y="19399"/>
                    <a:pt x="22467" y="19431"/>
                  </a:cubicBezTo>
                  <a:cubicBezTo>
                    <a:pt x="22467" y="19558"/>
                    <a:pt x="22372" y="19621"/>
                    <a:pt x="22341" y="19716"/>
                  </a:cubicBezTo>
                  <a:cubicBezTo>
                    <a:pt x="22151" y="19906"/>
                    <a:pt x="21897" y="20001"/>
                    <a:pt x="21612" y="20096"/>
                  </a:cubicBezTo>
                  <a:cubicBezTo>
                    <a:pt x="20217" y="18975"/>
                    <a:pt x="18450" y="18422"/>
                    <a:pt x="16665" y="18422"/>
                  </a:cubicBezTo>
                  <a:cubicBezTo>
                    <a:pt x="16181" y="18422"/>
                    <a:pt x="15695" y="18463"/>
                    <a:pt x="15215" y="18544"/>
                  </a:cubicBezTo>
                  <a:cubicBezTo>
                    <a:pt x="15184" y="18544"/>
                    <a:pt x="15120" y="18544"/>
                    <a:pt x="15089" y="18512"/>
                  </a:cubicBezTo>
                  <a:lnTo>
                    <a:pt x="15089" y="18608"/>
                  </a:lnTo>
                  <a:cubicBezTo>
                    <a:pt x="14487" y="18703"/>
                    <a:pt x="13917" y="18924"/>
                    <a:pt x="13347" y="19146"/>
                  </a:cubicBezTo>
                  <a:cubicBezTo>
                    <a:pt x="11225" y="20096"/>
                    <a:pt x="9673" y="21774"/>
                    <a:pt x="7140" y="21774"/>
                  </a:cubicBezTo>
                  <a:cubicBezTo>
                    <a:pt x="4321" y="21774"/>
                    <a:pt x="2041" y="19906"/>
                    <a:pt x="1566" y="17246"/>
                  </a:cubicBezTo>
                  <a:close/>
                  <a:moveTo>
                    <a:pt x="17242" y="21141"/>
                  </a:moveTo>
                  <a:cubicBezTo>
                    <a:pt x="17654" y="21236"/>
                    <a:pt x="18034" y="21458"/>
                    <a:pt x="18287" y="21774"/>
                  </a:cubicBezTo>
                  <a:cubicBezTo>
                    <a:pt x="15849" y="25005"/>
                    <a:pt x="11732" y="25448"/>
                    <a:pt x="8058" y="26335"/>
                  </a:cubicBezTo>
                  <a:cubicBezTo>
                    <a:pt x="5303" y="27031"/>
                    <a:pt x="2896" y="28203"/>
                    <a:pt x="964" y="30198"/>
                  </a:cubicBezTo>
                  <a:cubicBezTo>
                    <a:pt x="4828" y="24878"/>
                    <a:pt x="12713" y="25955"/>
                    <a:pt x="17179" y="21268"/>
                  </a:cubicBezTo>
                  <a:cubicBezTo>
                    <a:pt x="17242" y="21236"/>
                    <a:pt x="17242" y="21173"/>
                    <a:pt x="17242" y="21141"/>
                  </a:cubicBezTo>
                  <a:close/>
                  <a:moveTo>
                    <a:pt x="36655" y="26335"/>
                  </a:moveTo>
                  <a:cubicBezTo>
                    <a:pt x="38397" y="26398"/>
                    <a:pt x="39949" y="26936"/>
                    <a:pt x="41247" y="28140"/>
                  </a:cubicBezTo>
                  <a:cubicBezTo>
                    <a:pt x="42197" y="28963"/>
                    <a:pt x="42926" y="30072"/>
                    <a:pt x="43844" y="30927"/>
                  </a:cubicBezTo>
                  <a:cubicBezTo>
                    <a:pt x="45174" y="32193"/>
                    <a:pt x="47043" y="33112"/>
                    <a:pt x="48848" y="33619"/>
                  </a:cubicBezTo>
                  <a:cubicBezTo>
                    <a:pt x="48400" y="33708"/>
                    <a:pt x="47952" y="33754"/>
                    <a:pt x="47508" y="33754"/>
                  </a:cubicBezTo>
                  <a:cubicBezTo>
                    <a:pt x="46539" y="33754"/>
                    <a:pt x="45589" y="33536"/>
                    <a:pt x="44699" y="33080"/>
                  </a:cubicBezTo>
                  <a:cubicBezTo>
                    <a:pt x="43274" y="32320"/>
                    <a:pt x="42514" y="31022"/>
                    <a:pt x="41501" y="29882"/>
                  </a:cubicBezTo>
                  <a:cubicBezTo>
                    <a:pt x="40202" y="28235"/>
                    <a:pt x="38334" y="27253"/>
                    <a:pt x="36275" y="27095"/>
                  </a:cubicBezTo>
                  <a:cubicBezTo>
                    <a:pt x="36338" y="26810"/>
                    <a:pt x="36433" y="26493"/>
                    <a:pt x="36655" y="26335"/>
                  </a:cubicBezTo>
                  <a:close/>
                  <a:moveTo>
                    <a:pt x="20621" y="28573"/>
                  </a:moveTo>
                  <a:cubicBezTo>
                    <a:pt x="20707" y="28573"/>
                    <a:pt x="20795" y="28577"/>
                    <a:pt x="20884" y="28583"/>
                  </a:cubicBezTo>
                  <a:lnTo>
                    <a:pt x="20916" y="28583"/>
                  </a:lnTo>
                  <a:cubicBezTo>
                    <a:pt x="21042" y="28773"/>
                    <a:pt x="21106" y="29058"/>
                    <a:pt x="21137" y="29280"/>
                  </a:cubicBezTo>
                  <a:cubicBezTo>
                    <a:pt x="18540" y="29882"/>
                    <a:pt x="16862" y="32225"/>
                    <a:pt x="14867" y="33777"/>
                  </a:cubicBezTo>
                  <a:cubicBezTo>
                    <a:pt x="12397" y="35677"/>
                    <a:pt x="9578" y="36785"/>
                    <a:pt x="6570" y="37355"/>
                  </a:cubicBezTo>
                  <a:cubicBezTo>
                    <a:pt x="9040" y="36690"/>
                    <a:pt x="11288" y="35487"/>
                    <a:pt x="13347" y="34030"/>
                  </a:cubicBezTo>
                  <a:cubicBezTo>
                    <a:pt x="14423" y="33270"/>
                    <a:pt x="15405" y="32415"/>
                    <a:pt x="16324" y="31497"/>
                  </a:cubicBezTo>
                  <a:cubicBezTo>
                    <a:pt x="17537" y="30253"/>
                    <a:pt x="18663" y="28573"/>
                    <a:pt x="20621" y="28573"/>
                  </a:cubicBezTo>
                  <a:close/>
                  <a:moveTo>
                    <a:pt x="25571" y="22724"/>
                  </a:moveTo>
                  <a:lnTo>
                    <a:pt x="25571" y="22724"/>
                  </a:lnTo>
                  <a:cubicBezTo>
                    <a:pt x="25951" y="24625"/>
                    <a:pt x="26046" y="26683"/>
                    <a:pt x="25476" y="28583"/>
                  </a:cubicBezTo>
                  <a:cubicBezTo>
                    <a:pt x="24843" y="30642"/>
                    <a:pt x="23322" y="32003"/>
                    <a:pt x="22056" y="33650"/>
                  </a:cubicBezTo>
                  <a:cubicBezTo>
                    <a:pt x="20409" y="35804"/>
                    <a:pt x="19617" y="38654"/>
                    <a:pt x="19522" y="41441"/>
                  </a:cubicBezTo>
                  <a:cubicBezTo>
                    <a:pt x="19301" y="39731"/>
                    <a:pt x="19301" y="38021"/>
                    <a:pt x="19776" y="36342"/>
                  </a:cubicBezTo>
                  <a:cubicBezTo>
                    <a:pt x="20282" y="34442"/>
                    <a:pt x="21391" y="32859"/>
                    <a:pt x="22531" y="31275"/>
                  </a:cubicBezTo>
                  <a:cubicBezTo>
                    <a:pt x="24368" y="28710"/>
                    <a:pt x="25413" y="26145"/>
                    <a:pt x="24589" y="23041"/>
                  </a:cubicBezTo>
                  <a:cubicBezTo>
                    <a:pt x="24906" y="22851"/>
                    <a:pt x="25223" y="22756"/>
                    <a:pt x="25571" y="22724"/>
                  </a:cubicBezTo>
                  <a:close/>
                  <a:moveTo>
                    <a:pt x="30701" y="24213"/>
                  </a:moveTo>
                  <a:lnTo>
                    <a:pt x="30701" y="24213"/>
                  </a:lnTo>
                  <a:cubicBezTo>
                    <a:pt x="31208" y="24498"/>
                    <a:pt x="31683" y="24783"/>
                    <a:pt x="32063" y="25258"/>
                  </a:cubicBezTo>
                  <a:cubicBezTo>
                    <a:pt x="31810" y="26905"/>
                    <a:pt x="31525" y="28710"/>
                    <a:pt x="32316" y="30357"/>
                  </a:cubicBezTo>
                  <a:cubicBezTo>
                    <a:pt x="32823" y="31433"/>
                    <a:pt x="33773" y="32225"/>
                    <a:pt x="34343" y="33239"/>
                  </a:cubicBezTo>
                  <a:cubicBezTo>
                    <a:pt x="35040" y="34600"/>
                    <a:pt x="35293" y="36089"/>
                    <a:pt x="35483" y="37609"/>
                  </a:cubicBezTo>
                  <a:cubicBezTo>
                    <a:pt x="35768" y="39604"/>
                    <a:pt x="36085" y="42296"/>
                    <a:pt x="37352" y="44101"/>
                  </a:cubicBezTo>
                  <a:cubicBezTo>
                    <a:pt x="36655" y="43468"/>
                    <a:pt x="36085" y="42739"/>
                    <a:pt x="35547" y="41916"/>
                  </a:cubicBezTo>
                  <a:cubicBezTo>
                    <a:pt x="34502" y="39984"/>
                    <a:pt x="34533" y="37831"/>
                    <a:pt x="34027" y="35740"/>
                  </a:cubicBezTo>
                  <a:cubicBezTo>
                    <a:pt x="33077" y="31845"/>
                    <a:pt x="29055" y="28457"/>
                    <a:pt x="30701" y="24213"/>
                  </a:cubicBezTo>
                  <a:close/>
                  <a:moveTo>
                    <a:pt x="33867" y="0"/>
                  </a:moveTo>
                  <a:cubicBezTo>
                    <a:pt x="33837" y="0"/>
                    <a:pt x="33805" y="7"/>
                    <a:pt x="33773" y="18"/>
                  </a:cubicBezTo>
                  <a:cubicBezTo>
                    <a:pt x="33615" y="18"/>
                    <a:pt x="33457" y="113"/>
                    <a:pt x="33393" y="240"/>
                  </a:cubicBezTo>
                  <a:cubicBezTo>
                    <a:pt x="33298" y="335"/>
                    <a:pt x="33298" y="493"/>
                    <a:pt x="33393" y="651"/>
                  </a:cubicBezTo>
                  <a:cubicBezTo>
                    <a:pt x="33425" y="715"/>
                    <a:pt x="33457" y="715"/>
                    <a:pt x="33488" y="715"/>
                  </a:cubicBezTo>
                  <a:cubicBezTo>
                    <a:pt x="33710" y="2171"/>
                    <a:pt x="33932" y="3628"/>
                    <a:pt x="33773" y="5085"/>
                  </a:cubicBezTo>
                  <a:cubicBezTo>
                    <a:pt x="33678" y="6573"/>
                    <a:pt x="33013" y="7618"/>
                    <a:pt x="32285" y="8790"/>
                  </a:cubicBezTo>
                  <a:cubicBezTo>
                    <a:pt x="30850" y="8342"/>
                    <a:pt x="29358" y="8091"/>
                    <a:pt x="27810" y="8091"/>
                  </a:cubicBezTo>
                  <a:cubicBezTo>
                    <a:pt x="27718" y="8091"/>
                    <a:pt x="27627" y="8092"/>
                    <a:pt x="27534" y="8093"/>
                  </a:cubicBezTo>
                  <a:cubicBezTo>
                    <a:pt x="26236" y="8157"/>
                    <a:pt x="25001" y="8378"/>
                    <a:pt x="23798" y="8790"/>
                  </a:cubicBezTo>
                  <a:cubicBezTo>
                    <a:pt x="22277" y="7618"/>
                    <a:pt x="21264" y="6288"/>
                    <a:pt x="20599" y="4103"/>
                  </a:cubicBezTo>
                  <a:cubicBezTo>
                    <a:pt x="20586" y="4090"/>
                    <a:pt x="20556" y="4082"/>
                    <a:pt x="20526" y="4082"/>
                  </a:cubicBezTo>
                  <a:cubicBezTo>
                    <a:pt x="20484" y="4082"/>
                    <a:pt x="20441" y="4098"/>
                    <a:pt x="20441" y="4135"/>
                  </a:cubicBezTo>
                  <a:lnTo>
                    <a:pt x="20441" y="4166"/>
                  </a:lnTo>
                  <a:cubicBezTo>
                    <a:pt x="20429" y="4144"/>
                    <a:pt x="20406" y="4134"/>
                    <a:pt x="20381" y="4134"/>
                  </a:cubicBezTo>
                  <a:cubicBezTo>
                    <a:pt x="20335" y="4134"/>
                    <a:pt x="20282" y="4168"/>
                    <a:pt x="20282" y="4230"/>
                  </a:cubicBezTo>
                  <a:cubicBezTo>
                    <a:pt x="20156" y="5972"/>
                    <a:pt x="20536" y="8347"/>
                    <a:pt x="21517" y="9804"/>
                  </a:cubicBezTo>
                  <a:cubicBezTo>
                    <a:pt x="20694" y="10247"/>
                    <a:pt x="19934" y="10785"/>
                    <a:pt x="19269" y="11387"/>
                  </a:cubicBezTo>
                  <a:cubicBezTo>
                    <a:pt x="18414" y="10754"/>
                    <a:pt x="17622" y="9962"/>
                    <a:pt x="16799" y="9329"/>
                  </a:cubicBezTo>
                  <a:cubicBezTo>
                    <a:pt x="15564" y="8378"/>
                    <a:pt x="14233" y="7618"/>
                    <a:pt x="12745" y="7048"/>
                  </a:cubicBezTo>
                  <a:cubicBezTo>
                    <a:pt x="10715" y="6220"/>
                    <a:pt x="8468" y="5744"/>
                    <a:pt x="6227" y="5744"/>
                  </a:cubicBezTo>
                  <a:cubicBezTo>
                    <a:pt x="5041" y="5744"/>
                    <a:pt x="3856" y="5877"/>
                    <a:pt x="2706" y="6162"/>
                  </a:cubicBezTo>
                  <a:cubicBezTo>
                    <a:pt x="2643" y="6162"/>
                    <a:pt x="2674" y="6320"/>
                    <a:pt x="2738" y="6320"/>
                  </a:cubicBezTo>
                  <a:cubicBezTo>
                    <a:pt x="2706" y="6320"/>
                    <a:pt x="2674" y="6320"/>
                    <a:pt x="2579" y="6352"/>
                  </a:cubicBezTo>
                  <a:cubicBezTo>
                    <a:pt x="2516" y="6352"/>
                    <a:pt x="2548" y="6510"/>
                    <a:pt x="2611" y="6510"/>
                  </a:cubicBezTo>
                  <a:cubicBezTo>
                    <a:pt x="3191" y="6459"/>
                    <a:pt x="3771" y="6433"/>
                    <a:pt x="4349" y="6433"/>
                  </a:cubicBezTo>
                  <a:cubicBezTo>
                    <a:pt x="8092" y="6433"/>
                    <a:pt x="11737" y="7520"/>
                    <a:pt x="14645" y="9962"/>
                  </a:cubicBezTo>
                  <a:cubicBezTo>
                    <a:pt x="15722" y="10880"/>
                    <a:pt x="16704" y="12020"/>
                    <a:pt x="17749" y="13034"/>
                  </a:cubicBezTo>
                  <a:cubicBezTo>
                    <a:pt x="16799" y="14206"/>
                    <a:pt x="16039" y="15536"/>
                    <a:pt x="15532" y="16992"/>
                  </a:cubicBezTo>
                  <a:cubicBezTo>
                    <a:pt x="15564" y="17056"/>
                    <a:pt x="15659" y="17056"/>
                    <a:pt x="15690" y="17087"/>
                  </a:cubicBezTo>
                  <a:cubicBezTo>
                    <a:pt x="15722" y="17087"/>
                    <a:pt x="15817" y="17087"/>
                    <a:pt x="15849" y="17119"/>
                  </a:cubicBezTo>
                  <a:lnTo>
                    <a:pt x="15880" y="17119"/>
                  </a:lnTo>
                  <a:cubicBezTo>
                    <a:pt x="15025" y="17214"/>
                    <a:pt x="14170" y="17467"/>
                    <a:pt x="13347" y="17942"/>
                  </a:cubicBezTo>
                  <a:cubicBezTo>
                    <a:pt x="11415" y="19114"/>
                    <a:pt x="9895" y="20476"/>
                    <a:pt x="7488" y="20603"/>
                  </a:cubicBezTo>
                  <a:cubicBezTo>
                    <a:pt x="7383" y="20607"/>
                    <a:pt x="7278" y="20610"/>
                    <a:pt x="7175" y="20610"/>
                  </a:cubicBezTo>
                  <a:cubicBezTo>
                    <a:pt x="4499" y="20610"/>
                    <a:pt x="2328" y="19046"/>
                    <a:pt x="1566" y="16454"/>
                  </a:cubicBezTo>
                  <a:cubicBezTo>
                    <a:pt x="1566" y="16395"/>
                    <a:pt x="1538" y="16370"/>
                    <a:pt x="1506" y="16370"/>
                  </a:cubicBezTo>
                  <a:cubicBezTo>
                    <a:pt x="1469" y="16370"/>
                    <a:pt x="1424" y="16403"/>
                    <a:pt x="1407" y="16454"/>
                  </a:cubicBezTo>
                  <a:cubicBezTo>
                    <a:pt x="1386" y="16447"/>
                    <a:pt x="1362" y="16443"/>
                    <a:pt x="1336" y="16443"/>
                  </a:cubicBezTo>
                  <a:cubicBezTo>
                    <a:pt x="1249" y="16443"/>
                    <a:pt x="1154" y="16490"/>
                    <a:pt x="1154" y="16612"/>
                  </a:cubicBezTo>
                  <a:cubicBezTo>
                    <a:pt x="1268" y="19916"/>
                    <a:pt x="4098" y="22145"/>
                    <a:pt x="7223" y="22145"/>
                  </a:cubicBezTo>
                  <a:cubicBezTo>
                    <a:pt x="7573" y="22145"/>
                    <a:pt x="7926" y="22117"/>
                    <a:pt x="8280" y="22059"/>
                  </a:cubicBezTo>
                  <a:cubicBezTo>
                    <a:pt x="10623" y="21711"/>
                    <a:pt x="12207" y="19906"/>
                    <a:pt x="14423" y="19209"/>
                  </a:cubicBezTo>
                  <a:cubicBezTo>
                    <a:pt x="14645" y="19146"/>
                    <a:pt x="14867" y="19114"/>
                    <a:pt x="15057" y="19051"/>
                  </a:cubicBezTo>
                  <a:lnTo>
                    <a:pt x="15057" y="19051"/>
                  </a:lnTo>
                  <a:cubicBezTo>
                    <a:pt x="14867" y="20223"/>
                    <a:pt x="14867" y="21363"/>
                    <a:pt x="15025" y="22471"/>
                  </a:cubicBezTo>
                  <a:cubicBezTo>
                    <a:pt x="10116" y="25448"/>
                    <a:pt x="2389" y="25163"/>
                    <a:pt x="172" y="31022"/>
                  </a:cubicBezTo>
                  <a:cubicBezTo>
                    <a:pt x="172" y="31053"/>
                    <a:pt x="141" y="31085"/>
                    <a:pt x="77" y="31148"/>
                  </a:cubicBezTo>
                  <a:cubicBezTo>
                    <a:pt x="0" y="31226"/>
                    <a:pt x="90" y="31324"/>
                    <a:pt x="161" y="31324"/>
                  </a:cubicBezTo>
                  <a:cubicBezTo>
                    <a:pt x="177" y="31324"/>
                    <a:pt x="192" y="31319"/>
                    <a:pt x="204" y="31307"/>
                  </a:cubicBezTo>
                  <a:cubicBezTo>
                    <a:pt x="3244" y="28045"/>
                    <a:pt x="6886" y="27063"/>
                    <a:pt x="11098" y="26113"/>
                  </a:cubicBezTo>
                  <a:cubicBezTo>
                    <a:pt x="12587" y="25796"/>
                    <a:pt x="14138" y="25321"/>
                    <a:pt x="15500" y="24656"/>
                  </a:cubicBezTo>
                  <a:cubicBezTo>
                    <a:pt x="15659" y="25195"/>
                    <a:pt x="15880" y="25765"/>
                    <a:pt x="16134" y="26271"/>
                  </a:cubicBezTo>
                  <a:cubicBezTo>
                    <a:pt x="13585" y="27940"/>
                    <a:pt x="11356" y="30307"/>
                    <a:pt x="8165" y="30307"/>
                  </a:cubicBezTo>
                  <a:cubicBezTo>
                    <a:pt x="8025" y="30307"/>
                    <a:pt x="7884" y="30303"/>
                    <a:pt x="7741" y="30293"/>
                  </a:cubicBezTo>
                  <a:cubicBezTo>
                    <a:pt x="7646" y="30293"/>
                    <a:pt x="7646" y="30388"/>
                    <a:pt x="7646" y="30420"/>
                  </a:cubicBezTo>
                  <a:cubicBezTo>
                    <a:pt x="7646" y="30515"/>
                    <a:pt x="7678" y="30547"/>
                    <a:pt x="7741" y="30547"/>
                  </a:cubicBezTo>
                  <a:cubicBezTo>
                    <a:pt x="8449" y="30736"/>
                    <a:pt x="9161" y="30830"/>
                    <a:pt x="9871" y="30830"/>
                  </a:cubicBezTo>
                  <a:cubicBezTo>
                    <a:pt x="10940" y="30830"/>
                    <a:pt x="12002" y="30617"/>
                    <a:pt x="13030" y="30198"/>
                  </a:cubicBezTo>
                  <a:cubicBezTo>
                    <a:pt x="14107" y="29723"/>
                    <a:pt x="15025" y="28995"/>
                    <a:pt x="15975" y="28362"/>
                  </a:cubicBezTo>
                  <a:cubicBezTo>
                    <a:pt x="16324" y="28172"/>
                    <a:pt x="16640" y="27918"/>
                    <a:pt x="16989" y="27760"/>
                  </a:cubicBezTo>
                  <a:cubicBezTo>
                    <a:pt x="17337" y="28298"/>
                    <a:pt x="17749" y="28773"/>
                    <a:pt x="18129" y="29248"/>
                  </a:cubicBezTo>
                  <a:cubicBezTo>
                    <a:pt x="16989" y="30135"/>
                    <a:pt x="16007" y="31528"/>
                    <a:pt x="14930" y="32447"/>
                  </a:cubicBezTo>
                  <a:cubicBezTo>
                    <a:pt x="12207" y="34854"/>
                    <a:pt x="9071" y="36405"/>
                    <a:pt x="5683" y="37577"/>
                  </a:cubicBezTo>
                  <a:cubicBezTo>
                    <a:pt x="5619" y="37577"/>
                    <a:pt x="5619" y="37641"/>
                    <a:pt x="5619" y="37641"/>
                  </a:cubicBezTo>
                  <a:lnTo>
                    <a:pt x="5588" y="37641"/>
                  </a:lnTo>
                  <a:cubicBezTo>
                    <a:pt x="5524" y="37672"/>
                    <a:pt x="5524" y="37831"/>
                    <a:pt x="5619" y="37831"/>
                  </a:cubicBezTo>
                  <a:cubicBezTo>
                    <a:pt x="8565" y="37672"/>
                    <a:pt x="11320" y="36754"/>
                    <a:pt x="13790" y="35202"/>
                  </a:cubicBezTo>
                  <a:cubicBezTo>
                    <a:pt x="15817" y="33904"/>
                    <a:pt x="17432" y="31782"/>
                    <a:pt x="19522" y="30547"/>
                  </a:cubicBezTo>
                  <a:cubicBezTo>
                    <a:pt x="20156" y="31053"/>
                    <a:pt x="20884" y="31528"/>
                    <a:pt x="21676" y="31940"/>
                  </a:cubicBezTo>
                  <a:cubicBezTo>
                    <a:pt x="21232" y="32510"/>
                    <a:pt x="20789" y="33144"/>
                    <a:pt x="20441" y="33840"/>
                  </a:cubicBezTo>
                  <a:cubicBezTo>
                    <a:pt x="18984" y="36469"/>
                    <a:pt x="18540" y="39762"/>
                    <a:pt x="19554" y="42644"/>
                  </a:cubicBezTo>
                  <a:lnTo>
                    <a:pt x="19617" y="42708"/>
                  </a:lnTo>
                  <a:cubicBezTo>
                    <a:pt x="19617" y="42765"/>
                    <a:pt x="19674" y="42810"/>
                    <a:pt x="19727" y="42810"/>
                  </a:cubicBezTo>
                  <a:cubicBezTo>
                    <a:pt x="19762" y="42810"/>
                    <a:pt x="19795" y="42790"/>
                    <a:pt x="19807" y="42739"/>
                  </a:cubicBezTo>
                  <a:cubicBezTo>
                    <a:pt x="20251" y="40807"/>
                    <a:pt x="20251" y="38812"/>
                    <a:pt x="20884" y="36912"/>
                  </a:cubicBezTo>
                  <a:cubicBezTo>
                    <a:pt x="21422" y="35329"/>
                    <a:pt x="22372" y="34094"/>
                    <a:pt x="23417" y="32890"/>
                  </a:cubicBezTo>
                  <a:cubicBezTo>
                    <a:pt x="24399" y="33207"/>
                    <a:pt x="25381" y="33524"/>
                    <a:pt x="26426" y="33714"/>
                  </a:cubicBezTo>
                  <a:cubicBezTo>
                    <a:pt x="26363" y="36247"/>
                    <a:pt x="25856" y="38306"/>
                    <a:pt x="24843" y="40712"/>
                  </a:cubicBezTo>
                  <a:cubicBezTo>
                    <a:pt x="24843" y="40712"/>
                    <a:pt x="24843" y="40744"/>
                    <a:pt x="24779" y="40744"/>
                  </a:cubicBezTo>
                  <a:cubicBezTo>
                    <a:pt x="24748" y="40839"/>
                    <a:pt x="24748" y="40966"/>
                    <a:pt x="24843" y="40997"/>
                  </a:cubicBezTo>
                  <a:cubicBezTo>
                    <a:pt x="24843" y="41029"/>
                    <a:pt x="24874" y="41029"/>
                    <a:pt x="24906" y="41029"/>
                  </a:cubicBezTo>
                  <a:cubicBezTo>
                    <a:pt x="24938" y="41029"/>
                    <a:pt x="25001" y="40997"/>
                    <a:pt x="25033" y="40966"/>
                  </a:cubicBezTo>
                  <a:cubicBezTo>
                    <a:pt x="25064" y="40966"/>
                    <a:pt x="25064" y="40902"/>
                    <a:pt x="25064" y="40902"/>
                  </a:cubicBezTo>
                  <a:cubicBezTo>
                    <a:pt x="26458" y="39921"/>
                    <a:pt x="27471" y="38527"/>
                    <a:pt x="28010" y="36880"/>
                  </a:cubicBezTo>
                  <a:cubicBezTo>
                    <a:pt x="28326" y="35930"/>
                    <a:pt x="28358" y="34980"/>
                    <a:pt x="28421" y="34030"/>
                  </a:cubicBezTo>
                  <a:cubicBezTo>
                    <a:pt x="28803" y="34075"/>
                    <a:pt x="29184" y="34096"/>
                    <a:pt x="29566" y="34096"/>
                  </a:cubicBezTo>
                  <a:cubicBezTo>
                    <a:pt x="30261" y="34096"/>
                    <a:pt x="30956" y="34026"/>
                    <a:pt x="31651" y="33904"/>
                  </a:cubicBezTo>
                  <a:cubicBezTo>
                    <a:pt x="32031" y="33840"/>
                    <a:pt x="32380" y="33714"/>
                    <a:pt x="32792" y="33587"/>
                  </a:cubicBezTo>
                  <a:cubicBezTo>
                    <a:pt x="33298" y="34632"/>
                    <a:pt x="33742" y="35677"/>
                    <a:pt x="33932" y="36754"/>
                  </a:cubicBezTo>
                  <a:cubicBezTo>
                    <a:pt x="34375" y="39002"/>
                    <a:pt x="34533" y="41124"/>
                    <a:pt x="35927" y="43024"/>
                  </a:cubicBezTo>
                  <a:cubicBezTo>
                    <a:pt x="36940" y="44449"/>
                    <a:pt x="38365" y="45463"/>
                    <a:pt x="40044" y="46064"/>
                  </a:cubicBezTo>
                  <a:cubicBezTo>
                    <a:pt x="40051" y="46068"/>
                    <a:pt x="40058" y="46069"/>
                    <a:pt x="40065" y="46069"/>
                  </a:cubicBezTo>
                  <a:cubicBezTo>
                    <a:pt x="40126" y="46069"/>
                    <a:pt x="40195" y="45963"/>
                    <a:pt x="40139" y="45906"/>
                  </a:cubicBezTo>
                  <a:cubicBezTo>
                    <a:pt x="40234" y="45874"/>
                    <a:pt x="40234" y="45748"/>
                    <a:pt x="40139" y="45716"/>
                  </a:cubicBezTo>
                  <a:cubicBezTo>
                    <a:pt x="36402" y="44006"/>
                    <a:pt x="36433" y="39921"/>
                    <a:pt x="35832" y="36405"/>
                  </a:cubicBezTo>
                  <a:cubicBezTo>
                    <a:pt x="35642" y="35107"/>
                    <a:pt x="35293" y="33935"/>
                    <a:pt x="34660" y="32827"/>
                  </a:cubicBezTo>
                  <a:cubicBezTo>
                    <a:pt x="35958" y="32193"/>
                    <a:pt x="37194" y="31307"/>
                    <a:pt x="38207" y="30230"/>
                  </a:cubicBezTo>
                  <a:cubicBezTo>
                    <a:pt x="38714" y="29723"/>
                    <a:pt x="39157" y="29153"/>
                    <a:pt x="39569" y="28552"/>
                  </a:cubicBezTo>
                  <a:cubicBezTo>
                    <a:pt x="39980" y="28837"/>
                    <a:pt x="40392" y="29122"/>
                    <a:pt x="40772" y="29502"/>
                  </a:cubicBezTo>
                  <a:cubicBezTo>
                    <a:pt x="41849" y="30578"/>
                    <a:pt x="42482" y="31972"/>
                    <a:pt x="43717" y="32890"/>
                  </a:cubicBezTo>
                  <a:cubicBezTo>
                    <a:pt x="44861" y="33758"/>
                    <a:pt x="46230" y="34187"/>
                    <a:pt x="47609" y="34187"/>
                  </a:cubicBezTo>
                  <a:cubicBezTo>
                    <a:pt x="48292" y="34187"/>
                    <a:pt x="48978" y="34082"/>
                    <a:pt x="49639" y="33872"/>
                  </a:cubicBezTo>
                  <a:lnTo>
                    <a:pt x="49703" y="33872"/>
                  </a:lnTo>
                  <a:cubicBezTo>
                    <a:pt x="49798" y="33872"/>
                    <a:pt x="49893" y="33714"/>
                    <a:pt x="49766" y="33619"/>
                  </a:cubicBezTo>
                  <a:cubicBezTo>
                    <a:pt x="49734" y="33587"/>
                    <a:pt x="49703" y="33555"/>
                    <a:pt x="49608" y="33555"/>
                  </a:cubicBezTo>
                  <a:cubicBezTo>
                    <a:pt x="48436" y="33049"/>
                    <a:pt x="47201" y="32637"/>
                    <a:pt x="46061" y="32003"/>
                  </a:cubicBezTo>
                  <a:cubicBezTo>
                    <a:pt x="44541" y="31180"/>
                    <a:pt x="43591" y="29977"/>
                    <a:pt x="42482" y="28710"/>
                  </a:cubicBezTo>
                  <a:cubicBezTo>
                    <a:pt x="41881" y="28045"/>
                    <a:pt x="41216" y="27443"/>
                    <a:pt x="40519" y="26968"/>
                  </a:cubicBezTo>
                  <a:cubicBezTo>
                    <a:pt x="40677" y="26620"/>
                    <a:pt x="40835" y="26271"/>
                    <a:pt x="40930" y="25923"/>
                  </a:cubicBezTo>
                  <a:cubicBezTo>
                    <a:pt x="40867" y="25860"/>
                    <a:pt x="40835" y="25860"/>
                    <a:pt x="40740" y="25828"/>
                  </a:cubicBezTo>
                  <a:cubicBezTo>
                    <a:pt x="40614" y="25796"/>
                    <a:pt x="40582" y="25765"/>
                    <a:pt x="40519" y="25701"/>
                  </a:cubicBezTo>
                  <a:lnTo>
                    <a:pt x="40424" y="25670"/>
                  </a:lnTo>
                  <a:cubicBezTo>
                    <a:pt x="40297" y="25986"/>
                    <a:pt x="40202" y="26335"/>
                    <a:pt x="40044" y="26651"/>
                  </a:cubicBezTo>
                  <a:cubicBezTo>
                    <a:pt x="39252" y="26240"/>
                    <a:pt x="38397" y="25986"/>
                    <a:pt x="37510" y="25923"/>
                  </a:cubicBezTo>
                  <a:cubicBezTo>
                    <a:pt x="37510" y="25828"/>
                    <a:pt x="37415" y="25765"/>
                    <a:pt x="37289" y="25765"/>
                  </a:cubicBezTo>
                  <a:cubicBezTo>
                    <a:pt x="37261" y="25763"/>
                    <a:pt x="37234" y="25762"/>
                    <a:pt x="37208" y="25762"/>
                  </a:cubicBezTo>
                  <a:cubicBezTo>
                    <a:pt x="36168" y="25762"/>
                    <a:pt x="35929" y="26957"/>
                    <a:pt x="36022" y="27760"/>
                  </a:cubicBezTo>
                  <a:cubicBezTo>
                    <a:pt x="36022" y="27839"/>
                    <a:pt x="36109" y="27906"/>
                    <a:pt x="36182" y="27906"/>
                  </a:cubicBezTo>
                  <a:cubicBezTo>
                    <a:pt x="36225" y="27906"/>
                    <a:pt x="36263" y="27882"/>
                    <a:pt x="36275" y="27823"/>
                  </a:cubicBezTo>
                  <a:cubicBezTo>
                    <a:pt x="36307" y="27665"/>
                    <a:pt x="36307" y="27506"/>
                    <a:pt x="36338" y="27348"/>
                  </a:cubicBezTo>
                  <a:cubicBezTo>
                    <a:pt x="37352" y="27538"/>
                    <a:pt x="38239" y="27823"/>
                    <a:pt x="39125" y="28298"/>
                  </a:cubicBezTo>
                  <a:cubicBezTo>
                    <a:pt x="39094" y="28393"/>
                    <a:pt x="38999" y="28488"/>
                    <a:pt x="38935" y="28615"/>
                  </a:cubicBezTo>
                  <a:cubicBezTo>
                    <a:pt x="37764" y="30198"/>
                    <a:pt x="36180" y="31528"/>
                    <a:pt x="34407" y="32415"/>
                  </a:cubicBezTo>
                  <a:cubicBezTo>
                    <a:pt x="34343" y="32320"/>
                    <a:pt x="34280" y="32193"/>
                    <a:pt x="34217" y="32130"/>
                  </a:cubicBezTo>
                  <a:cubicBezTo>
                    <a:pt x="33552" y="31180"/>
                    <a:pt x="32792" y="30357"/>
                    <a:pt x="32507" y="29185"/>
                  </a:cubicBezTo>
                  <a:cubicBezTo>
                    <a:pt x="32221" y="28045"/>
                    <a:pt x="32475" y="26810"/>
                    <a:pt x="32633" y="25670"/>
                  </a:cubicBezTo>
                  <a:cubicBezTo>
                    <a:pt x="32647" y="25672"/>
                    <a:pt x="32662" y="25673"/>
                    <a:pt x="32676" y="25673"/>
                  </a:cubicBezTo>
                  <a:cubicBezTo>
                    <a:pt x="32859" y="25673"/>
                    <a:pt x="33065" y="25497"/>
                    <a:pt x="32918" y="25321"/>
                  </a:cubicBezTo>
                  <a:cubicBezTo>
                    <a:pt x="32234" y="24419"/>
                    <a:pt x="31153" y="23579"/>
                    <a:pt x="30005" y="23579"/>
                  </a:cubicBezTo>
                  <a:cubicBezTo>
                    <a:pt x="29983" y="23579"/>
                    <a:pt x="29962" y="23579"/>
                    <a:pt x="29941" y="23580"/>
                  </a:cubicBezTo>
                  <a:cubicBezTo>
                    <a:pt x="29783" y="23580"/>
                    <a:pt x="29783" y="23801"/>
                    <a:pt x="29910" y="23865"/>
                  </a:cubicBezTo>
                  <a:lnTo>
                    <a:pt x="30480" y="24086"/>
                  </a:lnTo>
                  <a:cubicBezTo>
                    <a:pt x="30448" y="24086"/>
                    <a:pt x="30448" y="24150"/>
                    <a:pt x="30448" y="24150"/>
                  </a:cubicBezTo>
                  <a:cubicBezTo>
                    <a:pt x="29656" y="26145"/>
                    <a:pt x="30068" y="28013"/>
                    <a:pt x="30860" y="29787"/>
                  </a:cubicBezTo>
                  <a:cubicBezTo>
                    <a:pt x="31335" y="30895"/>
                    <a:pt x="31968" y="32003"/>
                    <a:pt x="32538" y="33112"/>
                  </a:cubicBezTo>
                  <a:cubicBezTo>
                    <a:pt x="32348" y="33144"/>
                    <a:pt x="32158" y="33239"/>
                    <a:pt x="31968" y="33270"/>
                  </a:cubicBezTo>
                  <a:cubicBezTo>
                    <a:pt x="31166" y="33439"/>
                    <a:pt x="30392" y="33524"/>
                    <a:pt x="29627" y="33524"/>
                  </a:cubicBezTo>
                  <a:cubicBezTo>
                    <a:pt x="29245" y="33524"/>
                    <a:pt x="28865" y="33502"/>
                    <a:pt x="28485" y="33460"/>
                  </a:cubicBezTo>
                  <a:cubicBezTo>
                    <a:pt x="28580" y="32288"/>
                    <a:pt x="28865" y="31085"/>
                    <a:pt x="29941" y="30167"/>
                  </a:cubicBezTo>
                  <a:cubicBezTo>
                    <a:pt x="30005" y="30103"/>
                    <a:pt x="30068" y="30072"/>
                    <a:pt x="30100" y="30008"/>
                  </a:cubicBezTo>
                  <a:cubicBezTo>
                    <a:pt x="30100" y="30008"/>
                    <a:pt x="30100" y="29945"/>
                    <a:pt x="30131" y="29945"/>
                  </a:cubicBezTo>
                  <a:cubicBezTo>
                    <a:pt x="30163" y="29913"/>
                    <a:pt x="30226" y="29882"/>
                    <a:pt x="30226" y="29850"/>
                  </a:cubicBezTo>
                  <a:cubicBezTo>
                    <a:pt x="30226" y="29755"/>
                    <a:pt x="30131" y="29692"/>
                    <a:pt x="30068" y="29628"/>
                  </a:cubicBezTo>
                  <a:cubicBezTo>
                    <a:pt x="29846" y="28520"/>
                    <a:pt x="28991" y="27633"/>
                    <a:pt x="27883" y="27380"/>
                  </a:cubicBezTo>
                  <a:cubicBezTo>
                    <a:pt x="27724" y="27380"/>
                    <a:pt x="27629" y="27601"/>
                    <a:pt x="27788" y="27665"/>
                  </a:cubicBezTo>
                  <a:cubicBezTo>
                    <a:pt x="27946" y="27696"/>
                    <a:pt x="28073" y="27791"/>
                    <a:pt x="28231" y="27855"/>
                  </a:cubicBezTo>
                  <a:cubicBezTo>
                    <a:pt x="28960" y="28298"/>
                    <a:pt x="29466" y="28995"/>
                    <a:pt x="29625" y="29882"/>
                  </a:cubicBezTo>
                  <a:cubicBezTo>
                    <a:pt x="28421" y="30895"/>
                    <a:pt x="28041" y="32162"/>
                    <a:pt x="27946" y="33809"/>
                  </a:cubicBezTo>
                  <a:cubicBezTo>
                    <a:pt x="27851" y="36342"/>
                    <a:pt x="27249" y="38242"/>
                    <a:pt x="25666" y="39984"/>
                  </a:cubicBezTo>
                  <a:cubicBezTo>
                    <a:pt x="26331" y="38717"/>
                    <a:pt x="26679" y="37292"/>
                    <a:pt x="26838" y="35867"/>
                  </a:cubicBezTo>
                  <a:cubicBezTo>
                    <a:pt x="27123" y="33334"/>
                    <a:pt x="26046" y="30230"/>
                    <a:pt x="28231" y="28267"/>
                  </a:cubicBezTo>
                  <a:cubicBezTo>
                    <a:pt x="28358" y="28140"/>
                    <a:pt x="28326" y="28013"/>
                    <a:pt x="28200" y="27950"/>
                  </a:cubicBezTo>
                  <a:cubicBezTo>
                    <a:pt x="28152" y="27902"/>
                    <a:pt x="28105" y="27879"/>
                    <a:pt x="28057" y="27879"/>
                  </a:cubicBezTo>
                  <a:cubicBezTo>
                    <a:pt x="28010" y="27879"/>
                    <a:pt x="27962" y="27902"/>
                    <a:pt x="27914" y="27950"/>
                  </a:cubicBezTo>
                  <a:cubicBezTo>
                    <a:pt x="26489" y="29153"/>
                    <a:pt x="26331" y="30958"/>
                    <a:pt x="26426" y="32732"/>
                  </a:cubicBezTo>
                  <a:lnTo>
                    <a:pt x="26426" y="33207"/>
                  </a:lnTo>
                  <a:cubicBezTo>
                    <a:pt x="25508" y="33017"/>
                    <a:pt x="24621" y="32763"/>
                    <a:pt x="23766" y="32478"/>
                  </a:cubicBezTo>
                  <a:lnTo>
                    <a:pt x="24368" y="31782"/>
                  </a:lnTo>
                  <a:cubicBezTo>
                    <a:pt x="26426" y="29122"/>
                    <a:pt x="26648" y="25986"/>
                    <a:pt x="26141" y="22756"/>
                  </a:cubicBezTo>
                  <a:cubicBezTo>
                    <a:pt x="26426" y="22756"/>
                    <a:pt x="26648" y="22756"/>
                    <a:pt x="26933" y="22788"/>
                  </a:cubicBezTo>
                  <a:cubicBezTo>
                    <a:pt x="26942" y="22789"/>
                    <a:pt x="26951" y="22789"/>
                    <a:pt x="26960" y="22789"/>
                  </a:cubicBezTo>
                  <a:cubicBezTo>
                    <a:pt x="27227" y="22789"/>
                    <a:pt x="27366" y="22343"/>
                    <a:pt x="27059" y="22313"/>
                  </a:cubicBezTo>
                  <a:cubicBezTo>
                    <a:pt x="26819" y="22270"/>
                    <a:pt x="26574" y="22248"/>
                    <a:pt x="26329" y="22248"/>
                  </a:cubicBezTo>
                  <a:cubicBezTo>
                    <a:pt x="25314" y="22248"/>
                    <a:pt x="24296" y="22618"/>
                    <a:pt x="23608" y="23358"/>
                  </a:cubicBezTo>
                  <a:cubicBezTo>
                    <a:pt x="23505" y="23434"/>
                    <a:pt x="23589" y="23614"/>
                    <a:pt x="23708" y="23614"/>
                  </a:cubicBezTo>
                  <a:cubicBezTo>
                    <a:pt x="23736" y="23614"/>
                    <a:pt x="23767" y="23604"/>
                    <a:pt x="23798" y="23580"/>
                  </a:cubicBezTo>
                  <a:cubicBezTo>
                    <a:pt x="23988" y="23453"/>
                    <a:pt x="24146" y="23358"/>
                    <a:pt x="24304" y="23263"/>
                  </a:cubicBezTo>
                  <a:lnTo>
                    <a:pt x="24304" y="23263"/>
                  </a:lnTo>
                  <a:cubicBezTo>
                    <a:pt x="24843" y="25448"/>
                    <a:pt x="24526" y="27570"/>
                    <a:pt x="23322" y="29533"/>
                  </a:cubicBezTo>
                  <a:cubicBezTo>
                    <a:pt x="22879" y="30230"/>
                    <a:pt x="22372" y="30895"/>
                    <a:pt x="21897" y="31592"/>
                  </a:cubicBezTo>
                  <a:cubicBezTo>
                    <a:pt x="21201" y="31212"/>
                    <a:pt x="20567" y="30800"/>
                    <a:pt x="19966" y="30262"/>
                  </a:cubicBezTo>
                  <a:cubicBezTo>
                    <a:pt x="20409" y="30072"/>
                    <a:pt x="20821" y="29913"/>
                    <a:pt x="21264" y="29787"/>
                  </a:cubicBezTo>
                  <a:lnTo>
                    <a:pt x="21264" y="29787"/>
                  </a:lnTo>
                  <a:cubicBezTo>
                    <a:pt x="21264" y="29882"/>
                    <a:pt x="21232" y="29945"/>
                    <a:pt x="21232" y="30040"/>
                  </a:cubicBezTo>
                  <a:cubicBezTo>
                    <a:pt x="21168" y="30169"/>
                    <a:pt x="21322" y="30298"/>
                    <a:pt x="21458" y="30298"/>
                  </a:cubicBezTo>
                  <a:cubicBezTo>
                    <a:pt x="21522" y="30298"/>
                    <a:pt x="21582" y="30269"/>
                    <a:pt x="21612" y="30198"/>
                  </a:cubicBezTo>
                  <a:cubicBezTo>
                    <a:pt x="21992" y="29407"/>
                    <a:pt x="21549" y="28362"/>
                    <a:pt x="20789" y="27981"/>
                  </a:cubicBezTo>
                  <a:cubicBezTo>
                    <a:pt x="20762" y="27965"/>
                    <a:pt x="20736" y="27958"/>
                    <a:pt x="20712" y="27958"/>
                  </a:cubicBezTo>
                  <a:cubicBezTo>
                    <a:pt x="20594" y="27958"/>
                    <a:pt x="20520" y="28124"/>
                    <a:pt x="20599" y="28203"/>
                  </a:cubicBezTo>
                  <a:cubicBezTo>
                    <a:pt x="19820" y="28203"/>
                    <a:pt x="19163" y="28479"/>
                    <a:pt x="18538" y="28911"/>
                  </a:cubicBezTo>
                  <a:lnTo>
                    <a:pt x="18538" y="28911"/>
                  </a:lnTo>
                  <a:cubicBezTo>
                    <a:pt x="18540" y="28905"/>
                    <a:pt x="18540" y="28900"/>
                    <a:pt x="18540" y="28900"/>
                  </a:cubicBezTo>
                  <a:cubicBezTo>
                    <a:pt x="18129" y="28457"/>
                    <a:pt x="17780" y="27981"/>
                    <a:pt x="17464" y="27506"/>
                  </a:cubicBezTo>
                  <a:cubicBezTo>
                    <a:pt x="18382" y="27063"/>
                    <a:pt x="19332" y="26841"/>
                    <a:pt x="20409" y="26746"/>
                  </a:cubicBezTo>
                  <a:cubicBezTo>
                    <a:pt x="20504" y="26746"/>
                    <a:pt x="20567" y="26620"/>
                    <a:pt x="20567" y="26525"/>
                  </a:cubicBezTo>
                  <a:cubicBezTo>
                    <a:pt x="20567" y="26430"/>
                    <a:pt x="20504" y="26366"/>
                    <a:pt x="20409" y="26366"/>
                  </a:cubicBezTo>
                  <a:cubicBezTo>
                    <a:pt x="18445" y="26398"/>
                    <a:pt x="16925" y="27190"/>
                    <a:pt x="15342" y="28298"/>
                  </a:cubicBezTo>
                  <a:cubicBezTo>
                    <a:pt x="13632" y="29533"/>
                    <a:pt x="11922" y="30230"/>
                    <a:pt x="10021" y="30388"/>
                  </a:cubicBezTo>
                  <a:cubicBezTo>
                    <a:pt x="13695" y="29597"/>
                    <a:pt x="16450" y="25670"/>
                    <a:pt x="20314" y="25036"/>
                  </a:cubicBezTo>
                  <a:cubicBezTo>
                    <a:pt x="20441" y="25036"/>
                    <a:pt x="20472" y="24941"/>
                    <a:pt x="20441" y="24846"/>
                  </a:cubicBezTo>
                  <a:lnTo>
                    <a:pt x="20441" y="24846"/>
                  </a:lnTo>
                  <a:cubicBezTo>
                    <a:pt x="20504" y="24973"/>
                    <a:pt x="20567" y="25131"/>
                    <a:pt x="20599" y="25258"/>
                  </a:cubicBezTo>
                  <a:cubicBezTo>
                    <a:pt x="20726" y="25638"/>
                    <a:pt x="20631" y="26050"/>
                    <a:pt x="20599" y="26430"/>
                  </a:cubicBezTo>
                  <a:lnTo>
                    <a:pt x="20599" y="26525"/>
                  </a:lnTo>
                  <a:cubicBezTo>
                    <a:pt x="20618" y="26639"/>
                    <a:pt x="20728" y="26730"/>
                    <a:pt x="20841" y="26730"/>
                  </a:cubicBezTo>
                  <a:cubicBezTo>
                    <a:pt x="20916" y="26730"/>
                    <a:pt x="20992" y="26689"/>
                    <a:pt x="21042" y="26588"/>
                  </a:cubicBezTo>
                  <a:cubicBezTo>
                    <a:pt x="21359" y="25891"/>
                    <a:pt x="21137" y="24371"/>
                    <a:pt x="20314" y="24086"/>
                  </a:cubicBezTo>
                  <a:cubicBezTo>
                    <a:pt x="20251" y="24086"/>
                    <a:pt x="20156" y="24181"/>
                    <a:pt x="20187" y="24245"/>
                  </a:cubicBezTo>
                  <a:cubicBezTo>
                    <a:pt x="20251" y="24403"/>
                    <a:pt x="20314" y="24561"/>
                    <a:pt x="20409" y="24720"/>
                  </a:cubicBezTo>
                  <a:cubicBezTo>
                    <a:pt x="20346" y="24688"/>
                    <a:pt x="20314" y="24688"/>
                    <a:pt x="20282" y="24688"/>
                  </a:cubicBezTo>
                  <a:cubicBezTo>
                    <a:pt x="18825" y="24815"/>
                    <a:pt x="17559" y="25416"/>
                    <a:pt x="16355" y="26145"/>
                  </a:cubicBezTo>
                  <a:cubicBezTo>
                    <a:pt x="16450" y="26081"/>
                    <a:pt x="16514" y="26018"/>
                    <a:pt x="16609" y="25955"/>
                  </a:cubicBezTo>
                  <a:cubicBezTo>
                    <a:pt x="16355" y="25448"/>
                    <a:pt x="16165" y="24941"/>
                    <a:pt x="16007" y="24403"/>
                  </a:cubicBezTo>
                  <a:cubicBezTo>
                    <a:pt x="17020" y="23865"/>
                    <a:pt x="17939" y="23104"/>
                    <a:pt x="18667" y="22154"/>
                  </a:cubicBezTo>
                  <a:cubicBezTo>
                    <a:pt x="18730" y="22281"/>
                    <a:pt x="18762" y="22344"/>
                    <a:pt x="18825" y="22471"/>
                  </a:cubicBezTo>
                  <a:cubicBezTo>
                    <a:pt x="18864" y="22599"/>
                    <a:pt x="18959" y="22655"/>
                    <a:pt x="19055" y="22655"/>
                  </a:cubicBezTo>
                  <a:cubicBezTo>
                    <a:pt x="19196" y="22655"/>
                    <a:pt x="19338" y="22533"/>
                    <a:pt x="19301" y="22344"/>
                  </a:cubicBezTo>
                  <a:cubicBezTo>
                    <a:pt x="18982" y="21389"/>
                    <a:pt x="17996" y="20678"/>
                    <a:pt x="17014" y="20678"/>
                  </a:cubicBezTo>
                  <a:cubicBezTo>
                    <a:pt x="16824" y="20678"/>
                    <a:pt x="16635" y="20705"/>
                    <a:pt x="16450" y="20761"/>
                  </a:cubicBezTo>
                  <a:cubicBezTo>
                    <a:pt x="16229" y="20824"/>
                    <a:pt x="16292" y="21078"/>
                    <a:pt x="16482" y="21078"/>
                  </a:cubicBezTo>
                  <a:lnTo>
                    <a:pt x="16862" y="21078"/>
                  </a:lnTo>
                  <a:cubicBezTo>
                    <a:pt x="16482" y="21521"/>
                    <a:pt x="16007" y="21869"/>
                    <a:pt x="15532" y="22186"/>
                  </a:cubicBezTo>
                  <a:cubicBezTo>
                    <a:pt x="15405" y="21299"/>
                    <a:pt x="15437" y="20381"/>
                    <a:pt x="15564" y="19431"/>
                  </a:cubicBezTo>
                  <a:cubicBezTo>
                    <a:pt x="15595" y="19273"/>
                    <a:pt x="15595" y="19146"/>
                    <a:pt x="15659" y="18988"/>
                  </a:cubicBezTo>
                  <a:cubicBezTo>
                    <a:pt x="16003" y="18938"/>
                    <a:pt x="16349" y="18915"/>
                    <a:pt x="16694" y="18915"/>
                  </a:cubicBezTo>
                  <a:cubicBezTo>
                    <a:pt x="18346" y="18915"/>
                    <a:pt x="19987" y="19459"/>
                    <a:pt x="21454" y="20349"/>
                  </a:cubicBezTo>
                  <a:cubicBezTo>
                    <a:pt x="21365" y="20439"/>
                    <a:pt x="21444" y="20669"/>
                    <a:pt x="21638" y="20669"/>
                  </a:cubicBezTo>
                  <a:cubicBezTo>
                    <a:pt x="21650" y="20669"/>
                    <a:pt x="21663" y="20668"/>
                    <a:pt x="21676" y="20666"/>
                  </a:cubicBezTo>
                  <a:cubicBezTo>
                    <a:pt x="21739" y="20666"/>
                    <a:pt x="21771" y="20666"/>
                    <a:pt x="21866" y="20603"/>
                  </a:cubicBezTo>
                  <a:lnTo>
                    <a:pt x="21897" y="20603"/>
                  </a:lnTo>
                  <a:cubicBezTo>
                    <a:pt x="21905" y="20618"/>
                    <a:pt x="21916" y="20624"/>
                    <a:pt x="21929" y="20624"/>
                  </a:cubicBezTo>
                  <a:cubicBezTo>
                    <a:pt x="21969" y="20624"/>
                    <a:pt x="22024" y="20563"/>
                    <a:pt x="22024" y="20539"/>
                  </a:cubicBezTo>
                  <a:cubicBezTo>
                    <a:pt x="22372" y="20413"/>
                    <a:pt x="22689" y="20223"/>
                    <a:pt x="22879" y="19906"/>
                  </a:cubicBezTo>
                  <a:cubicBezTo>
                    <a:pt x="23101" y="19589"/>
                    <a:pt x="23196" y="18988"/>
                    <a:pt x="22816" y="18766"/>
                  </a:cubicBezTo>
                  <a:cubicBezTo>
                    <a:pt x="22778" y="18743"/>
                    <a:pt x="22738" y="18733"/>
                    <a:pt x="22700" y="18733"/>
                  </a:cubicBezTo>
                  <a:cubicBezTo>
                    <a:pt x="22578" y="18733"/>
                    <a:pt x="22467" y="18835"/>
                    <a:pt x="22467" y="18956"/>
                  </a:cubicBezTo>
                  <a:cubicBezTo>
                    <a:pt x="22499" y="19019"/>
                    <a:pt x="22499" y="19146"/>
                    <a:pt x="22531" y="19209"/>
                  </a:cubicBezTo>
                  <a:cubicBezTo>
                    <a:pt x="22499" y="19178"/>
                    <a:pt x="22436" y="19146"/>
                    <a:pt x="22341" y="19146"/>
                  </a:cubicBezTo>
                  <a:lnTo>
                    <a:pt x="22246" y="19083"/>
                  </a:lnTo>
                  <a:cubicBezTo>
                    <a:pt x="20577" y="17970"/>
                    <a:pt x="18584" y="17101"/>
                    <a:pt x="16616" y="17101"/>
                  </a:cubicBezTo>
                  <a:cubicBezTo>
                    <a:pt x="16455" y="17101"/>
                    <a:pt x="16294" y="17107"/>
                    <a:pt x="16134" y="17119"/>
                  </a:cubicBezTo>
                  <a:cubicBezTo>
                    <a:pt x="16609" y="15757"/>
                    <a:pt x="17305" y="14522"/>
                    <a:pt x="18192" y="13414"/>
                  </a:cubicBezTo>
                  <a:cubicBezTo>
                    <a:pt x="19395" y="14499"/>
                    <a:pt x="20734" y="15395"/>
                    <a:pt x="22511" y="15395"/>
                  </a:cubicBezTo>
                  <a:cubicBezTo>
                    <a:pt x="22652" y="15395"/>
                    <a:pt x="22796" y="15389"/>
                    <a:pt x="22942" y="15377"/>
                  </a:cubicBezTo>
                  <a:lnTo>
                    <a:pt x="22974" y="15377"/>
                  </a:lnTo>
                  <a:cubicBezTo>
                    <a:pt x="22974" y="15441"/>
                    <a:pt x="22942" y="15504"/>
                    <a:pt x="22942" y="15536"/>
                  </a:cubicBezTo>
                  <a:cubicBezTo>
                    <a:pt x="22900" y="15643"/>
                    <a:pt x="23016" y="15735"/>
                    <a:pt x="23125" y="15735"/>
                  </a:cubicBezTo>
                  <a:cubicBezTo>
                    <a:pt x="23177" y="15735"/>
                    <a:pt x="23228" y="15714"/>
                    <a:pt x="23259" y="15662"/>
                  </a:cubicBezTo>
                  <a:cubicBezTo>
                    <a:pt x="23639" y="14997"/>
                    <a:pt x="23798" y="14206"/>
                    <a:pt x="23671" y="13414"/>
                  </a:cubicBezTo>
                  <a:cubicBezTo>
                    <a:pt x="23608" y="12939"/>
                    <a:pt x="23291" y="12020"/>
                    <a:pt x="22689" y="11989"/>
                  </a:cubicBezTo>
                  <a:cubicBezTo>
                    <a:pt x="22562" y="11989"/>
                    <a:pt x="22499" y="12020"/>
                    <a:pt x="22467" y="12115"/>
                  </a:cubicBezTo>
                  <a:cubicBezTo>
                    <a:pt x="22467" y="12147"/>
                    <a:pt x="22404" y="12147"/>
                    <a:pt x="22404" y="12179"/>
                  </a:cubicBezTo>
                  <a:cubicBezTo>
                    <a:pt x="22341" y="12305"/>
                    <a:pt x="22372" y="12464"/>
                    <a:pt x="22499" y="12527"/>
                  </a:cubicBezTo>
                  <a:lnTo>
                    <a:pt x="22531" y="12590"/>
                  </a:lnTo>
                  <a:cubicBezTo>
                    <a:pt x="22578" y="12606"/>
                    <a:pt x="22610" y="12614"/>
                    <a:pt x="22638" y="12614"/>
                  </a:cubicBezTo>
                  <a:cubicBezTo>
                    <a:pt x="22665" y="12614"/>
                    <a:pt x="22689" y="12606"/>
                    <a:pt x="22721" y="12590"/>
                  </a:cubicBezTo>
                  <a:cubicBezTo>
                    <a:pt x="22721" y="12622"/>
                    <a:pt x="22721" y="12654"/>
                    <a:pt x="22784" y="12685"/>
                  </a:cubicBezTo>
                  <a:cubicBezTo>
                    <a:pt x="22721" y="12654"/>
                    <a:pt x="22657" y="12622"/>
                    <a:pt x="22594" y="12622"/>
                  </a:cubicBezTo>
                  <a:cubicBezTo>
                    <a:pt x="22546" y="12623"/>
                    <a:pt x="22499" y="12624"/>
                    <a:pt x="22452" y="12624"/>
                  </a:cubicBezTo>
                  <a:cubicBezTo>
                    <a:pt x="21380" y="12624"/>
                    <a:pt x="20531" y="12281"/>
                    <a:pt x="19712" y="11735"/>
                  </a:cubicBezTo>
                  <a:cubicBezTo>
                    <a:pt x="20346" y="11197"/>
                    <a:pt x="21042" y="10722"/>
                    <a:pt x="21802" y="10279"/>
                  </a:cubicBezTo>
                  <a:lnTo>
                    <a:pt x="21676" y="10057"/>
                  </a:lnTo>
                  <a:lnTo>
                    <a:pt x="21676" y="10057"/>
                  </a:lnTo>
                  <a:cubicBezTo>
                    <a:pt x="22911" y="11672"/>
                    <a:pt x="25444" y="11862"/>
                    <a:pt x="26236" y="13921"/>
                  </a:cubicBezTo>
                  <a:cubicBezTo>
                    <a:pt x="26141" y="13921"/>
                    <a:pt x="26078" y="13952"/>
                    <a:pt x="25983" y="14016"/>
                  </a:cubicBezTo>
                  <a:cubicBezTo>
                    <a:pt x="25856" y="14047"/>
                    <a:pt x="25919" y="14237"/>
                    <a:pt x="26014" y="14269"/>
                  </a:cubicBezTo>
                  <a:cubicBezTo>
                    <a:pt x="26116" y="14294"/>
                    <a:pt x="26221" y="14306"/>
                    <a:pt x="26327" y="14306"/>
                  </a:cubicBezTo>
                  <a:cubicBezTo>
                    <a:pt x="27012" y="14306"/>
                    <a:pt x="27752" y="13812"/>
                    <a:pt x="28136" y="13319"/>
                  </a:cubicBezTo>
                  <a:cubicBezTo>
                    <a:pt x="28283" y="13147"/>
                    <a:pt x="28108" y="12899"/>
                    <a:pt x="27918" y="12899"/>
                  </a:cubicBezTo>
                  <a:cubicBezTo>
                    <a:pt x="27863" y="12899"/>
                    <a:pt x="27806" y="12920"/>
                    <a:pt x="27756" y="12970"/>
                  </a:cubicBezTo>
                  <a:lnTo>
                    <a:pt x="27598" y="13129"/>
                  </a:lnTo>
                  <a:cubicBezTo>
                    <a:pt x="27693" y="11672"/>
                    <a:pt x="26806" y="10659"/>
                    <a:pt x="25508" y="9930"/>
                  </a:cubicBezTo>
                  <a:cubicBezTo>
                    <a:pt x="25064" y="9677"/>
                    <a:pt x="24684" y="9455"/>
                    <a:pt x="24336" y="9202"/>
                  </a:cubicBezTo>
                  <a:cubicBezTo>
                    <a:pt x="24748" y="9075"/>
                    <a:pt x="25223" y="8980"/>
                    <a:pt x="25698" y="8885"/>
                  </a:cubicBezTo>
                  <a:cubicBezTo>
                    <a:pt x="26446" y="8764"/>
                    <a:pt x="27191" y="8704"/>
                    <a:pt x="27927" y="8704"/>
                  </a:cubicBezTo>
                  <a:cubicBezTo>
                    <a:pt x="29311" y="8704"/>
                    <a:pt x="30666" y="8915"/>
                    <a:pt x="31968" y="9329"/>
                  </a:cubicBezTo>
                  <a:lnTo>
                    <a:pt x="31715" y="9677"/>
                  </a:lnTo>
                  <a:cubicBezTo>
                    <a:pt x="31176" y="10500"/>
                    <a:pt x="30733" y="11355"/>
                    <a:pt x="30575" y="12369"/>
                  </a:cubicBezTo>
                  <a:cubicBezTo>
                    <a:pt x="30290" y="14206"/>
                    <a:pt x="31081" y="16929"/>
                    <a:pt x="28801" y="17847"/>
                  </a:cubicBezTo>
                  <a:cubicBezTo>
                    <a:pt x="28770" y="17847"/>
                    <a:pt x="28706" y="17847"/>
                    <a:pt x="28706" y="17879"/>
                  </a:cubicBezTo>
                  <a:cubicBezTo>
                    <a:pt x="28611" y="17752"/>
                    <a:pt x="28485" y="17626"/>
                    <a:pt x="28358" y="17499"/>
                  </a:cubicBezTo>
                  <a:cubicBezTo>
                    <a:pt x="28323" y="17453"/>
                    <a:pt x="28275" y="17432"/>
                    <a:pt x="28232" y="17432"/>
                  </a:cubicBezTo>
                  <a:cubicBezTo>
                    <a:pt x="28158" y="17432"/>
                    <a:pt x="28096" y="17494"/>
                    <a:pt x="28136" y="17594"/>
                  </a:cubicBezTo>
                  <a:cubicBezTo>
                    <a:pt x="28358" y="18481"/>
                    <a:pt x="29181" y="19114"/>
                    <a:pt x="30068" y="19273"/>
                  </a:cubicBezTo>
                  <a:cubicBezTo>
                    <a:pt x="30077" y="19274"/>
                    <a:pt x="30085" y="19274"/>
                    <a:pt x="30094" y="19274"/>
                  </a:cubicBezTo>
                  <a:cubicBezTo>
                    <a:pt x="30332" y="19274"/>
                    <a:pt x="30469" y="18859"/>
                    <a:pt x="30163" y="18798"/>
                  </a:cubicBezTo>
                  <a:cubicBezTo>
                    <a:pt x="30100" y="18766"/>
                    <a:pt x="30005" y="18766"/>
                    <a:pt x="29941" y="18703"/>
                  </a:cubicBezTo>
                  <a:cubicBezTo>
                    <a:pt x="31018" y="18227"/>
                    <a:pt x="31588" y="17341"/>
                    <a:pt x="32000" y="16232"/>
                  </a:cubicBezTo>
                  <a:cubicBezTo>
                    <a:pt x="32728" y="14047"/>
                    <a:pt x="32633" y="12052"/>
                    <a:pt x="33868" y="9994"/>
                  </a:cubicBezTo>
                  <a:cubicBezTo>
                    <a:pt x="33932" y="9835"/>
                    <a:pt x="34027" y="9709"/>
                    <a:pt x="34090" y="9582"/>
                  </a:cubicBezTo>
                  <a:cubicBezTo>
                    <a:pt x="35705" y="6605"/>
                    <a:pt x="35768" y="3090"/>
                    <a:pt x="34027" y="113"/>
                  </a:cubicBezTo>
                  <a:cubicBezTo>
                    <a:pt x="33984" y="28"/>
                    <a:pt x="33928" y="0"/>
                    <a:pt x="33867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2226033" y="3880797"/>
              <a:ext cx="415179" cy="245761"/>
            </a:xfrm>
            <a:custGeom>
              <a:avLst/>
              <a:gdLst/>
              <a:ahLst/>
              <a:cxnLst/>
              <a:rect l="l" t="t" r="r" b="b"/>
              <a:pathLst>
                <a:path w="12606" h="7462" extrusionOk="0">
                  <a:moveTo>
                    <a:pt x="412" y="0"/>
                  </a:moveTo>
                  <a:cubicBezTo>
                    <a:pt x="191" y="158"/>
                    <a:pt x="96" y="443"/>
                    <a:pt x="1" y="760"/>
                  </a:cubicBezTo>
                  <a:cubicBezTo>
                    <a:pt x="2059" y="918"/>
                    <a:pt x="3896" y="1900"/>
                    <a:pt x="5226" y="3547"/>
                  </a:cubicBezTo>
                  <a:cubicBezTo>
                    <a:pt x="6271" y="4719"/>
                    <a:pt x="7000" y="6017"/>
                    <a:pt x="8456" y="6777"/>
                  </a:cubicBezTo>
                  <a:cubicBezTo>
                    <a:pt x="9369" y="7244"/>
                    <a:pt x="10343" y="7462"/>
                    <a:pt x="11337" y="7462"/>
                  </a:cubicBezTo>
                  <a:cubicBezTo>
                    <a:pt x="11757" y="7462"/>
                    <a:pt x="12181" y="7423"/>
                    <a:pt x="12605" y="7347"/>
                  </a:cubicBezTo>
                  <a:cubicBezTo>
                    <a:pt x="10768" y="6777"/>
                    <a:pt x="8900" y="5922"/>
                    <a:pt x="7570" y="4592"/>
                  </a:cubicBezTo>
                  <a:cubicBezTo>
                    <a:pt x="6620" y="3737"/>
                    <a:pt x="5955" y="2660"/>
                    <a:pt x="5005" y="1805"/>
                  </a:cubicBezTo>
                  <a:cubicBezTo>
                    <a:pt x="3674" y="602"/>
                    <a:pt x="2154" y="63"/>
                    <a:pt x="412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2330341" y="3650280"/>
              <a:ext cx="392223" cy="94359"/>
            </a:xfrm>
            <a:custGeom>
              <a:avLst/>
              <a:gdLst/>
              <a:ahLst/>
              <a:cxnLst/>
              <a:rect l="l" t="t" r="r" b="b"/>
              <a:pathLst>
                <a:path w="11909" h="2865" extrusionOk="0">
                  <a:moveTo>
                    <a:pt x="11908" y="0"/>
                  </a:moveTo>
                  <a:lnTo>
                    <a:pt x="11908" y="0"/>
                  </a:lnTo>
                  <a:cubicBezTo>
                    <a:pt x="10694" y="1189"/>
                    <a:pt x="9123" y="1552"/>
                    <a:pt x="7445" y="1552"/>
                  </a:cubicBezTo>
                  <a:cubicBezTo>
                    <a:pt x="4965" y="1552"/>
                    <a:pt x="2249" y="760"/>
                    <a:pt x="96" y="665"/>
                  </a:cubicBezTo>
                  <a:cubicBezTo>
                    <a:pt x="32" y="887"/>
                    <a:pt x="32" y="1109"/>
                    <a:pt x="1" y="1267"/>
                  </a:cubicBezTo>
                  <a:cubicBezTo>
                    <a:pt x="32" y="1520"/>
                    <a:pt x="96" y="1679"/>
                    <a:pt x="127" y="1869"/>
                  </a:cubicBezTo>
                  <a:lnTo>
                    <a:pt x="191" y="1869"/>
                  </a:lnTo>
                  <a:cubicBezTo>
                    <a:pt x="191" y="1764"/>
                    <a:pt x="256" y="1702"/>
                    <a:pt x="350" y="1702"/>
                  </a:cubicBezTo>
                  <a:cubicBezTo>
                    <a:pt x="370" y="1702"/>
                    <a:pt x="391" y="1705"/>
                    <a:pt x="412" y="1710"/>
                  </a:cubicBezTo>
                  <a:cubicBezTo>
                    <a:pt x="2149" y="2347"/>
                    <a:pt x="4202" y="2865"/>
                    <a:pt x="6147" y="2865"/>
                  </a:cubicBezTo>
                  <a:cubicBezTo>
                    <a:pt x="8459" y="2865"/>
                    <a:pt x="10618" y="2133"/>
                    <a:pt x="11908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2206239" y="3311272"/>
              <a:ext cx="396373" cy="277477"/>
            </a:xfrm>
            <a:custGeom>
              <a:avLst/>
              <a:gdLst/>
              <a:ahLst/>
              <a:cxnLst/>
              <a:rect l="l" t="t" r="r" b="b"/>
              <a:pathLst>
                <a:path w="12035" h="8425" extrusionOk="0">
                  <a:moveTo>
                    <a:pt x="10926" y="1"/>
                  </a:moveTo>
                  <a:cubicBezTo>
                    <a:pt x="10989" y="1553"/>
                    <a:pt x="9786" y="2724"/>
                    <a:pt x="8329" y="3421"/>
                  </a:cubicBezTo>
                  <a:cubicBezTo>
                    <a:pt x="6936" y="4054"/>
                    <a:pt x="5479" y="4371"/>
                    <a:pt x="4085" y="5036"/>
                  </a:cubicBezTo>
                  <a:cubicBezTo>
                    <a:pt x="2660" y="5733"/>
                    <a:pt x="1362" y="6746"/>
                    <a:pt x="0" y="7601"/>
                  </a:cubicBezTo>
                  <a:cubicBezTo>
                    <a:pt x="285" y="7791"/>
                    <a:pt x="570" y="8045"/>
                    <a:pt x="697" y="8076"/>
                  </a:cubicBezTo>
                  <a:cubicBezTo>
                    <a:pt x="1045" y="8235"/>
                    <a:pt x="1362" y="8298"/>
                    <a:pt x="1710" y="8425"/>
                  </a:cubicBezTo>
                  <a:cubicBezTo>
                    <a:pt x="2597" y="7095"/>
                    <a:pt x="3990" y="6588"/>
                    <a:pt x="5479" y="6113"/>
                  </a:cubicBezTo>
                  <a:cubicBezTo>
                    <a:pt x="8266" y="5226"/>
                    <a:pt x="12034" y="3453"/>
                    <a:pt x="10926" y="1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2172842" y="3738943"/>
              <a:ext cx="449596" cy="117841"/>
            </a:xfrm>
            <a:custGeom>
              <a:avLst/>
              <a:gdLst/>
              <a:ahLst/>
              <a:cxnLst/>
              <a:rect l="l" t="t" r="r" b="b"/>
              <a:pathLst>
                <a:path w="13651" h="3578" extrusionOk="0">
                  <a:moveTo>
                    <a:pt x="1331" y="0"/>
                  </a:moveTo>
                  <a:cubicBezTo>
                    <a:pt x="792" y="253"/>
                    <a:pt x="349" y="633"/>
                    <a:pt x="1" y="1140"/>
                  </a:cubicBezTo>
                  <a:cubicBezTo>
                    <a:pt x="3107" y="2773"/>
                    <a:pt x="6310" y="3577"/>
                    <a:pt x="9635" y="3577"/>
                  </a:cubicBezTo>
                  <a:cubicBezTo>
                    <a:pt x="10954" y="3577"/>
                    <a:pt x="12292" y="3451"/>
                    <a:pt x="13650" y="3199"/>
                  </a:cubicBezTo>
                  <a:cubicBezTo>
                    <a:pt x="9501" y="3040"/>
                    <a:pt x="4624" y="2755"/>
                    <a:pt x="1331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1536590" y="3297275"/>
              <a:ext cx="845935" cy="806743"/>
            </a:xfrm>
            <a:custGeom>
              <a:avLst/>
              <a:gdLst/>
              <a:ahLst/>
              <a:cxnLst/>
              <a:rect l="l" t="t" r="r" b="b"/>
              <a:pathLst>
                <a:path w="25685" h="24495" extrusionOk="0">
                  <a:moveTo>
                    <a:pt x="12559" y="0"/>
                  </a:moveTo>
                  <a:cubicBezTo>
                    <a:pt x="11796" y="0"/>
                    <a:pt x="11026" y="67"/>
                    <a:pt x="10261" y="204"/>
                  </a:cubicBezTo>
                  <a:cubicBezTo>
                    <a:pt x="9786" y="267"/>
                    <a:pt x="9311" y="394"/>
                    <a:pt x="8868" y="521"/>
                  </a:cubicBezTo>
                  <a:cubicBezTo>
                    <a:pt x="9216" y="743"/>
                    <a:pt x="9628" y="996"/>
                    <a:pt x="10071" y="1218"/>
                  </a:cubicBezTo>
                  <a:cubicBezTo>
                    <a:pt x="11370" y="1946"/>
                    <a:pt x="12225" y="2928"/>
                    <a:pt x="12161" y="4416"/>
                  </a:cubicBezTo>
                  <a:cubicBezTo>
                    <a:pt x="12225" y="4384"/>
                    <a:pt x="12288" y="4321"/>
                    <a:pt x="12320" y="4258"/>
                  </a:cubicBezTo>
                  <a:cubicBezTo>
                    <a:pt x="12364" y="4199"/>
                    <a:pt x="12417" y="4174"/>
                    <a:pt x="12469" y="4174"/>
                  </a:cubicBezTo>
                  <a:cubicBezTo>
                    <a:pt x="12643" y="4174"/>
                    <a:pt x="12814" y="4443"/>
                    <a:pt x="12668" y="4638"/>
                  </a:cubicBezTo>
                  <a:cubicBezTo>
                    <a:pt x="12254" y="5107"/>
                    <a:pt x="11552" y="5624"/>
                    <a:pt x="10876" y="5624"/>
                  </a:cubicBezTo>
                  <a:cubicBezTo>
                    <a:pt x="10776" y="5624"/>
                    <a:pt x="10676" y="5612"/>
                    <a:pt x="10578" y="5588"/>
                  </a:cubicBezTo>
                  <a:cubicBezTo>
                    <a:pt x="10451" y="5588"/>
                    <a:pt x="10420" y="5335"/>
                    <a:pt x="10546" y="5303"/>
                  </a:cubicBezTo>
                  <a:cubicBezTo>
                    <a:pt x="10610" y="5271"/>
                    <a:pt x="10705" y="5271"/>
                    <a:pt x="10768" y="5208"/>
                  </a:cubicBezTo>
                  <a:cubicBezTo>
                    <a:pt x="10008" y="3149"/>
                    <a:pt x="7474" y="2991"/>
                    <a:pt x="6208" y="1344"/>
                  </a:cubicBezTo>
                  <a:lnTo>
                    <a:pt x="6208" y="1344"/>
                  </a:lnTo>
                  <a:lnTo>
                    <a:pt x="6334" y="1566"/>
                  </a:lnTo>
                  <a:cubicBezTo>
                    <a:pt x="5638" y="2009"/>
                    <a:pt x="4909" y="2484"/>
                    <a:pt x="4276" y="3054"/>
                  </a:cubicBezTo>
                  <a:cubicBezTo>
                    <a:pt x="5019" y="3540"/>
                    <a:pt x="5840" y="3923"/>
                    <a:pt x="6808" y="3923"/>
                  </a:cubicBezTo>
                  <a:cubicBezTo>
                    <a:pt x="6912" y="3923"/>
                    <a:pt x="7018" y="3919"/>
                    <a:pt x="7126" y="3909"/>
                  </a:cubicBezTo>
                  <a:cubicBezTo>
                    <a:pt x="7146" y="3904"/>
                    <a:pt x="7163" y="3902"/>
                    <a:pt x="7178" y="3901"/>
                  </a:cubicBezTo>
                  <a:lnTo>
                    <a:pt x="7178" y="3901"/>
                  </a:lnTo>
                  <a:cubicBezTo>
                    <a:pt x="7182" y="3901"/>
                    <a:pt x="7186" y="3901"/>
                    <a:pt x="7189" y="3901"/>
                  </a:cubicBezTo>
                  <a:cubicBezTo>
                    <a:pt x="7192" y="3901"/>
                    <a:pt x="7195" y="3901"/>
                    <a:pt x="7197" y="3901"/>
                  </a:cubicBezTo>
                  <a:lnTo>
                    <a:pt x="7197" y="3901"/>
                  </a:lnTo>
                  <a:cubicBezTo>
                    <a:pt x="7267" y="3906"/>
                    <a:pt x="7291" y="3955"/>
                    <a:pt x="7316" y="4004"/>
                  </a:cubicBezTo>
                  <a:cubicBezTo>
                    <a:pt x="7316" y="3941"/>
                    <a:pt x="7284" y="3909"/>
                    <a:pt x="7284" y="3878"/>
                  </a:cubicBezTo>
                  <a:cubicBezTo>
                    <a:pt x="7255" y="3892"/>
                    <a:pt x="7226" y="3900"/>
                    <a:pt x="7197" y="3901"/>
                  </a:cubicBezTo>
                  <a:lnTo>
                    <a:pt x="7197" y="3901"/>
                  </a:lnTo>
                  <a:cubicBezTo>
                    <a:pt x="7194" y="3901"/>
                    <a:pt x="7190" y="3901"/>
                    <a:pt x="7187" y="3901"/>
                  </a:cubicBezTo>
                  <a:cubicBezTo>
                    <a:pt x="7184" y="3901"/>
                    <a:pt x="7181" y="3901"/>
                    <a:pt x="7178" y="3901"/>
                  </a:cubicBezTo>
                  <a:lnTo>
                    <a:pt x="7178" y="3901"/>
                  </a:lnTo>
                  <a:cubicBezTo>
                    <a:pt x="7150" y="3900"/>
                    <a:pt x="7122" y="3892"/>
                    <a:pt x="7094" y="3878"/>
                  </a:cubicBezTo>
                  <a:lnTo>
                    <a:pt x="7063" y="3846"/>
                  </a:lnTo>
                  <a:cubicBezTo>
                    <a:pt x="6936" y="3751"/>
                    <a:pt x="6936" y="3593"/>
                    <a:pt x="6968" y="3466"/>
                  </a:cubicBezTo>
                  <a:cubicBezTo>
                    <a:pt x="6968" y="3434"/>
                    <a:pt x="6999" y="3434"/>
                    <a:pt x="6999" y="3403"/>
                  </a:cubicBezTo>
                  <a:cubicBezTo>
                    <a:pt x="7063" y="3308"/>
                    <a:pt x="7158" y="3276"/>
                    <a:pt x="7253" y="3276"/>
                  </a:cubicBezTo>
                  <a:cubicBezTo>
                    <a:pt x="7854" y="3308"/>
                    <a:pt x="8139" y="4226"/>
                    <a:pt x="8235" y="4701"/>
                  </a:cubicBezTo>
                  <a:cubicBezTo>
                    <a:pt x="8361" y="5461"/>
                    <a:pt x="8203" y="6285"/>
                    <a:pt x="7791" y="6950"/>
                  </a:cubicBezTo>
                  <a:cubicBezTo>
                    <a:pt x="7755" y="7033"/>
                    <a:pt x="7697" y="7067"/>
                    <a:pt x="7640" y="7067"/>
                  </a:cubicBezTo>
                  <a:cubicBezTo>
                    <a:pt x="7546" y="7067"/>
                    <a:pt x="7455" y="6973"/>
                    <a:pt x="7474" y="6855"/>
                  </a:cubicBezTo>
                  <a:cubicBezTo>
                    <a:pt x="7474" y="6791"/>
                    <a:pt x="7538" y="6728"/>
                    <a:pt x="7538" y="6696"/>
                  </a:cubicBezTo>
                  <a:lnTo>
                    <a:pt x="7474" y="6696"/>
                  </a:lnTo>
                  <a:cubicBezTo>
                    <a:pt x="7326" y="6708"/>
                    <a:pt x="7181" y="6714"/>
                    <a:pt x="7038" y="6714"/>
                  </a:cubicBezTo>
                  <a:cubicBezTo>
                    <a:pt x="5292" y="6714"/>
                    <a:pt x="3954" y="5843"/>
                    <a:pt x="2724" y="4701"/>
                  </a:cubicBezTo>
                  <a:cubicBezTo>
                    <a:pt x="1869" y="5810"/>
                    <a:pt x="1141" y="7076"/>
                    <a:pt x="666" y="8438"/>
                  </a:cubicBezTo>
                  <a:cubicBezTo>
                    <a:pt x="833" y="8426"/>
                    <a:pt x="1001" y="8420"/>
                    <a:pt x="1169" y="8420"/>
                  </a:cubicBezTo>
                  <a:cubicBezTo>
                    <a:pt x="3153" y="8420"/>
                    <a:pt x="5116" y="9260"/>
                    <a:pt x="6809" y="10370"/>
                  </a:cubicBezTo>
                  <a:cubicBezTo>
                    <a:pt x="6841" y="10370"/>
                    <a:pt x="6904" y="10402"/>
                    <a:pt x="6904" y="10433"/>
                  </a:cubicBezTo>
                  <a:cubicBezTo>
                    <a:pt x="6936" y="10497"/>
                    <a:pt x="6999" y="10497"/>
                    <a:pt x="7094" y="10528"/>
                  </a:cubicBezTo>
                  <a:cubicBezTo>
                    <a:pt x="7063" y="10433"/>
                    <a:pt x="6999" y="10338"/>
                    <a:pt x="6999" y="10243"/>
                  </a:cubicBezTo>
                  <a:cubicBezTo>
                    <a:pt x="6999" y="10123"/>
                    <a:pt x="7146" y="10020"/>
                    <a:pt x="7258" y="10020"/>
                  </a:cubicBezTo>
                  <a:cubicBezTo>
                    <a:pt x="7293" y="10020"/>
                    <a:pt x="7325" y="10030"/>
                    <a:pt x="7348" y="10053"/>
                  </a:cubicBezTo>
                  <a:cubicBezTo>
                    <a:pt x="7728" y="10275"/>
                    <a:pt x="7633" y="10877"/>
                    <a:pt x="7443" y="11193"/>
                  </a:cubicBezTo>
                  <a:cubicBezTo>
                    <a:pt x="7253" y="11510"/>
                    <a:pt x="6936" y="11700"/>
                    <a:pt x="6556" y="11827"/>
                  </a:cubicBezTo>
                  <a:cubicBezTo>
                    <a:pt x="6556" y="11898"/>
                    <a:pt x="6538" y="11934"/>
                    <a:pt x="6503" y="11934"/>
                  </a:cubicBezTo>
                  <a:cubicBezTo>
                    <a:pt x="6491" y="11934"/>
                    <a:pt x="6477" y="11930"/>
                    <a:pt x="6461" y="11922"/>
                  </a:cubicBezTo>
                  <a:lnTo>
                    <a:pt x="6429" y="11922"/>
                  </a:lnTo>
                  <a:cubicBezTo>
                    <a:pt x="6334" y="11922"/>
                    <a:pt x="6303" y="11922"/>
                    <a:pt x="6208" y="11953"/>
                  </a:cubicBezTo>
                  <a:cubicBezTo>
                    <a:pt x="6197" y="11955"/>
                    <a:pt x="6187" y="11956"/>
                    <a:pt x="6177" y="11956"/>
                  </a:cubicBezTo>
                  <a:cubicBezTo>
                    <a:pt x="6034" y="11956"/>
                    <a:pt x="5929" y="11755"/>
                    <a:pt x="6018" y="11637"/>
                  </a:cubicBezTo>
                  <a:cubicBezTo>
                    <a:pt x="4536" y="10737"/>
                    <a:pt x="2899" y="10213"/>
                    <a:pt x="1199" y="10213"/>
                  </a:cubicBezTo>
                  <a:cubicBezTo>
                    <a:pt x="865" y="10213"/>
                    <a:pt x="529" y="10233"/>
                    <a:pt x="191" y="10275"/>
                  </a:cubicBezTo>
                  <a:cubicBezTo>
                    <a:pt x="159" y="10433"/>
                    <a:pt x="159" y="10560"/>
                    <a:pt x="127" y="10718"/>
                  </a:cubicBezTo>
                  <a:cubicBezTo>
                    <a:pt x="1" y="11668"/>
                    <a:pt x="1" y="12587"/>
                    <a:pt x="64" y="13505"/>
                  </a:cubicBezTo>
                  <a:cubicBezTo>
                    <a:pt x="539" y="13188"/>
                    <a:pt x="1014" y="12777"/>
                    <a:pt x="1426" y="12397"/>
                  </a:cubicBezTo>
                  <a:lnTo>
                    <a:pt x="1014" y="12397"/>
                  </a:lnTo>
                  <a:cubicBezTo>
                    <a:pt x="1005" y="12398"/>
                    <a:pt x="996" y="12399"/>
                    <a:pt x="988" y="12399"/>
                  </a:cubicBezTo>
                  <a:cubicBezTo>
                    <a:pt x="824" y="12399"/>
                    <a:pt x="831" y="12110"/>
                    <a:pt x="982" y="12080"/>
                  </a:cubicBezTo>
                  <a:cubicBezTo>
                    <a:pt x="1173" y="12030"/>
                    <a:pt x="1367" y="12006"/>
                    <a:pt x="1558" y="12006"/>
                  </a:cubicBezTo>
                  <a:cubicBezTo>
                    <a:pt x="2574" y="12006"/>
                    <a:pt x="3539" y="12678"/>
                    <a:pt x="3833" y="13663"/>
                  </a:cubicBezTo>
                  <a:cubicBezTo>
                    <a:pt x="3905" y="13845"/>
                    <a:pt x="3780" y="13954"/>
                    <a:pt x="3636" y="13954"/>
                  </a:cubicBezTo>
                  <a:cubicBezTo>
                    <a:pt x="3529" y="13954"/>
                    <a:pt x="3412" y="13894"/>
                    <a:pt x="3357" y="13758"/>
                  </a:cubicBezTo>
                  <a:cubicBezTo>
                    <a:pt x="3326" y="13663"/>
                    <a:pt x="3231" y="13568"/>
                    <a:pt x="3199" y="13442"/>
                  </a:cubicBezTo>
                  <a:cubicBezTo>
                    <a:pt x="2439" y="14392"/>
                    <a:pt x="1552" y="15152"/>
                    <a:pt x="539" y="15722"/>
                  </a:cubicBezTo>
                  <a:cubicBezTo>
                    <a:pt x="697" y="16229"/>
                    <a:pt x="919" y="16735"/>
                    <a:pt x="1141" y="17242"/>
                  </a:cubicBezTo>
                  <a:cubicBezTo>
                    <a:pt x="1077" y="17337"/>
                    <a:pt x="982" y="17369"/>
                    <a:pt x="919" y="17464"/>
                  </a:cubicBezTo>
                  <a:cubicBezTo>
                    <a:pt x="2091" y="16704"/>
                    <a:pt x="3357" y="16102"/>
                    <a:pt x="4814" y="15975"/>
                  </a:cubicBezTo>
                  <a:cubicBezTo>
                    <a:pt x="4878" y="15975"/>
                    <a:pt x="4909" y="15975"/>
                    <a:pt x="4941" y="16039"/>
                  </a:cubicBezTo>
                  <a:cubicBezTo>
                    <a:pt x="4878" y="15880"/>
                    <a:pt x="4783" y="15722"/>
                    <a:pt x="4751" y="15564"/>
                  </a:cubicBezTo>
                  <a:cubicBezTo>
                    <a:pt x="4725" y="15486"/>
                    <a:pt x="4762" y="15388"/>
                    <a:pt x="4828" y="15388"/>
                  </a:cubicBezTo>
                  <a:cubicBezTo>
                    <a:pt x="4843" y="15388"/>
                    <a:pt x="4860" y="15393"/>
                    <a:pt x="4878" y="15405"/>
                  </a:cubicBezTo>
                  <a:cubicBezTo>
                    <a:pt x="5733" y="15722"/>
                    <a:pt x="5891" y="17179"/>
                    <a:pt x="5574" y="17875"/>
                  </a:cubicBezTo>
                  <a:cubicBezTo>
                    <a:pt x="5524" y="17987"/>
                    <a:pt x="5455" y="18031"/>
                    <a:pt x="5385" y="18031"/>
                  </a:cubicBezTo>
                  <a:cubicBezTo>
                    <a:pt x="5278" y="18031"/>
                    <a:pt x="5169" y="17927"/>
                    <a:pt x="5131" y="17812"/>
                  </a:cubicBezTo>
                  <a:lnTo>
                    <a:pt x="5099" y="17812"/>
                  </a:lnTo>
                  <a:cubicBezTo>
                    <a:pt x="5131" y="17939"/>
                    <a:pt x="5068" y="18034"/>
                    <a:pt x="4941" y="18034"/>
                  </a:cubicBezTo>
                  <a:cubicBezTo>
                    <a:pt x="3864" y="18160"/>
                    <a:pt x="2914" y="18414"/>
                    <a:pt x="2027" y="18794"/>
                  </a:cubicBezTo>
                  <a:cubicBezTo>
                    <a:pt x="2344" y="19269"/>
                    <a:pt x="2692" y="19744"/>
                    <a:pt x="3072" y="20187"/>
                  </a:cubicBezTo>
                  <a:cubicBezTo>
                    <a:pt x="3041" y="20187"/>
                    <a:pt x="3041" y="20219"/>
                    <a:pt x="3041" y="20219"/>
                  </a:cubicBezTo>
                  <a:cubicBezTo>
                    <a:pt x="3674" y="19776"/>
                    <a:pt x="4339" y="19522"/>
                    <a:pt x="5131" y="19522"/>
                  </a:cubicBezTo>
                  <a:cubicBezTo>
                    <a:pt x="5076" y="19413"/>
                    <a:pt x="5163" y="19256"/>
                    <a:pt x="5290" y="19256"/>
                  </a:cubicBezTo>
                  <a:cubicBezTo>
                    <a:pt x="5310" y="19256"/>
                    <a:pt x="5331" y="19260"/>
                    <a:pt x="5353" y="19269"/>
                  </a:cubicBezTo>
                  <a:cubicBezTo>
                    <a:pt x="6081" y="19681"/>
                    <a:pt x="6524" y="20694"/>
                    <a:pt x="6176" y="21486"/>
                  </a:cubicBezTo>
                  <a:cubicBezTo>
                    <a:pt x="6142" y="21587"/>
                    <a:pt x="6077" y="21628"/>
                    <a:pt x="6008" y="21628"/>
                  </a:cubicBezTo>
                  <a:cubicBezTo>
                    <a:pt x="5882" y="21628"/>
                    <a:pt x="5744" y="21491"/>
                    <a:pt x="5764" y="21327"/>
                  </a:cubicBezTo>
                  <a:cubicBezTo>
                    <a:pt x="5764" y="21264"/>
                    <a:pt x="5828" y="21169"/>
                    <a:pt x="5828" y="21106"/>
                  </a:cubicBezTo>
                  <a:lnTo>
                    <a:pt x="5828" y="21106"/>
                  </a:lnTo>
                  <a:cubicBezTo>
                    <a:pt x="5353" y="21201"/>
                    <a:pt x="4909" y="21359"/>
                    <a:pt x="4498" y="21581"/>
                  </a:cubicBezTo>
                  <a:cubicBezTo>
                    <a:pt x="5099" y="22056"/>
                    <a:pt x="5764" y="22467"/>
                    <a:pt x="6461" y="22879"/>
                  </a:cubicBezTo>
                  <a:cubicBezTo>
                    <a:pt x="6968" y="22214"/>
                    <a:pt x="7443" y="21517"/>
                    <a:pt x="7886" y="20821"/>
                  </a:cubicBezTo>
                  <a:cubicBezTo>
                    <a:pt x="9058" y="18889"/>
                    <a:pt x="9375" y="16767"/>
                    <a:pt x="8868" y="14550"/>
                  </a:cubicBezTo>
                  <a:lnTo>
                    <a:pt x="8868" y="14550"/>
                  </a:lnTo>
                  <a:cubicBezTo>
                    <a:pt x="8678" y="14677"/>
                    <a:pt x="8520" y="14772"/>
                    <a:pt x="8361" y="14867"/>
                  </a:cubicBezTo>
                  <a:cubicBezTo>
                    <a:pt x="8328" y="14893"/>
                    <a:pt x="8295" y="14905"/>
                    <a:pt x="8264" y="14905"/>
                  </a:cubicBezTo>
                  <a:cubicBezTo>
                    <a:pt x="8148" y="14905"/>
                    <a:pt x="8064" y="14745"/>
                    <a:pt x="8139" y="14645"/>
                  </a:cubicBezTo>
                  <a:cubicBezTo>
                    <a:pt x="8854" y="13905"/>
                    <a:pt x="9856" y="13535"/>
                    <a:pt x="10864" y="13535"/>
                  </a:cubicBezTo>
                  <a:cubicBezTo>
                    <a:pt x="11108" y="13535"/>
                    <a:pt x="11351" y="13557"/>
                    <a:pt x="11591" y="13600"/>
                  </a:cubicBezTo>
                  <a:cubicBezTo>
                    <a:pt x="11887" y="13689"/>
                    <a:pt x="11796" y="14081"/>
                    <a:pt x="11525" y="14081"/>
                  </a:cubicBezTo>
                  <a:cubicBezTo>
                    <a:pt x="11506" y="14081"/>
                    <a:pt x="11486" y="14079"/>
                    <a:pt x="11465" y="14075"/>
                  </a:cubicBezTo>
                  <a:cubicBezTo>
                    <a:pt x="11211" y="14043"/>
                    <a:pt x="10926" y="14043"/>
                    <a:pt x="10673" y="14043"/>
                  </a:cubicBezTo>
                  <a:cubicBezTo>
                    <a:pt x="11243" y="17305"/>
                    <a:pt x="10990" y="20409"/>
                    <a:pt x="8900" y="23069"/>
                  </a:cubicBezTo>
                  <a:lnTo>
                    <a:pt x="8298" y="23797"/>
                  </a:lnTo>
                  <a:cubicBezTo>
                    <a:pt x="9185" y="24051"/>
                    <a:pt x="10040" y="24304"/>
                    <a:pt x="10958" y="24494"/>
                  </a:cubicBezTo>
                  <a:lnTo>
                    <a:pt x="10958" y="24019"/>
                  </a:lnTo>
                  <a:cubicBezTo>
                    <a:pt x="10895" y="22246"/>
                    <a:pt x="11053" y="20472"/>
                    <a:pt x="12478" y="19237"/>
                  </a:cubicBezTo>
                  <a:cubicBezTo>
                    <a:pt x="12510" y="19221"/>
                    <a:pt x="12557" y="19213"/>
                    <a:pt x="12605" y="19213"/>
                  </a:cubicBezTo>
                  <a:cubicBezTo>
                    <a:pt x="12652" y="19213"/>
                    <a:pt x="12700" y="19221"/>
                    <a:pt x="12732" y="19237"/>
                  </a:cubicBezTo>
                  <a:lnTo>
                    <a:pt x="12795" y="19205"/>
                  </a:lnTo>
                  <a:cubicBezTo>
                    <a:pt x="12668" y="19110"/>
                    <a:pt x="12510" y="19047"/>
                    <a:pt x="12351" y="18984"/>
                  </a:cubicBezTo>
                  <a:cubicBezTo>
                    <a:pt x="12210" y="18927"/>
                    <a:pt x="12245" y="18720"/>
                    <a:pt x="12366" y="18720"/>
                  </a:cubicBezTo>
                  <a:cubicBezTo>
                    <a:pt x="12381" y="18720"/>
                    <a:pt x="12397" y="18724"/>
                    <a:pt x="12415" y="18730"/>
                  </a:cubicBezTo>
                  <a:cubicBezTo>
                    <a:pt x="13523" y="18952"/>
                    <a:pt x="14410" y="19871"/>
                    <a:pt x="14600" y="20979"/>
                  </a:cubicBezTo>
                  <a:cubicBezTo>
                    <a:pt x="14695" y="21011"/>
                    <a:pt x="14758" y="21106"/>
                    <a:pt x="14758" y="21169"/>
                  </a:cubicBezTo>
                  <a:lnTo>
                    <a:pt x="15392" y="21137"/>
                  </a:lnTo>
                  <a:cubicBezTo>
                    <a:pt x="14632" y="19300"/>
                    <a:pt x="14220" y="17495"/>
                    <a:pt x="15012" y="15469"/>
                  </a:cubicBezTo>
                  <a:cubicBezTo>
                    <a:pt x="15043" y="15469"/>
                    <a:pt x="15043" y="15437"/>
                    <a:pt x="15043" y="15437"/>
                  </a:cubicBezTo>
                  <a:lnTo>
                    <a:pt x="14442" y="15184"/>
                  </a:lnTo>
                  <a:cubicBezTo>
                    <a:pt x="14347" y="15120"/>
                    <a:pt x="14347" y="14930"/>
                    <a:pt x="14473" y="14930"/>
                  </a:cubicBezTo>
                  <a:cubicBezTo>
                    <a:pt x="14514" y="14928"/>
                    <a:pt x="14555" y="14927"/>
                    <a:pt x="14595" y="14927"/>
                  </a:cubicBezTo>
                  <a:cubicBezTo>
                    <a:pt x="15751" y="14927"/>
                    <a:pt x="16808" y="15785"/>
                    <a:pt x="17450" y="16672"/>
                  </a:cubicBezTo>
                  <a:cubicBezTo>
                    <a:pt x="17567" y="16848"/>
                    <a:pt x="17413" y="17024"/>
                    <a:pt x="17214" y="17024"/>
                  </a:cubicBezTo>
                  <a:cubicBezTo>
                    <a:pt x="17198" y="17024"/>
                    <a:pt x="17182" y="17023"/>
                    <a:pt x="17165" y="17020"/>
                  </a:cubicBezTo>
                  <a:cubicBezTo>
                    <a:pt x="16975" y="18160"/>
                    <a:pt x="16785" y="19395"/>
                    <a:pt x="17070" y="20536"/>
                  </a:cubicBezTo>
                  <a:cubicBezTo>
                    <a:pt x="17324" y="21676"/>
                    <a:pt x="18084" y="22531"/>
                    <a:pt x="18749" y="23481"/>
                  </a:cubicBezTo>
                  <a:cubicBezTo>
                    <a:pt x="18844" y="23544"/>
                    <a:pt x="18907" y="23671"/>
                    <a:pt x="18970" y="23734"/>
                  </a:cubicBezTo>
                  <a:cubicBezTo>
                    <a:pt x="20744" y="22879"/>
                    <a:pt x="22296" y="21517"/>
                    <a:pt x="23467" y="19934"/>
                  </a:cubicBezTo>
                  <a:cubicBezTo>
                    <a:pt x="23562" y="19839"/>
                    <a:pt x="23594" y="19744"/>
                    <a:pt x="23657" y="19617"/>
                  </a:cubicBezTo>
                  <a:cubicBezTo>
                    <a:pt x="22802" y="19205"/>
                    <a:pt x="21884" y="18889"/>
                    <a:pt x="20902" y="18667"/>
                  </a:cubicBezTo>
                  <a:cubicBezTo>
                    <a:pt x="20870" y="18889"/>
                    <a:pt x="20870" y="19047"/>
                    <a:pt x="20807" y="19142"/>
                  </a:cubicBezTo>
                  <a:cubicBezTo>
                    <a:pt x="20794" y="19209"/>
                    <a:pt x="20753" y="19236"/>
                    <a:pt x="20709" y="19236"/>
                  </a:cubicBezTo>
                  <a:cubicBezTo>
                    <a:pt x="20649" y="19236"/>
                    <a:pt x="20585" y="19184"/>
                    <a:pt x="20585" y="19110"/>
                  </a:cubicBezTo>
                  <a:cubicBezTo>
                    <a:pt x="20493" y="18307"/>
                    <a:pt x="20732" y="17081"/>
                    <a:pt x="21773" y="17081"/>
                  </a:cubicBezTo>
                  <a:cubicBezTo>
                    <a:pt x="21799" y="17081"/>
                    <a:pt x="21825" y="17082"/>
                    <a:pt x="21852" y="17084"/>
                  </a:cubicBezTo>
                  <a:cubicBezTo>
                    <a:pt x="21979" y="17084"/>
                    <a:pt x="22011" y="17179"/>
                    <a:pt x="22042" y="17242"/>
                  </a:cubicBezTo>
                  <a:cubicBezTo>
                    <a:pt x="22961" y="17337"/>
                    <a:pt x="23784" y="17559"/>
                    <a:pt x="24576" y="18002"/>
                  </a:cubicBezTo>
                  <a:cubicBezTo>
                    <a:pt x="24702" y="17685"/>
                    <a:pt x="24861" y="17369"/>
                    <a:pt x="24987" y="17020"/>
                  </a:cubicBezTo>
                  <a:cubicBezTo>
                    <a:pt x="22961" y="16577"/>
                    <a:pt x="20965" y="15785"/>
                    <a:pt x="19224" y="14677"/>
                  </a:cubicBezTo>
                  <a:cubicBezTo>
                    <a:pt x="19160" y="14804"/>
                    <a:pt x="19065" y="14962"/>
                    <a:pt x="19002" y="15120"/>
                  </a:cubicBezTo>
                  <a:cubicBezTo>
                    <a:pt x="18991" y="15173"/>
                    <a:pt x="18960" y="15194"/>
                    <a:pt x="18925" y="15194"/>
                  </a:cubicBezTo>
                  <a:cubicBezTo>
                    <a:pt x="18854" y="15194"/>
                    <a:pt x="18770" y="15110"/>
                    <a:pt x="18812" y="15025"/>
                  </a:cubicBezTo>
                  <a:cubicBezTo>
                    <a:pt x="19034" y="13790"/>
                    <a:pt x="20174" y="12745"/>
                    <a:pt x="21441" y="12650"/>
                  </a:cubicBezTo>
                  <a:cubicBezTo>
                    <a:pt x="21694" y="12650"/>
                    <a:pt x="21726" y="13062"/>
                    <a:pt x="21504" y="13093"/>
                  </a:cubicBezTo>
                  <a:cubicBezTo>
                    <a:pt x="21345" y="13125"/>
                    <a:pt x="21219" y="13188"/>
                    <a:pt x="21092" y="13220"/>
                  </a:cubicBezTo>
                  <a:cubicBezTo>
                    <a:pt x="22391" y="14297"/>
                    <a:pt x="23911" y="14930"/>
                    <a:pt x="25462" y="15310"/>
                  </a:cubicBezTo>
                  <a:cubicBezTo>
                    <a:pt x="25621" y="14645"/>
                    <a:pt x="25684" y="13980"/>
                    <a:pt x="25684" y="13283"/>
                  </a:cubicBezTo>
                  <a:cubicBezTo>
                    <a:pt x="25241" y="13093"/>
                    <a:pt x="24829" y="12935"/>
                    <a:pt x="24354" y="12618"/>
                  </a:cubicBezTo>
                  <a:cubicBezTo>
                    <a:pt x="24322" y="12587"/>
                    <a:pt x="24259" y="12555"/>
                    <a:pt x="24259" y="12492"/>
                  </a:cubicBezTo>
                  <a:lnTo>
                    <a:pt x="24196" y="12492"/>
                  </a:lnTo>
                  <a:cubicBezTo>
                    <a:pt x="24227" y="12587"/>
                    <a:pt x="24227" y="12713"/>
                    <a:pt x="24196" y="12808"/>
                  </a:cubicBezTo>
                  <a:cubicBezTo>
                    <a:pt x="24173" y="12855"/>
                    <a:pt x="24115" y="12884"/>
                    <a:pt x="24074" y="12884"/>
                  </a:cubicBezTo>
                  <a:cubicBezTo>
                    <a:pt x="24059" y="12884"/>
                    <a:pt x="24046" y="12880"/>
                    <a:pt x="24037" y="12872"/>
                  </a:cubicBezTo>
                  <a:cubicBezTo>
                    <a:pt x="23372" y="12555"/>
                    <a:pt x="23467" y="11225"/>
                    <a:pt x="23721" y="10687"/>
                  </a:cubicBezTo>
                  <a:cubicBezTo>
                    <a:pt x="23772" y="10559"/>
                    <a:pt x="23885" y="10503"/>
                    <a:pt x="23993" y="10503"/>
                  </a:cubicBezTo>
                  <a:cubicBezTo>
                    <a:pt x="24153" y="10503"/>
                    <a:pt x="24303" y="10624"/>
                    <a:pt x="24227" y="10813"/>
                  </a:cubicBezTo>
                  <a:cubicBezTo>
                    <a:pt x="24196" y="10877"/>
                    <a:pt x="24196" y="11003"/>
                    <a:pt x="24164" y="11067"/>
                  </a:cubicBezTo>
                  <a:cubicBezTo>
                    <a:pt x="24576" y="11035"/>
                    <a:pt x="25051" y="11035"/>
                    <a:pt x="25494" y="11035"/>
                  </a:cubicBezTo>
                  <a:cubicBezTo>
                    <a:pt x="25304" y="9768"/>
                    <a:pt x="24892" y="8533"/>
                    <a:pt x="24354" y="7361"/>
                  </a:cubicBezTo>
                  <a:cubicBezTo>
                    <a:pt x="23594" y="7710"/>
                    <a:pt x="22961" y="8185"/>
                    <a:pt x="22486" y="8850"/>
                  </a:cubicBezTo>
                  <a:cubicBezTo>
                    <a:pt x="22517" y="8850"/>
                    <a:pt x="22581" y="8913"/>
                    <a:pt x="22612" y="8913"/>
                  </a:cubicBezTo>
                  <a:cubicBezTo>
                    <a:pt x="22834" y="8976"/>
                    <a:pt x="22802" y="9388"/>
                    <a:pt x="22517" y="9388"/>
                  </a:cubicBezTo>
                  <a:cubicBezTo>
                    <a:pt x="21852" y="9325"/>
                    <a:pt x="21092" y="9008"/>
                    <a:pt x="20522" y="8691"/>
                  </a:cubicBezTo>
                  <a:cubicBezTo>
                    <a:pt x="20079" y="8470"/>
                    <a:pt x="19287" y="8026"/>
                    <a:pt x="19160" y="7520"/>
                  </a:cubicBezTo>
                  <a:cubicBezTo>
                    <a:pt x="19160" y="7393"/>
                    <a:pt x="19255" y="7235"/>
                    <a:pt x="19414" y="7235"/>
                  </a:cubicBezTo>
                  <a:cubicBezTo>
                    <a:pt x="19477" y="7235"/>
                    <a:pt x="19509" y="7235"/>
                    <a:pt x="19604" y="7330"/>
                  </a:cubicBezTo>
                  <a:cubicBezTo>
                    <a:pt x="19635" y="7361"/>
                    <a:pt x="19635" y="7425"/>
                    <a:pt x="19604" y="7488"/>
                  </a:cubicBezTo>
                  <a:cubicBezTo>
                    <a:pt x="19609" y="7477"/>
                    <a:pt x="19620" y="7471"/>
                    <a:pt x="19636" y="7471"/>
                  </a:cubicBezTo>
                  <a:cubicBezTo>
                    <a:pt x="19706" y="7471"/>
                    <a:pt x="19871" y="7580"/>
                    <a:pt x="20079" y="7710"/>
                  </a:cubicBezTo>
                  <a:cubicBezTo>
                    <a:pt x="20079" y="7678"/>
                    <a:pt x="20079" y="7678"/>
                    <a:pt x="20110" y="7646"/>
                  </a:cubicBezTo>
                  <a:cubicBezTo>
                    <a:pt x="21092" y="6791"/>
                    <a:pt x="22137" y="6063"/>
                    <a:pt x="23246" y="5430"/>
                  </a:cubicBezTo>
                  <a:cubicBezTo>
                    <a:pt x="22676" y="4638"/>
                    <a:pt x="22011" y="3878"/>
                    <a:pt x="21314" y="3244"/>
                  </a:cubicBezTo>
                  <a:cubicBezTo>
                    <a:pt x="21314" y="3244"/>
                    <a:pt x="21250" y="3276"/>
                    <a:pt x="21219" y="3276"/>
                  </a:cubicBezTo>
                  <a:lnTo>
                    <a:pt x="21187" y="3276"/>
                  </a:lnTo>
                  <a:cubicBezTo>
                    <a:pt x="21155" y="3308"/>
                    <a:pt x="21092" y="3308"/>
                    <a:pt x="21060" y="3308"/>
                  </a:cubicBezTo>
                  <a:cubicBezTo>
                    <a:pt x="20823" y="3372"/>
                    <a:pt x="20573" y="3404"/>
                    <a:pt x="20321" y="3404"/>
                  </a:cubicBezTo>
                  <a:cubicBezTo>
                    <a:pt x="19700" y="3404"/>
                    <a:pt x="19073" y="3207"/>
                    <a:pt x="18622" y="2801"/>
                  </a:cubicBezTo>
                  <a:cubicBezTo>
                    <a:pt x="18535" y="2743"/>
                    <a:pt x="18607" y="2607"/>
                    <a:pt x="18692" y="2607"/>
                  </a:cubicBezTo>
                  <a:cubicBezTo>
                    <a:pt x="18700" y="2607"/>
                    <a:pt x="18708" y="2608"/>
                    <a:pt x="18717" y="2611"/>
                  </a:cubicBezTo>
                  <a:cubicBezTo>
                    <a:pt x="18780" y="2643"/>
                    <a:pt x="18844" y="2643"/>
                    <a:pt x="18939" y="2674"/>
                  </a:cubicBezTo>
                  <a:cubicBezTo>
                    <a:pt x="18939" y="2326"/>
                    <a:pt x="19002" y="2009"/>
                    <a:pt x="19097" y="1693"/>
                  </a:cubicBezTo>
                  <a:cubicBezTo>
                    <a:pt x="18844" y="1566"/>
                    <a:pt x="18654" y="1471"/>
                    <a:pt x="18400" y="1344"/>
                  </a:cubicBezTo>
                  <a:lnTo>
                    <a:pt x="18654" y="869"/>
                  </a:lnTo>
                  <a:lnTo>
                    <a:pt x="18654" y="869"/>
                  </a:lnTo>
                  <a:cubicBezTo>
                    <a:pt x="18559" y="1028"/>
                    <a:pt x="18495" y="1186"/>
                    <a:pt x="18400" y="1313"/>
                  </a:cubicBezTo>
                  <a:cubicBezTo>
                    <a:pt x="17197" y="3371"/>
                    <a:pt x="17292" y="5335"/>
                    <a:pt x="16563" y="7520"/>
                  </a:cubicBezTo>
                  <a:cubicBezTo>
                    <a:pt x="16152" y="8628"/>
                    <a:pt x="15518" y="9546"/>
                    <a:pt x="14473" y="10022"/>
                  </a:cubicBezTo>
                  <a:cubicBezTo>
                    <a:pt x="14568" y="10053"/>
                    <a:pt x="14632" y="10085"/>
                    <a:pt x="14727" y="10085"/>
                  </a:cubicBezTo>
                  <a:cubicBezTo>
                    <a:pt x="15032" y="10176"/>
                    <a:pt x="14896" y="10562"/>
                    <a:pt x="14631" y="10562"/>
                  </a:cubicBezTo>
                  <a:cubicBezTo>
                    <a:pt x="14621" y="10562"/>
                    <a:pt x="14610" y="10561"/>
                    <a:pt x="14600" y="10560"/>
                  </a:cubicBezTo>
                  <a:cubicBezTo>
                    <a:pt x="13745" y="10402"/>
                    <a:pt x="12922" y="9768"/>
                    <a:pt x="12668" y="8913"/>
                  </a:cubicBezTo>
                  <a:cubicBezTo>
                    <a:pt x="12625" y="8806"/>
                    <a:pt x="12713" y="8728"/>
                    <a:pt x="12804" y="8728"/>
                  </a:cubicBezTo>
                  <a:cubicBezTo>
                    <a:pt x="12847" y="8728"/>
                    <a:pt x="12891" y="8746"/>
                    <a:pt x="12922" y="8786"/>
                  </a:cubicBezTo>
                  <a:cubicBezTo>
                    <a:pt x="13017" y="8913"/>
                    <a:pt x="13143" y="9071"/>
                    <a:pt x="13270" y="9166"/>
                  </a:cubicBezTo>
                  <a:cubicBezTo>
                    <a:pt x="13302" y="9166"/>
                    <a:pt x="13302" y="9135"/>
                    <a:pt x="13333" y="9135"/>
                  </a:cubicBezTo>
                  <a:cubicBezTo>
                    <a:pt x="15645" y="8216"/>
                    <a:pt x="14853" y="5525"/>
                    <a:pt x="15138" y="3688"/>
                  </a:cubicBezTo>
                  <a:cubicBezTo>
                    <a:pt x="15297" y="2643"/>
                    <a:pt x="15708" y="1819"/>
                    <a:pt x="16278" y="996"/>
                  </a:cubicBezTo>
                  <a:lnTo>
                    <a:pt x="16500" y="616"/>
                  </a:lnTo>
                  <a:cubicBezTo>
                    <a:pt x="15245" y="211"/>
                    <a:pt x="13912" y="0"/>
                    <a:pt x="12559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2169713" y="3126667"/>
              <a:ext cx="189870" cy="273558"/>
            </a:xfrm>
            <a:custGeom>
              <a:avLst/>
              <a:gdLst/>
              <a:ahLst/>
              <a:cxnLst/>
              <a:rect l="l" t="t" r="r" b="b"/>
              <a:pathLst>
                <a:path w="5765" h="8306" extrusionOk="0">
                  <a:moveTo>
                    <a:pt x="3548" y="0"/>
                  </a:moveTo>
                  <a:lnTo>
                    <a:pt x="3548" y="0"/>
                  </a:lnTo>
                  <a:cubicBezTo>
                    <a:pt x="4403" y="887"/>
                    <a:pt x="5068" y="2154"/>
                    <a:pt x="4403" y="3516"/>
                  </a:cubicBezTo>
                  <a:cubicBezTo>
                    <a:pt x="4054" y="4149"/>
                    <a:pt x="3453" y="4371"/>
                    <a:pt x="2819" y="4656"/>
                  </a:cubicBezTo>
                  <a:cubicBezTo>
                    <a:pt x="1711" y="5162"/>
                    <a:pt x="1014" y="5891"/>
                    <a:pt x="539" y="6841"/>
                  </a:cubicBezTo>
                  <a:cubicBezTo>
                    <a:pt x="444" y="6904"/>
                    <a:pt x="412" y="6999"/>
                    <a:pt x="381" y="7063"/>
                  </a:cubicBezTo>
                  <a:cubicBezTo>
                    <a:pt x="254" y="7379"/>
                    <a:pt x="127" y="7759"/>
                    <a:pt x="1" y="8139"/>
                  </a:cubicBezTo>
                  <a:cubicBezTo>
                    <a:pt x="473" y="8244"/>
                    <a:pt x="880" y="8306"/>
                    <a:pt x="1348" y="8306"/>
                  </a:cubicBezTo>
                  <a:cubicBezTo>
                    <a:pt x="1445" y="8306"/>
                    <a:pt x="1544" y="8303"/>
                    <a:pt x="1647" y="8298"/>
                  </a:cubicBezTo>
                  <a:lnTo>
                    <a:pt x="1647" y="8234"/>
                  </a:lnTo>
                  <a:lnTo>
                    <a:pt x="1521" y="8108"/>
                  </a:lnTo>
                  <a:cubicBezTo>
                    <a:pt x="1616" y="7949"/>
                    <a:pt x="1679" y="7791"/>
                    <a:pt x="1774" y="7664"/>
                  </a:cubicBezTo>
                  <a:cubicBezTo>
                    <a:pt x="2027" y="6778"/>
                    <a:pt x="2819" y="6081"/>
                    <a:pt x="3516" y="5447"/>
                  </a:cubicBezTo>
                  <a:cubicBezTo>
                    <a:pt x="4339" y="4656"/>
                    <a:pt x="5448" y="4117"/>
                    <a:pt x="5606" y="2787"/>
                  </a:cubicBezTo>
                  <a:cubicBezTo>
                    <a:pt x="5764" y="1584"/>
                    <a:pt x="4561" y="665"/>
                    <a:pt x="3548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1989259" y="3811928"/>
              <a:ext cx="271220" cy="655044"/>
            </a:xfrm>
            <a:custGeom>
              <a:avLst/>
              <a:gdLst/>
              <a:ahLst/>
              <a:cxnLst/>
              <a:rect l="l" t="t" r="r" b="b"/>
              <a:pathLst>
                <a:path w="8235" h="19889" extrusionOk="0">
                  <a:moveTo>
                    <a:pt x="1616" y="1"/>
                  </a:moveTo>
                  <a:lnTo>
                    <a:pt x="1616" y="1"/>
                  </a:lnTo>
                  <a:cubicBezTo>
                    <a:pt x="1" y="4245"/>
                    <a:pt x="3960" y="7633"/>
                    <a:pt x="4941" y="11528"/>
                  </a:cubicBezTo>
                  <a:cubicBezTo>
                    <a:pt x="5448" y="13619"/>
                    <a:pt x="5416" y="15772"/>
                    <a:pt x="6493" y="17704"/>
                  </a:cubicBezTo>
                  <a:cubicBezTo>
                    <a:pt x="6968" y="18527"/>
                    <a:pt x="7538" y="19256"/>
                    <a:pt x="8235" y="19889"/>
                  </a:cubicBezTo>
                  <a:cubicBezTo>
                    <a:pt x="6968" y="18052"/>
                    <a:pt x="6651" y="15392"/>
                    <a:pt x="6366" y="13397"/>
                  </a:cubicBezTo>
                  <a:cubicBezTo>
                    <a:pt x="6176" y="11877"/>
                    <a:pt x="5955" y="10388"/>
                    <a:pt x="5258" y="9027"/>
                  </a:cubicBezTo>
                  <a:cubicBezTo>
                    <a:pt x="4720" y="7981"/>
                    <a:pt x="3770" y="7190"/>
                    <a:pt x="3231" y="6145"/>
                  </a:cubicBezTo>
                  <a:cubicBezTo>
                    <a:pt x="2439" y="4561"/>
                    <a:pt x="2724" y="2724"/>
                    <a:pt x="3009" y="1014"/>
                  </a:cubicBezTo>
                  <a:cubicBezTo>
                    <a:pt x="2598" y="539"/>
                    <a:pt x="2123" y="223"/>
                    <a:pt x="1616" y="1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1984055" y="3027564"/>
              <a:ext cx="219084" cy="599779"/>
            </a:xfrm>
            <a:custGeom>
              <a:avLst/>
              <a:gdLst/>
              <a:ahLst/>
              <a:cxnLst/>
              <a:rect l="l" t="t" r="r" b="b"/>
              <a:pathLst>
                <a:path w="6652" h="18211" extrusionOk="0">
                  <a:moveTo>
                    <a:pt x="4783" y="1"/>
                  </a:moveTo>
                  <a:lnTo>
                    <a:pt x="4688" y="64"/>
                  </a:lnTo>
                  <a:cubicBezTo>
                    <a:pt x="5131" y="1774"/>
                    <a:pt x="5448" y="3579"/>
                    <a:pt x="5131" y="5385"/>
                  </a:cubicBezTo>
                  <a:cubicBezTo>
                    <a:pt x="4909" y="6588"/>
                    <a:pt x="4308" y="7601"/>
                    <a:pt x="3674" y="8488"/>
                  </a:cubicBezTo>
                  <a:cubicBezTo>
                    <a:pt x="3706" y="8488"/>
                    <a:pt x="3738" y="8551"/>
                    <a:pt x="3801" y="8551"/>
                  </a:cubicBezTo>
                  <a:lnTo>
                    <a:pt x="3548" y="9027"/>
                  </a:lnTo>
                  <a:cubicBezTo>
                    <a:pt x="3484" y="9027"/>
                    <a:pt x="3389" y="9027"/>
                    <a:pt x="3357" y="8963"/>
                  </a:cubicBezTo>
                  <a:cubicBezTo>
                    <a:pt x="3199" y="9185"/>
                    <a:pt x="3041" y="9375"/>
                    <a:pt x="2914" y="9597"/>
                  </a:cubicBezTo>
                  <a:cubicBezTo>
                    <a:pt x="1647" y="11592"/>
                    <a:pt x="2249" y="13460"/>
                    <a:pt x="1742" y="15550"/>
                  </a:cubicBezTo>
                  <a:cubicBezTo>
                    <a:pt x="1489" y="16564"/>
                    <a:pt x="951" y="17324"/>
                    <a:pt x="1" y="17735"/>
                  </a:cubicBezTo>
                  <a:cubicBezTo>
                    <a:pt x="222" y="17925"/>
                    <a:pt x="412" y="18084"/>
                    <a:pt x="697" y="18211"/>
                  </a:cubicBezTo>
                  <a:cubicBezTo>
                    <a:pt x="3706" y="16785"/>
                    <a:pt x="2882" y="12383"/>
                    <a:pt x="4339" y="9850"/>
                  </a:cubicBezTo>
                  <a:cubicBezTo>
                    <a:pt x="6208" y="6683"/>
                    <a:pt x="6651" y="3326"/>
                    <a:pt x="4783" y="1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1964228" y="3993437"/>
              <a:ext cx="134605" cy="123111"/>
            </a:xfrm>
            <a:custGeom>
              <a:avLst/>
              <a:gdLst/>
              <a:ahLst/>
              <a:cxnLst/>
              <a:rect l="l" t="t" r="r" b="b"/>
              <a:pathLst>
                <a:path w="4087" h="3738" extrusionOk="0">
                  <a:moveTo>
                    <a:pt x="2376" y="0"/>
                  </a:moveTo>
                  <a:lnTo>
                    <a:pt x="1743" y="32"/>
                  </a:lnTo>
                  <a:cubicBezTo>
                    <a:pt x="1743" y="64"/>
                    <a:pt x="1711" y="127"/>
                    <a:pt x="1679" y="159"/>
                  </a:cubicBezTo>
                  <a:cubicBezTo>
                    <a:pt x="1679" y="159"/>
                    <a:pt x="1679" y="190"/>
                    <a:pt x="1616" y="190"/>
                  </a:cubicBezTo>
                  <a:cubicBezTo>
                    <a:pt x="1616" y="285"/>
                    <a:pt x="1553" y="349"/>
                    <a:pt x="1458" y="349"/>
                  </a:cubicBezTo>
                  <a:cubicBezTo>
                    <a:pt x="413" y="1299"/>
                    <a:pt x="128" y="2439"/>
                    <a:pt x="1" y="3674"/>
                  </a:cubicBezTo>
                  <a:cubicBezTo>
                    <a:pt x="381" y="3716"/>
                    <a:pt x="761" y="3737"/>
                    <a:pt x="1143" y="3737"/>
                  </a:cubicBezTo>
                  <a:cubicBezTo>
                    <a:pt x="1908" y="3737"/>
                    <a:pt x="2682" y="3653"/>
                    <a:pt x="3484" y="3484"/>
                  </a:cubicBezTo>
                  <a:cubicBezTo>
                    <a:pt x="3674" y="3452"/>
                    <a:pt x="3864" y="3357"/>
                    <a:pt x="4086" y="3326"/>
                  </a:cubicBezTo>
                  <a:cubicBezTo>
                    <a:pt x="3484" y="2217"/>
                    <a:pt x="2851" y="1109"/>
                    <a:pt x="2376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1871415" y="3929805"/>
              <a:ext cx="130390" cy="398448"/>
            </a:xfrm>
            <a:custGeom>
              <a:avLst/>
              <a:gdLst/>
              <a:ahLst/>
              <a:cxnLst/>
              <a:rect l="l" t="t" r="r" b="b"/>
              <a:pathLst>
                <a:path w="3959" h="12098" extrusionOk="0">
                  <a:moveTo>
                    <a:pt x="2597" y="0"/>
                  </a:moveTo>
                  <a:lnTo>
                    <a:pt x="2534" y="64"/>
                  </a:lnTo>
                  <a:cubicBezTo>
                    <a:pt x="2661" y="159"/>
                    <a:pt x="2692" y="254"/>
                    <a:pt x="2597" y="381"/>
                  </a:cubicBezTo>
                  <a:cubicBezTo>
                    <a:pt x="412" y="2312"/>
                    <a:pt x="1489" y="5416"/>
                    <a:pt x="1204" y="7981"/>
                  </a:cubicBezTo>
                  <a:cubicBezTo>
                    <a:pt x="1045" y="9406"/>
                    <a:pt x="697" y="10831"/>
                    <a:pt x="0" y="12098"/>
                  </a:cubicBezTo>
                  <a:cubicBezTo>
                    <a:pt x="1615" y="10356"/>
                    <a:pt x="2185" y="8424"/>
                    <a:pt x="2312" y="5923"/>
                  </a:cubicBezTo>
                  <a:cubicBezTo>
                    <a:pt x="2344" y="4339"/>
                    <a:pt x="2787" y="3072"/>
                    <a:pt x="3959" y="1996"/>
                  </a:cubicBezTo>
                  <a:cubicBezTo>
                    <a:pt x="3801" y="1141"/>
                    <a:pt x="3326" y="412"/>
                    <a:pt x="2597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1707659" y="3171526"/>
              <a:ext cx="225308" cy="296250"/>
            </a:xfrm>
            <a:custGeom>
              <a:avLst/>
              <a:gdLst/>
              <a:ahLst/>
              <a:cxnLst/>
              <a:rect l="l" t="t" r="r" b="b"/>
              <a:pathLst>
                <a:path w="6841" h="8995" extrusionOk="0">
                  <a:moveTo>
                    <a:pt x="0" y="0"/>
                  </a:moveTo>
                  <a:lnTo>
                    <a:pt x="0" y="0"/>
                  </a:lnTo>
                  <a:cubicBezTo>
                    <a:pt x="285" y="2502"/>
                    <a:pt x="855" y="5004"/>
                    <a:pt x="3199" y="6302"/>
                  </a:cubicBezTo>
                  <a:cubicBezTo>
                    <a:pt x="4434" y="7031"/>
                    <a:pt x="5574" y="7664"/>
                    <a:pt x="6081" y="8994"/>
                  </a:cubicBezTo>
                  <a:cubicBezTo>
                    <a:pt x="6176" y="8962"/>
                    <a:pt x="6271" y="8931"/>
                    <a:pt x="6366" y="8867"/>
                  </a:cubicBezTo>
                  <a:lnTo>
                    <a:pt x="6619" y="8772"/>
                  </a:lnTo>
                  <a:lnTo>
                    <a:pt x="6619" y="8709"/>
                  </a:lnTo>
                  <a:cubicBezTo>
                    <a:pt x="6841" y="6397"/>
                    <a:pt x="4877" y="5637"/>
                    <a:pt x="3199" y="4592"/>
                  </a:cubicBezTo>
                  <a:cubicBezTo>
                    <a:pt x="3174" y="4592"/>
                    <a:pt x="3128" y="4633"/>
                    <a:pt x="3111" y="4633"/>
                  </a:cubicBezTo>
                  <a:cubicBezTo>
                    <a:pt x="3106" y="4633"/>
                    <a:pt x="3104" y="4630"/>
                    <a:pt x="3104" y="4624"/>
                  </a:cubicBezTo>
                  <a:cubicBezTo>
                    <a:pt x="3167" y="4592"/>
                    <a:pt x="3167" y="4592"/>
                    <a:pt x="3167" y="4561"/>
                  </a:cubicBezTo>
                  <a:cubicBezTo>
                    <a:pt x="2724" y="4275"/>
                    <a:pt x="2375" y="4022"/>
                    <a:pt x="2059" y="3705"/>
                  </a:cubicBezTo>
                  <a:cubicBezTo>
                    <a:pt x="1014" y="2660"/>
                    <a:pt x="285" y="139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9"/>
            <p:cNvSpPr/>
            <p:nvPr/>
          </p:nvSpPr>
          <p:spPr>
            <a:xfrm>
              <a:off x="1666983" y="3762920"/>
              <a:ext cx="223233" cy="616444"/>
            </a:xfrm>
            <a:custGeom>
              <a:avLst/>
              <a:gdLst/>
              <a:ahLst/>
              <a:cxnLst/>
              <a:rect l="l" t="t" r="r" b="b"/>
              <a:pathLst>
                <a:path w="6778" h="18717" extrusionOk="0">
                  <a:moveTo>
                    <a:pt x="6302" y="0"/>
                  </a:moveTo>
                  <a:lnTo>
                    <a:pt x="6302" y="0"/>
                  </a:lnTo>
                  <a:cubicBezTo>
                    <a:pt x="5922" y="32"/>
                    <a:pt x="5574" y="159"/>
                    <a:pt x="5321" y="317"/>
                  </a:cubicBezTo>
                  <a:cubicBezTo>
                    <a:pt x="6144" y="3421"/>
                    <a:pt x="5067" y="6018"/>
                    <a:pt x="3262" y="8551"/>
                  </a:cubicBezTo>
                  <a:cubicBezTo>
                    <a:pt x="2090" y="10135"/>
                    <a:pt x="982" y="11655"/>
                    <a:pt x="475" y="13618"/>
                  </a:cubicBezTo>
                  <a:cubicBezTo>
                    <a:pt x="0" y="15297"/>
                    <a:pt x="0" y="17007"/>
                    <a:pt x="222" y="18717"/>
                  </a:cubicBezTo>
                  <a:cubicBezTo>
                    <a:pt x="317" y="15993"/>
                    <a:pt x="1109" y="13080"/>
                    <a:pt x="2755" y="10926"/>
                  </a:cubicBezTo>
                  <a:cubicBezTo>
                    <a:pt x="4054" y="9279"/>
                    <a:pt x="5542" y="7854"/>
                    <a:pt x="6176" y="5859"/>
                  </a:cubicBezTo>
                  <a:cubicBezTo>
                    <a:pt x="6777" y="3959"/>
                    <a:pt x="6619" y="1932"/>
                    <a:pt x="6302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9"/>
            <p:cNvSpPr/>
            <p:nvPr/>
          </p:nvSpPr>
          <p:spPr>
            <a:xfrm>
              <a:off x="1205949" y="3216022"/>
              <a:ext cx="587264" cy="292430"/>
            </a:xfrm>
            <a:custGeom>
              <a:avLst/>
              <a:gdLst/>
              <a:ahLst/>
              <a:cxnLst/>
              <a:rect l="l" t="t" r="r" b="b"/>
              <a:pathLst>
                <a:path w="17831" h="8879" extrusionOk="0">
                  <a:moveTo>
                    <a:pt x="665" y="1"/>
                  </a:moveTo>
                  <a:cubicBezTo>
                    <a:pt x="444" y="1"/>
                    <a:pt x="223" y="4"/>
                    <a:pt x="0" y="11"/>
                  </a:cubicBezTo>
                  <a:cubicBezTo>
                    <a:pt x="2471" y="11"/>
                    <a:pt x="4941" y="676"/>
                    <a:pt x="7158" y="1848"/>
                  </a:cubicBezTo>
                  <a:cubicBezTo>
                    <a:pt x="8709" y="2703"/>
                    <a:pt x="10008" y="3811"/>
                    <a:pt x="11243" y="5078"/>
                  </a:cubicBezTo>
                  <a:cubicBezTo>
                    <a:pt x="12952" y="6848"/>
                    <a:pt x="14631" y="8824"/>
                    <a:pt x="17273" y="8824"/>
                  </a:cubicBezTo>
                  <a:cubicBezTo>
                    <a:pt x="17373" y="8824"/>
                    <a:pt x="17474" y="8821"/>
                    <a:pt x="17577" y="8815"/>
                  </a:cubicBezTo>
                  <a:cubicBezTo>
                    <a:pt x="17608" y="8815"/>
                    <a:pt x="17640" y="8815"/>
                    <a:pt x="17672" y="8878"/>
                  </a:cubicBezTo>
                  <a:cubicBezTo>
                    <a:pt x="17767" y="8562"/>
                    <a:pt x="17830" y="8245"/>
                    <a:pt x="17830" y="7897"/>
                  </a:cubicBezTo>
                  <a:cubicBezTo>
                    <a:pt x="17830" y="7643"/>
                    <a:pt x="17830" y="7358"/>
                    <a:pt x="17767" y="7136"/>
                  </a:cubicBezTo>
                  <a:cubicBezTo>
                    <a:pt x="17703" y="6978"/>
                    <a:pt x="17640" y="6820"/>
                    <a:pt x="17608" y="6693"/>
                  </a:cubicBezTo>
                  <a:cubicBezTo>
                    <a:pt x="17577" y="6661"/>
                    <a:pt x="17513" y="6566"/>
                    <a:pt x="17482" y="6535"/>
                  </a:cubicBezTo>
                  <a:lnTo>
                    <a:pt x="17482" y="6535"/>
                  </a:lnTo>
                  <a:cubicBezTo>
                    <a:pt x="17513" y="6661"/>
                    <a:pt x="17482" y="6883"/>
                    <a:pt x="17292" y="6883"/>
                  </a:cubicBezTo>
                  <a:cubicBezTo>
                    <a:pt x="17171" y="6894"/>
                    <a:pt x="17051" y="6899"/>
                    <a:pt x="16932" y="6899"/>
                  </a:cubicBezTo>
                  <a:cubicBezTo>
                    <a:pt x="13851" y="6899"/>
                    <a:pt x="11528" y="3442"/>
                    <a:pt x="9058" y="2069"/>
                  </a:cubicBezTo>
                  <a:cubicBezTo>
                    <a:pt x="6408" y="597"/>
                    <a:pt x="3593" y="1"/>
                    <a:pt x="665" y="1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1082868" y="3583519"/>
              <a:ext cx="687386" cy="149196"/>
            </a:xfrm>
            <a:custGeom>
              <a:avLst/>
              <a:gdLst/>
              <a:ahLst/>
              <a:cxnLst/>
              <a:rect l="l" t="t" r="r" b="b"/>
              <a:pathLst>
                <a:path w="20871" h="4530" extrusionOk="0">
                  <a:moveTo>
                    <a:pt x="1" y="0"/>
                  </a:moveTo>
                  <a:cubicBezTo>
                    <a:pt x="507" y="2661"/>
                    <a:pt x="2819" y="4529"/>
                    <a:pt x="5574" y="4529"/>
                  </a:cubicBezTo>
                  <a:cubicBezTo>
                    <a:pt x="8108" y="4529"/>
                    <a:pt x="9660" y="2851"/>
                    <a:pt x="11781" y="1901"/>
                  </a:cubicBezTo>
                  <a:cubicBezTo>
                    <a:pt x="12351" y="1616"/>
                    <a:pt x="12953" y="1489"/>
                    <a:pt x="13523" y="1362"/>
                  </a:cubicBezTo>
                  <a:lnTo>
                    <a:pt x="13523" y="1267"/>
                  </a:lnTo>
                  <a:cubicBezTo>
                    <a:pt x="13587" y="1267"/>
                    <a:pt x="13618" y="1331"/>
                    <a:pt x="13650" y="1331"/>
                  </a:cubicBezTo>
                  <a:cubicBezTo>
                    <a:pt x="14154" y="1238"/>
                    <a:pt x="14664" y="1192"/>
                    <a:pt x="15173" y="1192"/>
                  </a:cubicBezTo>
                  <a:cubicBezTo>
                    <a:pt x="16934" y="1192"/>
                    <a:pt x="18678" y="1745"/>
                    <a:pt x="20079" y="2851"/>
                  </a:cubicBezTo>
                  <a:cubicBezTo>
                    <a:pt x="20300" y="2787"/>
                    <a:pt x="20585" y="2629"/>
                    <a:pt x="20744" y="2407"/>
                  </a:cubicBezTo>
                  <a:cubicBezTo>
                    <a:pt x="20775" y="2344"/>
                    <a:pt x="20807" y="2217"/>
                    <a:pt x="20870" y="2154"/>
                  </a:cubicBezTo>
                  <a:cubicBezTo>
                    <a:pt x="20775" y="2122"/>
                    <a:pt x="20712" y="2122"/>
                    <a:pt x="20649" y="2091"/>
                  </a:cubicBezTo>
                  <a:cubicBezTo>
                    <a:pt x="20608" y="2152"/>
                    <a:pt x="20554" y="2187"/>
                    <a:pt x="20495" y="2187"/>
                  </a:cubicBezTo>
                  <a:cubicBezTo>
                    <a:pt x="20463" y="2187"/>
                    <a:pt x="20429" y="2176"/>
                    <a:pt x="20395" y="2154"/>
                  </a:cubicBezTo>
                  <a:cubicBezTo>
                    <a:pt x="18756" y="1135"/>
                    <a:pt x="16807" y="224"/>
                    <a:pt x="14873" y="224"/>
                  </a:cubicBezTo>
                  <a:cubicBezTo>
                    <a:pt x="14042" y="224"/>
                    <a:pt x="13214" y="392"/>
                    <a:pt x="12415" y="792"/>
                  </a:cubicBezTo>
                  <a:cubicBezTo>
                    <a:pt x="10578" y="1742"/>
                    <a:pt x="9248" y="3167"/>
                    <a:pt x="7126" y="3611"/>
                  </a:cubicBezTo>
                  <a:cubicBezTo>
                    <a:pt x="6676" y="3705"/>
                    <a:pt x="6216" y="3751"/>
                    <a:pt x="5756" y="3751"/>
                  </a:cubicBezTo>
                  <a:cubicBezTo>
                    <a:pt x="3273" y="3751"/>
                    <a:pt x="802" y="2405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1245571" y="3955561"/>
              <a:ext cx="480884" cy="289268"/>
            </a:xfrm>
            <a:custGeom>
              <a:avLst/>
              <a:gdLst/>
              <a:ahLst/>
              <a:cxnLst/>
              <a:rect l="l" t="t" r="r" b="b"/>
              <a:pathLst>
                <a:path w="14601" h="8783" extrusionOk="0">
                  <a:moveTo>
                    <a:pt x="14112" y="0"/>
                  </a:moveTo>
                  <a:cubicBezTo>
                    <a:pt x="12129" y="0"/>
                    <a:pt x="11029" y="1680"/>
                    <a:pt x="9755" y="2924"/>
                  </a:cubicBezTo>
                  <a:cubicBezTo>
                    <a:pt x="8837" y="3842"/>
                    <a:pt x="7855" y="4697"/>
                    <a:pt x="6778" y="5457"/>
                  </a:cubicBezTo>
                  <a:cubicBezTo>
                    <a:pt x="4720" y="6914"/>
                    <a:pt x="2439" y="8117"/>
                    <a:pt x="1" y="8782"/>
                  </a:cubicBezTo>
                  <a:cubicBezTo>
                    <a:pt x="3009" y="8244"/>
                    <a:pt x="5860" y="7136"/>
                    <a:pt x="8267" y="5236"/>
                  </a:cubicBezTo>
                  <a:cubicBezTo>
                    <a:pt x="10357" y="3652"/>
                    <a:pt x="11972" y="1309"/>
                    <a:pt x="14600" y="707"/>
                  </a:cubicBezTo>
                  <a:cubicBezTo>
                    <a:pt x="14600" y="485"/>
                    <a:pt x="14537" y="200"/>
                    <a:pt x="14379" y="10"/>
                  </a:cubicBezTo>
                  <a:cubicBezTo>
                    <a:pt x="14288" y="4"/>
                    <a:pt x="14199" y="0"/>
                    <a:pt x="14112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1358244" y="3829681"/>
              <a:ext cx="351515" cy="182559"/>
            </a:xfrm>
            <a:custGeom>
              <a:avLst/>
              <a:gdLst/>
              <a:ahLst/>
              <a:cxnLst/>
              <a:rect l="l" t="t" r="r" b="b"/>
              <a:pathLst>
                <a:path w="10673" h="5543" extrusionOk="0">
                  <a:moveTo>
                    <a:pt x="10388" y="0"/>
                  </a:moveTo>
                  <a:cubicBezTo>
                    <a:pt x="10388" y="95"/>
                    <a:pt x="10388" y="222"/>
                    <a:pt x="10293" y="222"/>
                  </a:cubicBezTo>
                  <a:cubicBezTo>
                    <a:pt x="6429" y="855"/>
                    <a:pt x="3674" y="4751"/>
                    <a:pt x="0" y="5542"/>
                  </a:cubicBezTo>
                  <a:cubicBezTo>
                    <a:pt x="1932" y="5384"/>
                    <a:pt x="3610" y="4656"/>
                    <a:pt x="5289" y="3452"/>
                  </a:cubicBezTo>
                  <a:cubicBezTo>
                    <a:pt x="6872" y="2344"/>
                    <a:pt x="8392" y="1552"/>
                    <a:pt x="10356" y="1520"/>
                  </a:cubicBezTo>
                  <a:cubicBezTo>
                    <a:pt x="10451" y="1520"/>
                    <a:pt x="10514" y="1584"/>
                    <a:pt x="10514" y="1679"/>
                  </a:cubicBezTo>
                  <a:lnTo>
                    <a:pt x="10546" y="1679"/>
                  </a:lnTo>
                  <a:lnTo>
                    <a:pt x="10546" y="1584"/>
                  </a:lnTo>
                  <a:cubicBezTo>
                    <a:pt x="10609" y="1204"/>
                    <a:pt x="10673" y="792"/>
                    <a:pt x="10546" y="412"/>
                  </a:cubicBezTo>
                  <a:cubicBezTo>
                    <a:pt x="10514" y="285"/>
                    <a:pt x="10483" y="190"/>
                    <a:pt x="10388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1062020" y="3710783"/>
              <a:ext cx="571587" cy="298325"/>
            </a:xfrm>
            <a:custGeom>
              <a:avLst/>
              <a:gdLst/>
              <a:ahLst/>
              <a:cxnLst/>
              <a:rect l="l" t="t" r="r" b="b"/>
              <a:pathLst>
                <a:path w="17355" h="9058" extrusionOk="0">
                  <a:moveTo>
                    <a:pt x="16278" y="0"/>
                  </a:moveTo>
                  <a:cubicBezTo>
                    <a:pt x="16278" y="32"/>
                    <a:pt x="16278" y="95"/>
                    <a:pt x="16246" y="158"/>
                  </a:cubicBezTo>
                  <a:cubicBezTo>
                    <a:pt x="11718" y="4814"/>
                    <a:pt x="3832" y="3737"/>
                    <a:pt x="0" y="9057"/>
                  </a:cubicBezTo>
                  <a:cubicBezTo>
                    <a:pt x="1932" y="7062"/>
                    <a:pt x="4370" y="5890"/>
                    <a:pt x="7094" y="5225"/>
                  </a:cubicBezTo>
                  <a:cubicBezTo>
                    <a:pt x="10768" y="4307"/>
                    <a:pt x="14885" y="3864"/>
                    <a:pt x="17355" y="633"/>
                  </a:cubicBezTo>
                  <a:cubicBezTo>
                    <a:pt x="17070" y="317"/>
                    <a:pt x="16658" y="95"/>
                    <a:pt x="16278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9" name="Google Shape;1269;p49"/>
          <p:cNvSpPr/>
          <p:nvPr/>
        </p:nvSpPr>
        <p:spPr>
          <a:xfrm>
            <a:off x="1090180" y="4223954"/>
            <a:ext cx="9419" cy="10440"/>
          </a:xfrm>
          <a:custGeom>
            <a:avLst/>
            <a:gdLst/>
            <a:ahLst/>
            <a:cxnLst/>
            <a:rect l="l" t="t" r="r" b="b"/>
            <a:pathLst>
              <a:path w="286" h="317" extrusionOk="0">
                <a:moveTo>
                  <a:pt x="159" y="0"/>
                </a:moveTo>
                <a:cubicBezTo>
                  <a:pt x="127" y="0"/>
                  <a:pt x="127" y="32"/>
                  <a:pt x="95" y="32"/>
                </a:cubicBezTo>
                <a:lnTo>
                  <a:pt x="64" y="32"/>
                </a:lnTo>
                <a:cubicBezTo>
                  <a:pt x="0" y="95"/>
                  <a:pt x="0" y="127"/>
                  <a:pt x="0" y="158"/>
                </a:cubicBezTo>
                <a:cubicBezTo>
                  <a:pt x="0" y="190"/>
                  <a:pt x="0" y="253"/>
                  <a:pt x="64" y="285"/>
                </a:cubicBezTo>
                <a:lnTo>
                  <a:pt x="95" y="285"/>
                </a:lnTo>
                <a:cubicBezTo>
                  <a:pt x="95" y="317"/>
                  <a:pt x="127" y="317"/>
                  <a:pt x="159" y="317"/>
                </a:cubicBezTo>
                <a:cubicBezTo>
                  <a:pt x="222" y="317"/>
                  <a:pt x="222" y="285"/>
                  <a:pt x="254" y="285"/>
                </a:cubicBezTo>
                <a:cubicBezTo>
                  <a:pt x="285" y="285"/>
                  <a:pt x="285" y="190"/>
                  <a:pt x="285" y="158"/>
                </a:cubicBezTo>
                <a:cubicBezTo>
                  <a:pt x="285" y="127"/>
                  <a:pt x="254" y="95"/>
                  <a:pt x="254" y="32"/>
                </a:cubicBezTo>
                <a:cubicBezTo>
                  <a:pt x="254" y="0"/>
                  <a:pt x="222" y="0"/>
                  <a:pt x="159" y="0"/>
                </a:cubicBezTo>
                <a:close/>
              </a:path>
            </a:pathLst>
          </a:custGeom>
          <a:solidFill>
            <a:schemeClr val="dk1"/>
          </a:solidFill>
          <a:ln w="4750" cap="flat" cmpd="sng">
            <a:solidFill>
              <a:schemeClr val="dk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0" name="Google Shape;1270;p49"/>
          <p:cNvGrpSpPr/>
          <p:nvPr/>
        </p:nvGrpSpPr>
        <p:grpSpPr>
          <a:xfrm>
            <a:off x="812973" y="1225791"/>
            <a:ext cx="1871169" cy="1041536"/>
            <a:chOff x="1011991" y="2005403"/>
            <a:chExt cx="1871169" cy="1041536"/>
          </a:xfrm>
        </p:grpSpPr>
        <p:sp>
          <p:nvSpPr>
            <p:cNvPr id="1271" name="Google Shape;1271;p49"/>
            <p:cNvSpPr/>
            <p:nvPr/>
          </p:nvSpPr>
          <p:spPr>
            <a:xfrm>
              <a:off x="1736872" y="2093144"/>
              <a:ext cx="311894" cy="373318"/>
            </a:xfrm>
            <a:custGeom>
              <a:avLst/>
              <a:gdLst/>
              <a:ahLst/>
              <a:cxnLst/>
              <a:rect l="l" t="t" r="r" b="b"/>
              <a:pathLst>
                <a:path w="9470" h="11335" extrusionOk="0">
                  <a:moveTo>
                    <a:pt x="3995" y="1"/>
                  </a:moveTo>
                  <a:cubicBezTo>
                    <a:pt x="3730" y="1"/>
                    <a:pt x="3453" y="30"/>
                    <a:pt x="3167" y="92"/>
                  </a:cubicBezTo>
                  <a:cubicBezTo>
                    <a:pt x="1203" y="535"/>
                    <a:pt x="63" y="2403"/>
                    <a:pt x="0" y="4335"/>
                  </a:cubicBezTo>
                  <a:lnTo>
                    <a:pt x="32" y="4399"/>
                  </a:lnTo>
                  <a:cubicBezTo>
                    <a:pt x="1267" y="4747"/>
                    <a:pt x="2502" y="5539"/>
                    <a:pt x="3294" y="6457"/>
                  </a:cubicBezTo>
                  <a:cubicBezTo>
                    <a:pt x="3420" y="6552"/>
                    <a:pt x="3389" y="6710"/>
                    <a:pt x="3294" y="6774"/>
                  </a:cubicBezTo>
                  <a:cubicBezTo>
                    <a:pt x="4719" y="7850"/>
                    <a:pt x="5352" y="9624"/>
                    <a:pt x="5130" y="11334"/>
                  </a:cubicBezTo>
                  <a:cubicBezTo>
                    <a:pt x="6872" y="10701"/>
                    <a:pt x="8551" y="9909"/>
                    <a:pt x="9057" y="7882"/>
                  </a:cubicBezTo>
                  <a:cubicBezTo>
                    <a:pt x="9469" y="6045"/>
                    <a:pt x="8709" y="4145"/>
                    <a:pt x="7759" y="2562"/>
                  </a:cubicBezTo>
                  <a:cubicBezTo>
                    <a:pt x="6887" y="1117"/>
                    <a:pt x="5639" y="1"/>
                    <a:pt x="3995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1011991" y="2005403"/>
              <a:ext cx="1871169" cy="1041536"/>
            </a:xfrm>
            <a:custGeom>
              <a:avLst/>
              <a:gdLst/>
              <a:ahLst/>
              <a:cxnLst/>
              <a:rect l="l" t="t" r="r" b="b"/>
              <a:pathLst>
                <a:path w="56814" h="31624" extrusionOk="0">
                  <a:moveTo>
                    <a:pt x="38576" y="593"/>
                  </a:moveTo>
                  <a:cubicBezTo>
                    <a:pt x="38989" y="593"/>
                    <a:pt x="39371" y="666"/>
                    <a:pt x="39680" y="824"/>
                  </a:cubicBezTo>
                  <a:cubicBezTo>
                    <a:pt x="41232" y="1584"/>
                    <a:pt x="41644" y="3484"/>
                    <a:pt x="41580" y="5067"/>
                  </a:cubicBezTo>
                  <a:cubicBezTo>
                    <a:pt x="41369" y="7582"/>
                    <a:pt x="39718" y="10496"/>
                    <a:pt x="37166" y="10496"/>
                  </a:cubicBezTo>
                  <a:cubicBezTo>
                    <a:pt x="36665" y="10496"/>
                    <a:pt x="36130" y="10384"/>
                    <a:pt x="35563" y="10134"/>
                  </a:cubicBezTo>
                  <a:cubicBezTo>
                    <a:pt x="35532" y="10113"/>
                    <a:pt x="35507" y="10106"/>
                    <a:pt x="35487" y="10106"/>
                  </a:cubicBezTo>
                  <a:cubicBezTo>
                    <a:pt x="35447" y="10106"/>
                    <a:pt x="35426" y="10134"/>
                    <a:pt x="35405" y="10134"/>
                  </a:cubicBezTo>
                  <a:cubicBezTo>
                    <a:pt x="35437" y="10039"/>
                    <a:pt x="35468" y="10008"/>
                    <a:pt x="35532" y="9913"/>
                  </a:cubicBezTo>
                  <a:cubicBezTo>
                    <a:pt x="36418" y="8424"/>
                    <a:pt x="36165" y="6207"/>
                    <a:pt x="35595" y="4592"/>
                  </a:cubicBezTo>
                  <a:cubicBezTo>
                    <a:pt x="35405" y="4117"/>
                    <a:pt x="35152" y="3547"/>
                    <a:pt x="34898" y="3009"/>
                  </a:cubicBezTo>
                  <a:cubicBezTo>
                    <a:pt x="34930" y="2946"/>
                    <a:pt x="34962" y="2914"/>
                    <a:pt x="34962" y="2882"/>
                  </a:cubicBezTo>
                  <a:cubicBezTo>
                    <a:pt x="35210" y="1543"/>
                    <a:pt x="37088" y="593"/>
                    <a:pt x="38576" y="593"/>
                  </a:cubicBezTo>
                  <a:close/>
                  <a:moveTo>
                    <a:pt x="43131" y="2779"/>
                  </a:moveTo>
                  <a:cubicBezTo>
                    <a:pt x="44727" y="2779"/>
                    <a:pt x="46008" y="4261"/>
                    <a:pt x="46109" y="5986"/>
                  </a:cubicBezTo>
                  <a:cubicBezTo>
                    <a:pt x="46141" y="7031"/>
                    <a:pt x="45824" y="8076"/>
                    <a:pt x="45254" y="8899"/>
                  </a:cubicBezTo>
                  <a:cubicBezTo>
                    <a:pt x="44652" y="9849"/>
                    <a:pt x="43702" y="10641"/>
                    <a:pt x="42594" y="10894"/>
                  </a:cubicBezTo>
                  <a:cubicBezTo>
                    <a:pt x="42324" y="10968"/>
                    <a:pt x="42071" y="10999"/>
                    <a:pt x="41827" y="10999"/>
                  </a:cubicBezTo>
                  <a:cubicBezTo>
                    <a:pt x="41129" y="10999"/>
                    <a:pt x="40512" y="10741"/>
                    <a:pt x="39807" y="10483"/>
                  </a:cubicBezTo>
                  <a:lnTo>
                    <a:pt x="39680" y="10229"/>
                  </a:lnTo>
                  <a:cubicBezTo>
                    <a:pt x="39680" y="10198"/>
                    <a:pt x="39649" y="10166"/>
                    <a:pt x="39585" y="10166"/>
                  </a:cubicBezTo>
                  <a:cubicBezTo>
                    <a:pt x="41295" y="8646"/>
                    <a:pt x="42246" y="5701"/>
                    <a:pt x="42024" y="3706"/>
                  </a:cubicBezTo>
                  <a:cubicBezTo>
                    <a:pt x="41992" y="3516"/>
                    <a:pt x="41929" y="3262"/>
                    <a:pt x="41897" y="3072"/>
                  </a:cubicBezTo>
                  <a:cubicBezTo>
                    <a:pt x="42319" y="2871"/>
                    <a:pt x="42735" y="2779"/>
                    <a:pt x="43131" y="2779"/>
                  </a:cubicBezTo>
                  <a:close/>
                  <a:moveTo>
                    <a:pt x="31731" y="1129"/>
                  </a:moveTo>
                  <a:cubicBezTo>
                    <a:pt x="32285" y="1129"/>
                    <a:pt x="32841" y="1331"/>
                    <a:pt x="33378" y="1837"/>
                  </a:cubicBezTo>
                  <a:cubicBezTo>
                    <a:pt x="34328" y="2756"/>
                    <a:pt x="35025" y="4181"/>
                    <a:pt x="35342" y="5447"/>
                  </a:cubicBezTo>
                  <a:cubicBezTo>
                    <a:pt x="35690" y="6714"/>
                    <a:pt x="35817" y="8456"/>
                    <a:pt x="35088" y="9691"/>
                  </a:cubicBezTo>
                  <a:cubicBezTo>
                    <a:pt x="34265" y="11116"/>
                    <a:pt x="32523" y="11370"/>
                    <a:pt x="31098" y="11908"/>
                  </a:cubicBezTo>
                  <a:cubicBezTo>
                    <a:pt x="31320" y="11465"/>
                    <a:pt x="31478" y="11021"/>
                    <a:pt x="31605" y="10483"/>
                  </a:cubicBezTo>
                  <a:cubicBezTo>
                    <a:pt x="32048" y="8266"/>
                    <a:pt x="31003" y="5859"/>
                    <a:pt x="29673" y="4054"/>
                  </a:cubicBezTo>
                  <a:cubicBezTo>
                    <a:pt x="29325" y="3547"/>
                    <a:pt x="28881" y="3136"/>
                    <a:pt x="28438" y="2882"/>
                  </a:cubicBezTo>
                  <a:cubicBezTo>
                    <a:pt x="29386" y="2042"/>
                    <a:pt x="30553" y="1129"/>
                    <a:pt x="31731" y="1129"/>
                  </a:cubicBezTo>
                  <a:close/>
                  <a:moveTo>
                    <a:pt x="47071" y="5505"/>
                  </a:moveTo>
                  <a:cubicBezTo>
                    <a:pt x="49850" y="5505"/>
                    <a:pt x="51107" y="8842"/>
                    <a:pt x="49434" y="11053"/>
                  </a:cubicBezTo>
                  <a:cubicBezTo>
                    <a:pt x="48491" y="12322"/>
                    <a:pt x="47065" y="12996"/>
                    <a:pt x="45654" y="12996"/>
                  </a:cubicBezTo>
                  <a:cubicBezTo>
                    <a:pt x="44459" y="12996"/>
                    <a:pt x="43275" y="12513"/>
                    <a:pt x="42404" y="11496"/>
                  </a:cubicBezTo>
                  <a:cubicBezTo>
                    <a:pt x="42531" y="11465"/>
                    <a:pt x="42626" y="11465"/>
                    <a:pt x="42721" y="11433"/>
                  </a:cubicBezTo>
                  <a:cubicBezTo>
                    <a:pt x="44367" y="10989"/>
                    <a:pt x="45666" y="9691"/>
                    <a:pt x="46236" y="8171"/>
                  </a:cubicBezTo>
                  <a:cubicBezTo>
                    <a:pt x="46553" y="7348"/>
                    <a:pt x="46679" y="6429"/>
                    <a:pt x="46553" y="5542"/>
                  </a:cubicBezTo>
                  <a:cubicBezTo>
                    <a:pt x="46731" y="5517"/>
                    <a:pt x="46904" y="5505"/>
                    <a:pt x="47071" y="5505"/>
                  </a:cubicBezTo>
                  <a:close/>
                  <a:moveTo>
                    <a:pt x="26025" y="2665"/>
                  </a:moveTo>
                  <a:cubicBezTo>
                    <a:pt x="27702" y="2665"/>
                    <a:pt x="28918" y="3781"/>
                    <a:pt x="29736" y="5226"/>
                  </a:cubicBezTo>
                  <a:cubicBezTo>
                    <a:pt x="30718" y="6809"/>
                    <a:pt x="31446" y="8709"/>
                    <a:pt x="31003" y="10546"/>
                  </a:cubicBezTo>
                  <a:cubicBezTo>
                    <a:pt x="30528" y="12573"/>
                    <a:pt x="28881" y="13365"/>
                    <a:pt x="27076" y="13998"/>
                  </a:cubicBezTo>
                  <a:cubicBezTo>
                    <a:pt x="27329" y="12288"/>
                    <a:pt x="26696" y="10514"/>
                    <a:pt x="25271" y="9438"/>
                  </a:cubicBezTo>
                  <a:cubicBezTo>
                    <a:pt x="25334" y="9374"/>
                    <a:pt x="25334" y="9248"/>
                    <a:pt x="25271" y="9121"/>
                  </a:cubicBezTo>
                  <a:cubicBezTo>
                    <a:pt x="24479" y="8171"/>
                    <a:pt x="23244" y="7443"/>
                    <a:pt x="21977" y="7063"/>
                  </a:cubicBezTo>
                  <a:cubicBezTo>
                    <a:pt x="22009" y="7063"/>
                    <a:pt x="22009" y="7031"/>
                    <a:pt x="22009" y="6999"/>
                  </a:cubicBezTo>
                  <a:cubicBezTo>
                    <a:pt x="22072" y="5067"/>
                    <a:pt x="23181" y="3199"/>
                    <a:pt x="25176" y="2756"/>
                  </a:cubicBezTo>
                  <a:cubicBezTo>
                    <a:pt x="25471" y="2694"/>
                    <a:pt x="25754" y="2665"/>
                    <a:pt x="26025" y="2665"/>
                  </a:cubicBezTo>
                  <a:close/>
                  <a:moveTo>
                    <a:pt x="50606" y="7981"/>
                  </a:moveTo>
                  <a:lnTo>
                    <a:pt x="50606" y="7981"/>
                  </a:lnTo>
                  <a:cubicBezTo>
                    <a:pt x="51145" y="8424"/>
                    <a:pt x="51556" y="8931"/>
                    <a:pt x="51841" y="9533"/>
                  </a:cubicBezTo>
                  <a:cubicBezTo>
                    <a:pt x="51746" y="9659"/>
                    <a:pt x="51778" y="9818"/>
                    <a:pt x="51905" y="9849"/>
                  </a:cubicBezTo>
                  <a:cubicBezTo>
                    <a:pt x="52380" y="11179"/>
                    <a:pt x="52158" y="12700"/>
                    <a:pt x="50955" y="13840"/>
                  </a:cubicBezTo>
                  <a:cubicBezTo>
                    <a:pt x="50213" y="14557"/>
                    <a:pt x="49328" y="14895"/>
                    <a:pt x="48448" y="14895"/>
                  </a:cubicBezTo>
                  <a:cubicBezTo>
                    <a:pt x="48162" y="14895"/>
                    <a:pt x="47877" y="14860"/>
                    <a:pt x="47598" y="14790"/>
                  </a:cubicBezTo>
                  <a:cubicBezTo>
                    <a:pt x="47598" y="14758"/>
                    <a:pt x="47566" y="14726"/>
                    <a:pt x="47566" y="14663"/>
                  </a:cubicBezTo>
                  <a:cubicBezTo>
                    <a:pt x="47552" y="14622"/>
                    <a:pt x="47502" y="14598"/>
                    <a:pt x="47447" y="14598"/>
                  </a:cubicBezTo>
                  <a:cubicBezTo>
                    <a:pt x="47377" y="14598"/>
                    <a:pt x="47299" y="14637"/>
                    <a:pt x="47281" y="14726"/>
                  </a:cubicBezTo>
                  <a:cubicBezTo>
                    <a:pt x="46521" y="14473"/>
                    <a:pt x="45856" y="13998"/>
                    <a:pt x="45254" y="13396"/>
                  </a:cubicBezTo>
                  <a:lnTo>
                    <a:pt x="45254" y="13396"/>
                  </a:lnTo>
                  <a:cubicBezTo>
                    <a:pt x="45418" y="13414"/>
                    <a:pt x="45583" y="13423"/>
                    <a:pt x="45749" y="13423"/>
                  </a:cubicBezTo>
                  <a:cubicBezTo>
                    <a:pt x="47626" y="13423"/>
                    <a:pt x="49535" y="12287"/>
                    <a:pt x="50321" y="10483"/>
                  </a:cubicBezTo>
                  <a:cubicBezTo>
                    <a:pt x="50733" y="9691"/>
                    <a:pt x="50765" y="8804"/>
                    <a:pt x="50606" y="7981"/>
                  </a:cubicBezTo>
                  <a:close/>
                  <a:moveTo>
                    <a:pt x="52570" y="10198"/>
                  </a:moveTo>
                  <a:cubicBezTo>
                    <a:pt x="54470" y="11496"/>
                    <a:pt x="54881" y="14473"/>
                    <a:pt x="53266" y="16152"/>
                  </a:cubicBezTo>
                  <a:cubicBezTo>
                    <a:pt x="52532" y="16886"/>
                    <a:pt x="51693" y="17211"/>
                    <a:pt x="50881" y="17211"/>
                  </a:cubicBezTo>
                  <a:cubicBezTo>
                    <a:pt x="49698" y="17211"/>
                    <a:pt x="48572" y="16519"/>
                    <a:pt x="47914" y="15391"/>
                  </a:cubicBezTo>
                  <a:lnTo>
                    <a:pt x="47914" y="15391"/>
                  </a:lnTo>
                  <a:cubicBezTo>
                    <a:pt x="48062" y="15406"/>
                    <a:pt x="48211" y="15414"/>
                    <a:pt x="48360" y="15414"/>
                  </a:cubicBezTo>
                  <a:cubicBezTo>
                    <a:pt x="49488" y="15414"/>
                    <a:pt x="50630" y="14988"/>
                    <a:pt x="51525" y="14093"/>
                  </a:cubicBezTo>
                  <a:cubicBezTo>
                    <a:pt x="52570" y="12985"/>
                    <a:pt x="52886" y="11496"/>
                    <a:pt x="52570" y="10198"/>
                  </a:cubicBezTo>
                  <a:close/>
                  <a:moveTo>
                    <a:pt x="20461" y="7417"/>
                  </a:moveTo>
                  <a:cubicBezTo>
                    <a:pt x="22109" y="7417"/>
                    <a:pt x="23908" y="8379"/>
                    <a:pt x="24954" y="9501"/>
                  </a:cubicBezTo>
                  <a:cubicBezTo>
                    <a:pt x="24975" y="9501"/>
                    <a:pt x="24982" y="9515"/>
                    <a:pt x="24975" y="9515"/>
                  </a:cubicBezTo>
                  <a:cubicBezTo>
                    <a:pt x="24972" y="9515"/>
                    <a:pt x="24965" y="9512"/>
                    <a:pt x="24954" y="9501"/>
                  </a:cubicBezTo>
                  <a:lnTo>
                    <a:pt x="24954" y="9501"/>
                  </a:lnTo>
                  <a:cubicBezTo>
                    <a:pt x="26696" y="11306"/>
                    <a:pt x="27361" y="14188"/>
                    <a:pt x="25493" y="16183"/>
                  </a:cubicBezTo>
                  <a:cubicBezTo>
                    <a:pt x="24597" y="17140"/>
                    <a:pt x="23423" y="17593"/>
                    <a:pt x="22239" y="17593"/>
                  </a:cubicBezTo>
                  <a:cubicBezTo>
                    <a:pt x="20993" y="17593"/>
                    <a:pt x="19736" y="17093"/>
                    <a:pt x="18779" y="16152"/>
                  </a:cubicBezTo>
                  <a:cubicBezTo>
                    <a:pt x="17037" y="14410"/>
                    <a:pt x="16245" y="11116"/>
                    <a:pt x="17639" y="8931"/>
                  </a:cubicBezTo>
                  <a:cubicBezTo>
                    <a:pt x="18335" y="7843"/>
                    <a:pt x="19364" y="7417"/>
                    <a:pt x="20461" y="7417"/>
                  </a:cubicBezTo>
                  <a:close/>
                  <a:moveTo>
                    <a:pt x="54628" y="14410"/>
                  </a:moveTo>
                  <a:lnTo>
                    <a:pt x="54628" y="14410"/>
                  </a:lnTo>
                  <a:cubicBezTo>
                    <a:pt x="55515" y="15676"/>
                    <a:pt x="55705" y="17260"/>
                    <a:pt x="54565" y="18463"/>
                  </a:cubicBezTo>
                  <a:cubicBezTo>
                    <a:pt x="53971" y="19085"/>
                    <a:pt x="53106" y="19423"/>
                    <a:pt x="52293" y="19423"/>
                  </a:cubicBezTo>
                  <a:cubicBezTo>
                    <a:pt x="51242" y="19423"/>
                    <a:pt x="50278" y="18858"/>
                    <a:pt x="50099" y="17608"/>
                  </a:cubicBezTo>
                  <a:lnTo>
                    <a:pt x="50099" y="17608"/>
                  </a:lnTo>
                  <a:cubicBezTo>
                    <a:pt x="50310" y="17641"/>
                    <a:pt x="50526" y="17658"/>
                    <a:pt x="50744" y="17658"/>
                  </a:cubicBezTo>
                  <a:cubicBezTo>
                    <a:pt x="51775" y="17658"/>
                    <a:pt x="52857" y="17284"/>
                    <a:pt x="53615" y="16500"/>
                  </a:cubicBezTo>
                  <a:cubicBezTo>
                    <a:pt x="54121" y="15930"/>
                    <a:pt x="54470" y="15201"/>
                    <a:pt x="54628" y="14410"/>
                  </a:cubicBezTo>
                  <a:close/>
                  <a:moveTo>
                    <a:pt x="55547" y="17830"/>
                  </a:moveTo>
                  <a:cubicBezTo>
                    <a:pt x="55990" y="18938"/>
                    <a:pt x="55958" y="20332"/>
                    <a:pt x="54723" y="20965"/>
                  </a:cubicBezTo>
                  <a:cubicBezTo>
                    <a:pt x="54426" y="21122"/>
                    <a:pt x="54112" y="21193"/>
                    <a:pt x="53801" y="21193"/>
                  </a:cubicBezTo>
                  <a:cubicBezTo>
                    <a:pt x="52918" y="21193"/>
                    <a:pt x="52058" y="20621"/>
                    <a:pt x="51683" y="19825"/>
                  </a:cubicBezTo>
                  <a:lnTo>
                    <a:pt x="51683" y="19825"/>
                  </a:lnTo>
                  <a:cubicBezTo>
                    <a:pt x="51913" y="19876"/>
                    <a:pt x="52157" y="19902"/>
                    <a:pt x="52407" y="19902"/>
                  </a:cubicBezTo>
                  <a:cubicBezTo>
                    <a:pt x="53083" y="19902"/>
                    <a:pt x="53796" y="19712"/>
                    <a:pt x="54375" y="19318"/>
                  </a:cubicBezTo>
                  <a:cubicBezTo>
                    <a:pt x="54913" y="18907"/>
                    <a:pt x="55325" y="18400"/>
                    <a:pt x="55547" y="17830"/>
                  </a:cubicBezTo>
                  <a:close/>
                  <a:moveTo>
                    <a:pt x="16942" y="14156"/>
                  </a:moveTo>
                  <a:cubicBezTo>
                    <a:pt x="17100" y="14505"/>
                    <a:pt x="17259" y="14821"/>
                    <a:pt x="17449" y="15170"/>
                  </a:cubicBezTo>
                  <a:cubicBezTo>
                    <a:pt x="16119" y="15581"/>
                    <a:pt x="14978" y="16342"/>
                    <a:pt x="14123" y="17482"/>
                  </a:cubicBezTo>
                  <a:cubicBezTo>
                    <a:pt x="12888" y="19160"/>
                    <a:pt x="12730" y="21155"/>
                    <a:pt x="11843" y="22992"/>
                  </a:cubicBezTo>
                  <a:cubicBezTo>
                    <a:pt x="10498" y="25872"/>
                    <a:pt x="7674" y="27450"/>
                    <a:pt x="4749" y="27450"/>
                  </a:cubicBezTo>
                  <a:cubicBezTo>
                    <a:pt x="3750" y="27450"/>
                    <a:pt x="2740" y="27266"/>
                    <a:pt x="1772" y="26887"/>
                  </a:cubicBezTo>
                  <a:lnTo>
                    <a:pt x="1772" y="26887"/>
                  </a:lnTo>
                  <a:cubicBezTo>
                    <a:pt x="2311" y="27032"/>
                    <a:pt x="2874" y="27099"/>
                    <a:pt x="3445" y="27099"/>
                  </a:cubicBezTo>
                  <a:cubicBezTo>
                    <a:pt x="5628" y="27099"/>
                    <a:pt x="7930" y="26121"/>
                    <a:pt x="9436" y="24765"/>
                  </a:cubicBezTo>
                  <a:cubicBezTo>
                    <a:pt x="10766" y="23530"/>
                    <a:pt x="11558" y="22042"/>
                    <a:pt x="12128" y="20332"/>
                  </a:cubicBezTo>
                  <a:cubicBezTo>
                    <a:pt x="13047" y="17640"/>
                    <a:pt x="14503" y="15581"/>
                    <a:pt x="16942" y="14156"/>
                  </a:cubicBezTo>
                  <a:close/>
                  <a:moveTo>
                    <a:pt x="19412" y="17292"/>
                  </a:moveTo>
                  <a:lnTo>
                    <a:pt x="19412" y="17292"/>
                  </a:lnTo>
                  <a:cubicBezTo>
                    <a:pt x="19887" y="17608"/>
                    <a:pt x="20426" y="17830"/>
                    <a:pt x="20996" y="17957"/>
                  </a:cubicBezTo>
                  <a:cubicBezTo>
                    <a:pt x="20996" y="19730"/>
                    <a:pt x="20426" y="21377"/>
                    <a:pt x="19095" y="22580"/>
                  </a:cubicBezTo>
                  <a:cubicBezTo>
                    <a:pt x="17892" y="23752"/>
                    <a:pt x="16150" y="23942"/>
                    <a:pt x="14947" y="25050"/>
                  </a:cubicBezTo>
                  <a:cubicBezTo>
                    <a:pt x="13712" y="26222"/>
                    <a:pt x="13585" y="27869"/>
                    <a:pt x="13870" y="29452"/>
                  </a:cubicBezTo>
                  <a:cubicBezTo>
                    <a:pt x="13585" y="28407"/>
                    <a:pt x="13395" y="27331"/>
                    <a:pt x="13680" y="26222"/>
                  </a:cubicBezTo>
                  <a:cubicBezTo>
                    <a:pt x="14187" y="24132"/>
                    <a:pt x="16087" y="23594"/>
                    <a:pt x="17670" y="22485"/>
                  </a:cubicBezTo>
                  <a:cubicBezTo>
                    <a:pt x="19475" y="21219"/>
                    <a:pt x="19634" y="19318"/>
                    <a:pt x="19412" y="17292"/>
                  </a:cubicBezTo>
                  <a:close/>
                  <a:moveTo>
                    <a:pt x="38445" y="0"/>
                  </a:moveTo>
                  <a:cubicBezTo>
                    <a:pt x="37020" y="32"/>
                    <a:pt x="34962" y="982"/>
                    <a:pt x="34518" y="2439"/>
                  </a:cubicBezTo>
                  <a:cubicBezTo>
                    <a:pt x="34012" y="1647"/>
                    <a:pt x="33347" y="1014"/>
                    <a:pt x="32523" y="729"/>
                  </a:cubicBezTo>
                  <a:cubicBezTo>
                    <a:pt x="32242" y="640"/>
                    <a:pt x="31965" y="601"/>
                    <a:pt x="31692" y="601"/>
                  </a:cubicBezTo>
                  <a:cubicBezTo>
                    <a:pt x="30303" y="601"/>
                    <a:pt x="29032" y="1629"/>
                    <a:pt x="28026" y="2502"/>
                  </a:cubicBezTo>
                  <a:cubicBezTo>
                    <a:pt x="27994" y="2566"/>
                    <a:pt x="27963" y="2597"/>
                    <a:pt x="27963" y="2629"/>
                  </a:cubicBezTo>
                  <a:cubicBezTo>
                    <a:pt x="27364" y="2326"/>
                    <a:pt x="26732" y="2185"/>
                    <a:pt x="26107" y="2185"/>
                  </a:cubicBezTo>
                  <a:cubicBezTo>
                    <a:pt x="23791" y="2185"/>
                    <a:pt x="21570" y="4124"/>
                    <a:pt x="21471" y="6968"/>
                  </a:cubicBezTo>
                  <a:cubicBezTo>
                    <a:pt x="21161" y="6912"/>
                    <a:pt x="20847" y="6883"/>
                    <a:pt x="20535" y="6883"/>
                  </a:cubicBezTo>
                  <a:cubicBezTo>
                    <a:pt x="19409" y="6883"/>
                    <a:pt x="18305" y="7268"/>
                    <a:pt x="17512" y="8234"/>
                  </a:cubicBezTo>
                  <a:cubicBezTo>
                    <a:pt x="16245" y="9723"/>
                    <a:pt x="16150" y="11908"/>
                    <a:pt x="16879" y="13681"/>
                  </a:cubicBezTo>
                  <a:lnTo>
                    <a:pt x="16847" y="13681"/>
                  </a:lnTo>
                  <a:cubicBezTo>
                    <a:pt x="15485" y="14473"/>
                    <a:pt x="14345" y="15455"/>
                    <a:pt x="13427" y="16722"/>
                  </a:cubicBezTo>
                  <a:cubicBezTo>
                    <a:pt x="12318" y="18305"/>
                    <a:pt x="12033" y="20110"/>
                    <a:pt x="11210" y="21789"/>
                  </a:cubicBezTo>
                  <a:cubicBezTo>
                    <a:pt x="10228" y="23784"/>
                    <a:pt x="8518" y="25367"/>
                    <a:pt x="6459" y="26127"/>
                  </a:cubicBezTo>
                  <a:cubicBezTo>
                    <a:pt x="5561" y="26462"/>
                    <a:pt x="4720" y="26582"/>
                    <a:pt x="3888" y="26582"/>
                  </a:cubicBezTo>
                  <a:cubicBezTo>
                    <a:pt x="2753" y="26582"/>
                    <a:pt x="1635" y="26360"/>
                    <a:pt x="411" y="26159"/>
                  </a:cubicBezTo>
                  <a:cubicBezTo>
                    <a:pt x="379" y="26159"/>
                    <a:pt x="379" y="26127"/>
                    <a:pt x="316" y="26127"/>
                  </a:cubicBezTo>
                  <a:cubicBezTo>
                    <a:pt x="288" y="26105"/>
                    <a:pt x="259" y="26095"/>
                    <a:pt x="231" y="26095"/>
                  </a:cubicBezTo>
                  <a:cubicBezTo>
                    <a:pt x="102" y="26095"/>
                    <a:pt x="1" y="26302"/>
                    <a:pt x="157" y="26381"/>
                  </a:cubicBezTo>
                  <a:cubicBezTo>
                    <a:pt x="1589" y="27289"/>
                    <a:pt x="3215" y="27755"/>
                    <a:pt x="4828" y="27755"/>
                  </a:cubicBezTo>
                  <a:cubicBezTo>
                    <a:pt x="6534" y="27755"/>
                    <a:pt x="8226" y="27233"/>
                    <a:pt x="9658" y="26159"/>
                  </a:cubicBezTo>
                  <a:cubicBezTo>
                    <a:pt x="11210" y="25019"/>
                    <a:pt x="12160" y="23435"/>
                    <a:pt x="12762" y="21599"/>
                  </a:cubicBezTo>
                  <a:cubicBezTo>
                    <a:pt x="13712" y="18780"/>
                    <a:pt x="14662" y="16500"/>
                    <a:pt x="17575" y="15360"/>
                  </a:cubicBezTo>
                  <a:cubicBezTo>
                    <a:pt x="17892" y="15835"/>
                    <a:pt x="18209" y="16247"/>
                    <a:pt x="18620" y="16627"/>
                  </a:cubicBezTo>
                  <a:cubicBezTo>
                    <a:pt x="18779" y="16785"/>
                    <a:pt x="18969" y="16943"/>
                    <a:pt x="19127" y="17038"/>
                  </a:cubicBezTo>
                  <a:cubicBezTo>
                    <a:pt x="19317" y="19097"/>
                    <a:pt x="19285" y="20997"/>
                    <a:pt x="17354" y="22327"/>
                  </a:cubicBezTo>
                  <a:cubicBezTo>
                    <a:pt x="16309" y="22992"/>
                    <a:pt x="15042" y="23467"/>
                    <a:pt x="14218" y="24449"/>
                  </a:cubicBezTo>
                  <a:cubicBezTo>
                    <a:pt x="12603" y="26476"/>
                    <a:pt x="13427" y="29389"/>
                    <a:pt x="14408" y="31511"/>
                  </a:cubicBezTo>
                  <a:cubicBezTo>
                    <a:pt x="14472" y="31543"/>
                    <a:pt x="14472" y="31543"/>
                    <a:pt x="14503" y="31543"/>
                  </a:cubicBezTo>
                  <a:cubicBezTo>
                    <a:pt x="14515" y="31600"/>
                    <a:pt x="14555" y="31624"/>
                    <a:pt x="14599" y="31624"/>
                  </a:cubicBezTo>
                  <a:cubicBezTo>
                    <a:pt x="14677" y="31624"/>
                    <a:pt x="14766" y="31549"/>
                    <a:pt x="14725" y="31448"/>
                  </a:cubicBezTo>
                  <a:cubicBezTo>
                    <a:pt x="14218" y="29642"/>
                    <a:pt x="13617" y="27711"/>
                    <a:pt x="14662" y="25969"/>
                  </a:cubicBezTo>
                  <a:cubicBezTo>
                    <a:pt x="15580" y="24385"/>
                    <a:pt x="17417" y="24227"/>
                    <a:pt x="18810" y="23182"/>
                  </a:cubicBezTo>
                  <a:cubicBezTo>
                    <a:pt x="20489" y="21947"/>
                    <a:pt x="21344" y="19952"/>
                    <a:pt x="21059" y="17925"/>
                  </a:cubicBezTo>
                  <a:lnTo>
                    <a:pt x="21059" y="17925"/>
                  </a:lnTo>
                  <a:cubicBezTo>
                    <a:pt x="21459" y="18022"/>
                    <a:pt x="21869" y="18070"/>
                    <a:pt x="22277" y="18070"/>
                  </a:cubicBezTo>
                  <a:cubicBezTo>
                    <a:pt x="23743" y="18070"/>
                    <a:pt x="25199" y="17446"/>
                    <a:pt x="26189" y="16183"/>
                  </a:cubicBezTo>
                  <a:cubicBezTo>
                    <a:pt x="26601" y="15613"/>
                    <a:pt x="26886" y="15043"/>
                    <a:pt x="27044" y="14346"/>
                  </a:cubicBezTo>
                  <a:cubicBezTo>
                    <a:pt x="28628" y="13935"/>
                    <a:pt x="30085" y="13333"/>
                    <a:pt x="30940" y="12066"/>
                  </a:cubicBezTo>
                  <a:cubicBezTo>
                    <a:pt x="30940" y="12098"/>
                    <a:pt x="30971" y="12130"/>
                    <a:pt x="31035" y="12130"/>
                  </a:cubicBezTo>
                  <a:cubicBezTo>
                    <a:pt x="32555" y="11971"/>
                    <a:pt x="34297" y="11465"/>
                    <a:pt x="35247" y="10198"/>
                  </a:cubicBezTo>
                  <a:cubicBezTo>
                    <a:pt x="35247" y="10293"/>
                    <a:pt x="35247" y="10324"/>
                    <a:pt x="35310" y="10356"/>
                  </a:cubicBezTo>
                  <a:cubicBezTo>
                    <a:pt x="36012" y="10829"/>
                    <a:pt x="36688" y="11036"/>
                    <a:pt x="37320" y="11036"/>
                  </a:cubicBezTo>
                  <a:cubicBezTo>
                    <a:pt x="38086" y="11036"/>
                    <a:pt x="38788" y="10732"/>
                    <a:pt x="39395" y="10229"/>
                  </a:cubicBezTo>
                  <a:cubicBezTo>
                    <a:pt x="39427" y="10388"/>
                    <a:pt x="39522" y="10514"/>
                    <a:pt x="39649" y="10641"/>
                  </a:cubicBezTo>
                  <a:cubicBezTo>
                    <a:pt x="40035" y="11260"/>
                    <a:pt x="40799" y="11501"/>
                    <a:pt x="41566" y="11501"/>
                  </a:cubicBezTo>
                  <a:cubicBezTo>
                    <a:pt x="41741" y="11501"/>
                    <a:pt x="41916" y="11488"/>
                    <a:pt x="42087" y="11465"/>
                  </a:cubicBezTo>
                  <a:lnTo>
                    <a:pt x="42087" y="11496"/>
                  </a:lnTo>
                  <a:cubicBezTo>
                    <a:pt x="42721" y="12510"/>
                    <a:pt x="43702" y="13080"/>
                    <a:pt x="44747" y="13301"/>
                  </a:cubicBezTo>
                  <a:cubicBezTo>
                    <a:pt x="45349" y="14283"/>
                    <a:pt x="46331" y="14948"/>
                    <a:pt x="47344" y="15201"/>
                  </a:cubicBezTo>
                  <a:cubicBezTo>
                    <a:pt x="47724" y="16405"/>
                    <a:pt x="48611" y="17165"/>
                    <a:pt x="49719" y="17450"/>
                  </a:cubicBezTo>
                  <a:cubicBezTo>
                    <a:pt x="49719" y="18558"/>
                    <a:pt x="50416" y="19318"/>
                    <a:pt x="51271" y="19635"/>
                  </a:cubicBezTo>
                  <a:cubicBezTo>
                    <a:pt x="51513" y="20770"/>
                    <a:pt x="52638" y="21555"/>
                    <a:pt x="53763" y="21555"/>
                  </a:cubicBezTo>
                  <a:cubicBezTo>
                    <a:pt x="54113" y="21555"/>
                    <a:pt x="54463" y="21479"/>
                    <a:pt x="54786" y="21314"/>
                  </a:cubicBezTo>
                  <a:cubicBezTo>
                    <a:pt x="56212" y="20648"/>
                    <a:pt x="56813" y="18400"/>
                    <a:pt x="55705" y="17197"/>
                  </a:cubicBezTo>
                  <a:cubicBezTo>
                    <a:pt x="56053" y="15993"/>
                    <a:pt x="55737" y="14600"/>
                    <a:pt x="54723" y="13713"/>
                  </a:cubicBezTo>
                  <a:cubicBezTo>
                    <a:pt x="54881" y="11940"/>
                    <a:pt x="54090" y="10071"/>
                    <a:pt x="52380" y="9438"/>
                  </a:cubicBezTo>
                  <a:cubicBezTo>
                    <a:pt x="52000" y="8551"/>
                    <a:pt x="51303" y="7759"/>
                    <a:pt x="50416" y="7189"/>
                  </a:cubicBezTo>
                  <a:lnTo>
                    <a:pt x="50353" y="7189"/>
                  </a:lnTo>
                  <a:cubicBezTo>
                    <a:pt x="49861" y="5905"/>
                    <a:pt x="48685" y="4927"/>
                    <a:pt x="47213" y="4927"/>
                  </a:cubicBezTo>
                  <a:cubicBezTo>
                    <a:pt x="46979" y="4927"/>
                    <a:pt x="46737" y="4952"/>
                    <a:pt x="46489" y="5004"/>
                  </a:cubicBezTo>
                  <a:cubicBezTo>
                    <a:pt x="46331" y="4434"/>
                    <a:pt x="46077" y="3864"/>
                    <a:pt x="45697" y="3389"/>
                  </a:cubicBezTo>
                  <a:cubicBezTo>
                    <a:pt x="45054" y="2621"/>
                    <a:pt x="44125" y="2152"/>
                    <a:pt x="43186" y="2152"/>
                  </a:cubicBezTo>
                  <a:cubicBezTo>
                    <a:pt x="42693" y="2152"/>
                    <a:pt x="42197" y="2282"/>
                    <a:pt x="41739" y="2566"/>
                  </a:cubicBezTo>
                  <a:cubicBezTo>
                    <a:pt x="41232" y="1172"/>
                    <a:pt x="40060" y="0"/>
                    <a:pt x="38445" y="0"/>
                  </a:cubicBezTo>
                  <a:close/>
                </a:path>
              </a:pathLst>
            </a:custGeom>
            <a:solidFill>
              <a:schemeClr val="dk1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1548052" y="2249655"/>
              <a:ext cx="365117" cy="335212"/>
            </a:xfrm>
            <a:custGeom>
              <a:avLst/>
              <a:gdLst/>
              <a:ahLst/>
              <a:cxnLst/>
              <a:rect l="l" t="t" r="r" b="b"/>
              <a:pathLst>
                <a:path w="11086" h="10178" extrusionOk="0">
                  <a:moveTo>
                    <a:pt x="4185" y="1"/>
                  </a:moveTo>
                  <a:cubicBezTo>
                    <a:pt x="3088" y="1"/>
                    <a:pt x="2059" y="427"/>
                    <a:pt x="1363" y="1515"/>
                  </a:cubicBezTo>
                  <a:cubicBezTo>
                    <a:pt x="1" y="3700"/>
                    <a:pt x="761" y="6994"/>
                    <a:pt x="2503" y="8736"/>
                  </a:cubicBezTo>
                  <a:cubicBezTo>
                    <a:pt x="3460" y="9677"/>
                    <a:pt x="4717" y="10177"/>
                    <a:pt x="5963" y="10177"/>
                  </a:cubicBezTo>
                  <a:cubicBezTo>
                    <a:pt x="7147" y="10177"/>
                    <a:pt x="8321" y="9724"/>
                    <a:pt x="9217" y="8767"/>
                  </a:cubicBezTo>
                  <a:cubicBezTo>
                    <a:pt x="11085" y="6835"/>
                    <a:pt x="10420" y="3890"/>
                    <a:pt x="8710" y="2117"/>
                  </a:cubicBezTo>
                  <a:cubicBezTo>
                    <a:pt x="8710" y="2085"/>
                    <a:pt x="8678" y="2085"/>
                    <a:pt x="8678" y="2085"/>
                  </a:cubicBezTo>
                  <a:cubicBezTo>
                    <a:pt x="7632" y="963"/>
                    <a:pt x="5833" y="1"/>
                    <a:pt x="4185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1948583" y="2042555"/>
              <a:ext cx="243060" cy="352964"/>
            </a:xfrm>
            <a:custGeom>
              <a:avLst/>
              <a:gdLst/>
              <a:ahLst/>
              <a:cxnLst/>
              <a:rect l="l" t="t" r="r" b="b"/>
              <a:pathLst>
                <a:path w="7380" h="10717" extrusionOk="0">
                  <a:moveTo>
                    <a:pt x="3294" y="1"/>
                  </a:moveTo>
                  <a:cubicBezTo>
                    <a:pt x="2116" y="1"/>
                    <a:pt x="949" y="914"/>
                    <a:pt x="1" y="1754"/>
                  </a:cubicBezTo>
                  <a:cubicBezTo>
                    <a:pt x="444" y="2071"/>
                    <a:pt x="856" y="2451"/>
                    <a:pt x="1236" y="2894"/>
                  </a:cubicBezTo>
                  <a:cubicBezTo>
                    <a:pt x="2566" y="4636"/>
                    <a:pt x="3611" y="7043"/>
                    <a:pt x="3168" y="9323"/>
                  </a:cubicBezTo>
                  <a:cubicBezTo>
                    <a:pt x="3073" y="9861"/>
                    <a:pt x="2883" y="10337"/>
                    <a:pt x="2661" y="10717"/>
                  </a:cubicBezTo>
                  <a:cubicBezTo>
                    <a:pt x="4086" y="10210"/>
                    <a:pt x="5765" y="9925"/>
                    <a:pt x="6651" y="8531"/>
                  </a:cubicBezTo>
                  <a:cubicBezTo>
                    <a:pt x="7380" y="7328"/>
                    <a:pt x="7190" y="5586"/>
                    <a:pt x="6873" y="4288"/>
                  </a:cubicBezTo>
                  <a:cubicBezTo>
                    <a:pt x="6588" y="3053"/>
                    <a:pt x="5923" y="1628"/>
                    <a:pt x="4941" y="709"/>
                  </a:cubicBezTo>
                  <a:cubicBezTo>
                    <a:pt x="4404" y="203"/>
                    <a:pt x="3848" y="1"/>
                    <a:pt x="3294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2160327" y="2024803"/>
              <a:ext cx="223233" cy="326287"/>
            </a:xfrm>
            <a:custGeom>
              <a:avLst/>
              <a:gdLst/>
              <a:ahLst/>
              <a:cxnLst/>
              <a:rect l="l" t="t" r="r" b="b"/>
              <a:pathLst>
                <a:path w="6778" h="9907" extrusionOk="0">
                  <a:moveTo>
                    <a:pt x="3693" y="0"/>
                  </a:moveTo>
                  <a:cubicBezTo>
                    <a:pt x="2208" y="0"/>
                    <a:pt x="343" y="935"/>
                    <a:pt x="96" y="2293"/>
                  </a:cubicBezTo>
                  <a:cubicBezTo>
                    <a:pt x="64" y="2325"/>
                    <a:pt x="64" y="2357"/>
                    <a:pt x="1" y="2420"/>
                  </a:cubicBezTo>
                  <a:cubicBezTo>
                    <a:pt x="286" y="2927"/>
                    <a:pt x="539" y="3465"/>
                    <a:pt x="697" y="4003"/>
                  </a:cubicBezTo>
                  <a:cubicBezTo>
                    <a:pt x="1299" y="5587"/>
                    <a:pt x="1552" y="7804"/>
                    <a:pt x="602" y="9324"/>
                  </a:cubicBezTo>
                  <a:cubicBezTo>
                    <a:pt x="571" y="9419"/>
                    <a:pt x="539" y="9450"/>
                    <a:pt x="507" y="9545"/>
                  </a:cubicBezTo>
                  <a:cubicBezTo>
                    <a:pt x="528" y="9545"/>
                    <a:pt x="564" y="9517"/>
                    <a:pt x="604" y="9517"/>
                  </a:cubicBezTo>
                  <a:cubicBezTo>
                    <a:pt x="623" y="9517"/>
                    <a:pt x="645" y="9524"/>
                    <a:pt x="666" y="9545"/>
                  </a:cubicBezTo>
                  <a:cubicBezTo>
                    <a:pt x="1232" y="9795"/>
                    <a:pt x="1767" y="9907"/>
                    <a:pt x="2268" y="9907"/>
                  </a:cubicBezTo>
                  <a:cubicBezTo>
                    <a:pt x="4821" y="9907"/>
                    <a:pt x="6471" y="6993"/>
                    <a:pt x="6683" y="4478"/>
                  </a:cubicBezTo>
                  <a:cubicBezTo>
                    <a:pt x="6778" y="2895"/>
                    <a:pt x="6398" y="995"/>
                    <a:pt x="4814" y="235"/>
                  </a:cubicBezTo>
                  <a:cubicBezTo>
                    <a:pt x="4501" y="74"/>
                    <a:pt x="4112" y="0"/>
                    <a:pt x="3693" y="0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1070353" y="2471642"/>
              <a:ext cx="516322" cy="438299"/>
            </a:xfrm>
            <a:custGeom>
              <a:avLst/>
              <a:gdLst/>
              <a:ahLst/>
              <a:cxnLst/>
              <a:rect l="l" t="t" r="r" b="b"/>
              <a:pathLst>
                <a:path w="15677" h="13308" extrusionOk="0">
                  <a:moveTo>
                    <a:pt x="15170" y="0"/>
                  </a:moveTo>
                  <a:cubicBezTo>
                    <a:pt x="12700" y="1425"/>
                    <a:pt x="11275" y="3484"/>
                    <a:pt x="10356" y="6176"/>
                  </a:cubicBezTo>
                  <a:cubicBezTo>
                    <a:pt x="9786" y="7886"/>
                    <a:pt x="8994" y="9374"/>
                    <a:pt x="7664" y="10609"/>
                  </a:cubicBezTo>
                  <a:cubicBezTo>
                    <a:pt x="6146" y="11976"/>
                    <a:pt x="3818" y="12959"/>
                    <a:pt x="1619" y="12959"/>
                  </a:cubicBezTo>
                  <a:cubicBezTo>
                    <a:pt x="1066" y="12959"/>
                    <a:pt x="522" y="12896"/>
                    <a:pt x="0" y="12763"/>
                  </a:cubicBezTo>
                  <a:lnTo>
                    <a:pt x="0" y="12763"/>
                  </a:lnTo>
                  <a:cubicBezTo>
                    <a:pt x="956" y="13129"/>
                    <a:pt x="1949" y="13307"/>
                    <a:pt x="2931" y="13307"/>
                  </a:cubicBezTo>
                  <a:cubicBezTo>
                    <a:pt x="5854" y="13307"/>
                    <a:pt x="8673" y="11728"/>
                    <a:pt x="10071" y="8836"/>
                  </a:cubicBezTo>
                  <a:cubicBezTo>
                    <a:pt x="10958" y="6999"/>
                    <a:pt x="11116" y="4941"/>
                    <a:pt x="12351" y="3326"/>
                  </a:cubicBezTo>
                  <a:cubicBezTo>
                    <a:pt x="13175" y="2217"/>
                    <a:pt x="14315" y="1425"/>
                    <a:pt x="15677" y="1045"/>
                  </a:cubicBezTo>
                  <a:cubicBezTo>
                    <a:pt x="15487" y="665"/>
                    <a:pt x="15328" y="349"/>
                    <a:pt x="15170" y="0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2315750" y="2096932"/>
              <a:ext cx="216976" cy="271187"/>
            </a:xfrm>
            <a:custGeom>
              <a:avLst/>
              <a:gdLst/>
              <a:ahLst/>
              <a:cxnLst/>
              <a:rect l="l" t="t" r="r" b="b"/>
              <a:pathLst>
                <a:path w="6588" h="8234" extrusionOk="0">
                  <a:moveTo>
                    <a:pt x="3533" y="1"/>
                  </a:moveTo>
                  <a:cubicBezTo>
                    <a:pt x="3139" y="1"/>
                    <a:pt x="2727" y="92"/>
                    <a:pt x="2312" y="293"/>
                  </a:cubicBezTo>
                  <a:cubicBezTo>
                    <a:pt x="2344" y="483"/>
                    <a:pt x="2376" y="737"/>
                    <a:pt x="2439" y="927"/>
                  </a:cubicBezTo>
                  <a:cubicBezTo>
                    <a:pt x="2661" y="2858"/>
                    <a:pt x="1710" y="5867"/>
                    <a:pt x="0" y="7387"/>
                  </a:cubicBezTo>
                  <a:cubicBezTo>
                    <a:pt x="64" y="7387"/>
                    <a:pt x="95" y="7419"/>
                    <a:pt x="95" y="7450"/>
                  </a:cubicBezTo>
                  <a:lnTo>
                    <a:pt x="222" y="7704"/>
                  </a:lnTo>
                  <a:cubicBezTo>
                    <a:pt x="945" y="7969"/>
                    <a:pt x="1576" y="8234"/>
                    <a:pt x="2297" y="8234"/>
                  </a:cubicBezTo>
                  <a:cubicBezTo>
                    <a:pt x="2524" y="8234"/>
                    <a:pt x="2759" y="8208"/>
                    <a:pt x="3009" y="8147"/>
                  </a:cubicBezTo>
                  <a:cubicBezTo>
                    <a:pt x="4149" y="7830"/>
                    <a:pt x="5036" y="7070"/>
                    <a:pt x="5669" y="6120"/>
                  </a:cubicBezTo>
                  <a:cubicBezTo>
                    <a:pt x="6239" y="5297"/>
                    <a:pt x="6588" y="4252"/>
                    <a:pt x="6524" y="3238"/>
                  </a:cubicBezTo>
                  <a:cubicBezTo>
                    <a:pt x="6423" y="1487"/>
                    <a:pt x="5121" y="1"/>
                    <a:pt x="3533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454185" y="2574895"/>
              <a:ext cx="249318" cy="399502"/>
            </a:xfrm>
            <a:custGeom>
              <a:avLst/>
              <a:gdLst/>
              <a:ahLst/>
              <a:cxnLst/>
              <a:rect l="l" t="t" r="r" b="b"/>
              <a:pathLst>
                <a:path w="7570" h="12130" extrusionOk="0">
                  <a:moveTo>
                    <a:pt x="5986" y="1"/>
                  </a:moveTo>
                  <a:lnTo>
                    <a:pt x="5986" y="1"/>
                  </a:lnTo>
                  <a:cubicBezTo>
                    <a:pt x="6176" y="2027"/>
                    <a:pt x="6018" y="3928"/>
                    <a:pt x="4276" y="5163"/>
                  </a:cubicBezTo>
                  <a:cubicBezTo>
                    <a:pt x="2693" y="6271"/>
                    <a:pt x="792" y="6841"/>
                    <a:pt x="286" y="8931"/>
                  </a:cubicBezTo>
                  <a:cubicBezTo>
                    <a:pt x="1" y="10008"/>
                    <a:pt x="159" y="11116"/>
                    <a:pt x="476" y="12130"/>
                  </a:cubicBezTo>
                  <a:cubicBezTo>
                    <a:pt x="191" y="10546"/>
                    <a:pt x="286" y="8900"/>
                    <a:pt x="1552" y="7759"/>
                  </a:cubicBezTo>
                  <a:cubicBezTo>
                    <a:pt x="2724" y="6651"/>
                    <a:pt x="4529" y="6429"/>
                    <a:pt x="5701" y="5289"/>
                  </a:cubicBezTo>
                  <a:cubicBezTo>
                    <a:pt x="7000" y="4054"/>
                    <a:pt x="7570" y="2407"/>
                    <a:pt x="7570" y="666"/>
                  </a:cubicBezTo>
                  <a:cubicBezTo>
                    <a:pt x="7000" y="539"/>
                    <a:pt x="6493" y="317"/>
                    <a:pt x="5986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2408563" y="2186846"/>
              <a:ext cx="284855" cy="246288"/>
            </a:xfrm>
            <a:custGeom>
              <a:avLst/>
              <a:gdLst/>
              <a:ahLst/>
              <a:cxnLst/>
              <a:rect l="l" t="t" r="r" b="b"/>
              <a:pathLst>
                <a:path w="8649" h="7478" extrusionOk="0">
                  <a:moveTo>
                    <a:pt x="4638" y="1"/>
                  </a:moveTo>
                  <a:cubicBezTo>
                    <a:pt x="4480" y="1"/>
                    <a:pt x="4317" y="11"/>
                    <a:pt x="4150" y="33"/>
                  </a:cubicBezTo>
                  <a:cubicBezTo>
                    <a:pt x="4276" y="888"/>
                    <a:pt x="4150" y="1839"/>
                    <a:pt x="3833" y="2662"/>
                  </a:cubicBezTo>
                  <a:cubicBezTo>
                    <a:pt x="3263" y="4214"/>
                    <a:pt x="1933" y="5480"/>
                    <a:pt x="318" y="5924"/>
                  </a:cubicBezTo>
                  <a:cubicBezTo>
                    <a:pt x="254" y="5956"/>
                    <a:pt x="128" y="5987"/>
                    <a:pt x="1" y="5987"/>
                  </a:cubicBezTo>
                  <a:cubicBezTo>
                    <a:pt x="878" y="6995"/>
                    <a:pt x="2078" y="7478"/>
                    <a:pt x="3282" y="7478"/>
                  </a:cubicBezTo>
                  <a:cubicBezTo>
                    <a:pt x="4687" y="7478"/>
                    <a:pt x="6096" y="6821"/>
                    <a:pt x="7000" y="5575"/>
                  </a:cubicBezTo>
                  <a:cubicBezTo>
                    <a:pt x="8648" y="3327"/>
                    <a:pt x="7431" y="1"/>
                    <a:pt x="4638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2503484" y="2268231"/>
              <a:ext cx="234728" cy="227317"/>
            </a:xfrm>
            <a:custGeom>
              <a:avLst/>
              <a:gdLst/>
              <a:ahLst/>
              <a:cxnLst/>
              <a:rect l="l" t="t" r="r" b="b"/>
              <a:pathLst>
                <a:path w="7127" h="6902" extrusionOk="0">
                  <a:moveTo>
                    <a:pt x="5321" y="1"/>
                  </a:moveTo>
                  <a:lnTo>
                    <a:pt x="5321" y="1"/>
                  </a:lnTo>
                  <a:cubicBezTo>
                    <a:pt x="5480" y="824"/>
                    <a:pt x="5385" y="1711"/>
                    <a:pt x="5068" y="2503"/>
                  </a:cubicBezTo>
                  <a:cubicBezTo>
                    <a:pt x="4267" y="4342"/>
                    <a:pt x="2298" y="5431"/>
                    <a:pt x="386" y="5431"/>
                  </a:cubicBezTo>
                  <a:cubicBezTo>
                    <a:pt x="257" y="5431"/>
                    <a:pt x="129" y="5426"/>
                    <a:pt x="1" y="5416"/>
                  </a:cubicBezTo>
                  <a:lnTo>
                    <a:pt x="1" y="5416"/>
                  </a:lnTo>
                  <a:cubicBezTo>
                    <a:pt x="571" y="6050"/>
                    <a:pt x="1268" y="6493"/>
                    <a:pt x="2028" y="6746"/>
                  </a:cubicBezTo>
                  <a:cubicBezTo>
                    <a:pt x="2046" y="6652"/>
                    <a:pt x="2133" y="6591"/>
                    <a:pt x="2206" y="6591"/>
                  </a:cubicBezTo>
                  <a:cubicBezTo>
                    <a:pt x="2256" y="6591"/>
                    <a:pt x="2300" y="6619"/>
                    <a:pt x="2313" y="6683"/>
                  </a:cubicBezTo>
                  <a:cubicBezTo>
                    <a:pt x="2313" y="6746"/>
                    <a:pt x="2344" y="6778"/>
                    <a:pt x="2344" y="6810"/>
                  </a:cubicBezTo>
                  <a:cubicBezTo>
                    <a:pt x="2617" y="6870"/>
                    <a:pt x="2895" y="6902"/>
                    <a:pt x="3174" y="6902"/>
                  </a:cubicBezTo>
                  <a:cubicBezTo>
                    <a:pt x="4061" y="6902"/>
                    <a:pt x="4954" y="6582"/>
                    <a:pt x="5701" y="5860"/>
                  </a:cubicBezTo>
                  <a:cubicBezTo>
                    <a:pt x="6905" y="4751"/>
                    <a:pt x="7126" y="3199"/>
                    <a:pt x="6651" y="1869"/>
                  </a:cubicBezTo>
                  <a:cubicBezTo>
                    <a:pt x="6493" y="1838"/>
                    <a:pt x="6493" y="1679"/>
                    <a:pt x="6556" y="1553"/>
                  </a:cubicBezTo>
                  <a:cubicBezTo>
                    <a:pt x="6271" y="951"/>
                    <a:pt x="5828" y="444"/>
                    <a:pt x="5321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2590072" y="2341249"/>
              <a:ext cx="229491" cy="231039"/>
            </a:xfrm>
            <a:custGeom>
              <a:avLst/>
              <a:gdLst/>
              <a:ahLst/>
              <a:cxnLst/>
              <a:rect l="l" t="t" r="r" b="b"/>
              <a:pathLst>
                <a:path w="6968" h="7015" extrusionOk="0">
                  <a:moveTo>
                    <a:pt x="4656" y="1"/>
                  </a:moveTo>
                  <a:lnTo>
                    <a:pt x="4656" y="1"/>
                  </a:lnTo>
                  <a:cubicBezTo>
                    <a:pt x="4941" y="1363"/>
                    <a:pt x="4656" y="2788"/>
                    <a:pt x="3611" y="3864"/>
                  </a:cubicBezTo>
                  <a:cubicBezTo>
                    <a:pt x="2731" y="4772"/>
                    <a:pt x="1612" y="5226"/>
                    <a:pt x="503" y="5226"/>
                  </a:cubicBezTo>
                  <a:cubicBezTo>
                    <a:pt x="335" y="5226"/>
                    <a:pt x="167" y="5215"/>
                    <a:pt x="0" y="5194"/>
                  </a:cubicBezTo>
                  <a:lnTo>
                    <a:pt x="0" y="5194"/>
                  </a:lnTo>
                  <a:cubicBezTo>
                    <a:pt x="658" y="6322"/>
                    <a:pt x="1806" y="7014"/>
                    <a:pt x="2995" y="7014"/>
                  </a:cubicBezTo>
                  <a:cubicBezTo>
                    <a:pt x="3810" y="7014"/>
                    <a:pt x="4644" y="6689"/>
                    <a:pt x="5352" y="5955"/>
                  </a:cubicBezTo>
                  <a:cubicBezTo>
                    <a:pt x="6967" y="4244"/>
                    <a:pt x="6556" y="1268"/>
                    <a:pt x="4656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2660982" y="2479974"/>
              <a:ext cx="185688" cy="165169"/>
            </a:xfrm>
            <a:custGeom>
              <a:avLst/>
              <a:gdLst/>
              <a:ahLst/>
              <a:cxnLst/>
              <a:rect l="l" t="t" r="r" b="b"/>
              <a:pathLst>
                <a:path w="5638" h="5015" extrusionOk="0">
                  <a:moveTo>
                    <a:pt x="4561" y="1"/>
                  </a:moveTo>
                  <a:lnTo>
                    <a:pt x="4561" y="1"/>
                  </a:lnTo>
                  <a:cubicBezTo>
                    <a:pt x="4403" y="792"/>
                    <a:pt x="4054" y="1521"/>
                    <a:pt x="3516" y="2091"/>
                  </a:cubicBezTo>
                  <a:cubicBezTo>
                    <a:pt x="2758" y="2875"/>
                    <a:pt x="1677" y="3249"/>
                    <a:pt x="645" y="3249"/>
                  </a:cubicBezTo>
                  <a:cubicBezTo>
                    <a:pt x="427" y="3249"/>
                    <a:pt x="211" y="3232"/>
                    <a:pt x="1" y="3199"/>
                  </a:cubicBezTo>
                  <a:lnTo>
                    <a:pt x="1" y="3199"/>
                  </a:lnTo>
                  <a:cubicBezTo>
                    <a:pt x="215" y="4449"/>
                    <a:pt x="1194" y="5014"/>
                    <a:pt x="2246" y="5014"/>
                  </a:cubicBezTo>
                  <a:cubicBezTo>
                    <a:pt x="3060" y="5014"/>
                    <a:pt x="3918" y="4676"/>
                    <a:pt x="4498" y="4054"/>
                  </a:cubicBezTo>
                  <a:cubicBezTo>
                    <a:pt x="5638" y="2851"/>
                    <a:pt x="5448" y="1267"/>
                    <a:pt x="4561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2714173" y="2592615"/>
              <a:ext cx="141884" cy="110793"/>
            </a:xfrm>
            <a:custGeom>
              <a:avLst/>
              <a:gdLst/>
              <a:ahLst/>
              <a:cxnLst/>
              <a:rect l="l" t="t" r="r" b="b"/>
              <a:pathLst>
                <a:path w="4308" h="3364" extrusionOk="0">
                  <a:moveTo>
                    <a:pt x="3865" y="1"/>
                  </a:moveTo>
                  <a:lnTo>
                    <a:pt x="3865" y="1"/>
                  </a:lnTo>
                  <a:cubicBezTo>
                    <a:pt x="3643" y="603"/>
                    <a:pt x="3199" y="1109"/>
                    <a:pt x="2693" y="1489"/>
                  </a:cubicBezTo>
                  <a:cubicBezTo>
                    <a:pt x="2114" y="1883"/>
                    <a:pt x="1401" y="2073"/>
                    <a:pt x="725" y="2073"/>
                  </a:cubicBezTo>
                  <a:cubicBezTo>
                    <a:pt x="475" y="2073"/>
                    <a:pt x="231" y="2047"/>
                    <a:pt x="1" y="1996"/>
                  </a:cubicBezTo>
                  <a:lnTo>
                    <a:pt x="1" y="1996"/>
                  </a:lnTo>
                  <a:cubicBezTo>
                    <a:pt x="399" y="2792"/>
                    <a:pt x="1248" y="3364"/>
                    <a:pt x="2124" y="3364"/>
                  </a:cubicBezTo>
                  <a:cubicBezTo>
                    <a:pt x="2432" y="3364"/>
                    <a:pt x="2744" y="3293"/>
                    <a:pt x="3041" y="3136"/>
                  </a:cubicBezTo>
                  <a:cubicBezTo>
                    <a:pt x="4276" y="2503"/>
                    <a:pt x="4308" y="1109"/>
                    <a:pt x="3865" y="1"/>
                  </a:cubicBezTo>
                  <a:close/>
                </a:path>
              </a:pathLst>
            </a:custGeom>
            <a:solidFill>
              <a:schemeClr val="accent6"/>
            </a:solidFill>
            <a:ln w="6325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49"/>
          <p:cNvGrpSpPr/>
          <p:nvPr/>
        </p:nvGrpSpPr>
        <p:grpSpPr>
          <a:xfrm>
            <a:off x="3111955" y="2606081"/>
            <a:ext cx="1430894" cy="1190633"/>
            <a:chOff x="3150176" y="3279390"/>
            <a:chExt cx="1430894" cy="1190633"/>
          </a:xfrm>
        </p:grpSpPr>
        <p:sp>
          <p:nvSpPr>
            <p:cNvPr id="1285" name="Google Shape;1285;p49"/>
            <p:cNvSpPr/>
            <p:nvPr/>
          </p:nvSpPr>
          <p:spPr>
            <a:xfrm>
              <a:off x="3150176" y="3279390"/>
              <a:ext cx="1430894" cy="1190633"/>
            </a:xfrm>
            <a:custGeom>
              <a:avLst/>
              <a:gdLst/>
              <a:ahLst/>
              <a:cxnLst/>
              <a:rect l="l" t="t" r="r" b="b"/>
              <a:pathLst>
                <a:path w="43446" h="36151" extrusionOk="0">
                  <a:moveTo>
                    <a:pt x="29212" y="4021"/>
                  </a:moveTo>
                  <a:cubicBezTo>
                    <a:pt x="29188" y="4070"/>
                    <a:pt x="29163" y="4119"/>
                    <a:pt x="29136" y="4167"/>
                  </a:cubicBezTo>
                  <a:cubicBezTo>
                    <a:pt x="29147" y="4167"/>
                    <a:pt x="29158" y="4166"/>
                    <a:pt x="29168" y="4165"/>
                  </a:cubicBezTo>
                  <a:lnTo>
                    <a:pt x="29168" y="4165"/>
                  </a:lnTo>
                  <a:cubicBezTo>
                    <a:pt x="29184" y="4117"/>
                    <a:pt x="29198" y="4069"/>
                    <a:pt x="29212" y="4021"/>
                  </a:cubicBezTo>
                  <a:close/>
                  <a:moveTo>
                    <a:pt x="35597" y="1919"/>
                  </a:moveTo>
                  <a:lnTo>
                    <a:pt x="35597" y="1919"/>
                  </a:lnTo>
                  <a:cubicBezTo>
                    <a:pt x="35153" y="2742"/>
                    <a:pt x="34932" y="3661"/>
                    <a:pt x="34837" y="4611"/>
                  </a:cubicBezTo>
                  <a:cubicBezTo>
                    <a:pt x="34457" y="4484"/>
                    <a:pt x="34013" y="4389"/>
                    <a:pt x="33633" y="4294"/>
                  </a:cubicBezTo>
                  <a:lnTo>
                    <a:pt x="33633" y="4262"/>
                  </a:lnTo>
                  <a:cubicBezTo>
                    <a:pt x="33696" y="3122"/>
                    <a:pt x="34647" y="2426"/>
                    <a:pt x="35597" y="1919"/>
                  </a:cubicBezTo>
                  <a:close/>
                  <a:moveTo>
                    <a:pt x="37045" y="4814"/>
                  </a:moveTo>
                  <a:cubicBezTo>
                    <a:pt x="36887" y="5003"/>
                    <a:pt x="36709" y="5179"/>
                    <a:pt x="36515" y="5339"/>
                  </a:cubicBezTo>
                  <a:lnTo>
                    <a:pt x="36531" y="5349"/>
                  </a:lnTo>
                  <a:lnTo>
                    <a:pt x="36531" y="5349"/>
                  </a:lnTo>
                  <a:cubicBezTo>
                    <a:pt x="36730" y="5187"/>
                    <a:pt x="36900" y="5008"/>
                    <a:pt x="37045" y="4814"/>
                  </a:cubicBezTo>
                  <a:close/>
                  <a:moveTo>
                    <a:pt x="25748" y="1634"/>
                  </a:moveTo>
                  <a:cubicBezTo>
                    <a:pt x="25748" y="2837"/>
                    <a:pt x="26096" y="3946"/>
                    <a:pt x="26919" y="4769"/>
                  </a:cubicBezTo>
                  <a:cubicBezTo>
                    <a:pt x="26761" y="4801"/>
                    <a:pt x="26666" y="4832"/>
                    <a:pt x="26539" y="4896"/>
                  </a:cubicBezTo>
                  <a:cubicBezTo>
                    <a:pt x="26096" y="5086"/>
                    <a:pt x="25653" y="5276"/>
                    <a:pt x="25273" y="5529"/>
                  </a:cubicBezTo>
                  <a:cubicBezTo>
                    <a:pt x="24766" y="4231"/>
                    <a:pt x="24924" y="2806"/>
                    <a:pt x="25748" y="1634"/>
                  </a:cubicBezTo>
                  <a:close/>
                  <a:moveTo>
                    <a:pt x="19952" y="7018"/>
                  </a:moveTo>
                  <a:cubicBezTo>
                    <a:pt x="20712" y="7081"/>
                    <a:pt x="21472" y="7334"/>
                    <a:pt x="22011" y="7936"/>
                  </a:cubicBezTo>
                  <a:cubicBezTo>
                    <a:pt x="22074" y="7968"/>
                    <a:pt x="22106" y="7968"/>
                    <a:pt x="22137" y="7968"/>
                  </a:cubicBezTo>
                  <a:cubicBezTo>
                    <a:pt x="21821" y="8284"/>
                    <a:pt x="21472" y="8601"/>
                    <a:pt x="21156" y="8918"/>
                  </a:cubicBezTo>
                  <a:cubicBezTo>
                    <a:pt x="20966" y="8221"/>
                    <a:pt x="20522" y="7556"/>
                    <a:pt x="19952" y="7018"/>
                  </a:cubicBezTo>
                  <a:close/>
                  <a:moveTo>
                    <a:pt x="39840" y="9329"/>
                  </a:moveTo>
                  <a:cubicBezTo>
                    <a:pt x="40980" y="9456"/>
                    <a:pt x="42184" y="9709"/>
                    <a:pt x="42912" y="10628"/>
                  </a:cubicBezTo>
                  <a:cubicBezTo>
                    <a:pt x="41899" y="10565"/>
                    <a:pt x="40854" y="10501"/>
                    <a:pt x="39840" y="10438"/>
                  </a:cubicBezTo>
                  <a:cubicBezTo>
                    <a:pt x="39904" y="10026"/>
                    <a:pt x="39904" y="9678"/>
                    <a:pt x="39840" y="9329"/>
                  </a:cubicBezTo>
                  <a:close/>
                  <a:moveTo>
                    <a:pt x="16374" y="7429"/>
                  </a:moveTo>
                  <a:cubicBezTo>
                    <a:pt x="16627" y="8854"/>
                    <a:pt x="17419" y="10153"/>
                    <a:pt x="18685" y="10945"/>
                  </a:cubicBezTo>
                  <a:cubicBezTo>
                    <a:pt x="18020" y="11388"/>
                    <a:pt x="17355" y="11610"/>
                    <a:pt x="16627" y="11768"/>
                  </a:cubicBezTo>
                  <a:cubicBezTo>
                    <a:pt x="16057" y="10343"/>
                    <a:pt x="15835" y="8886"/>
                    <a:pt x="16374" y="7429"/>
                  </a:cubicBezTo>
                  <a:close/>
                  <a:moveTo>
                    <a:pt x="11845" y="8443"/>
                  </a:moveTo>
                  <a:lnTo>
                    <a:pt x="11845" y="8443"/>
                  </a:lnTo>
                  <a:cubicBezTo>
                    <a:pt x="12637" y="9361"/>
                    <a:pt x="13048" y="10596"/>
                    <a:pt x="12890" y="11831"/>
                  </a:cubicBezTo>
                  <a:cubicBezTo>
                    <a:pt x="12573" y="11831"/>
                    <a:pt x="12288" y="11768"/>
                    <a:pt x="12003" y="11768"/>
                  </a:cubicBezTo>
                  <a:cubicBezTo>
                    <a:pt x="12352" y="10660"/>
                    <a:pt x="12288" y="9519"/>
                    <a:pt x="11845" y="8443"/>
                  </a:cubicBezTo>
                  <a:close/>
                  <a:moveTo>
                    <a:pt x="6968" y="8474"/>
                  </a:moveTo>
                  <a:lnTo>
                    <a:pt x="6968" y="8474"/>
                  </a:lnTo>
                  <a:cubicBezTo>
                    <a:pt x="8456" y="9013"/>
                    <a:pt x="9501" y="10311"/>
                    <a:pt x="9786" y="11863"/>
                  </a:cubicBezTo>
                  <a:cubicBezTo>
                    <a:pt x="9406" y="11926"/>
                    <a:pt x="8995" y="12021"/>
                    <a:pt x="8615" y="12180"/>
                  </a:cubicBezTo>
                  <a:cubicBezTo>
                    <a:pt x="8868" y="10786"/>
                    <a:pt x="7918" y="9519"/>
                    <a:pt x="6968" y="8474"/>
                  </a:cubicBezTo>
                  <a:close/>
                  <a:moveTo>
                    <a:pt x="38922" y="12560"/>
                  </a:moveTo>
                  <a:cubicBezTo>
                    <a:pt x="39587" y="13415"/>
                    <a:pt x="40474" y="13953"/>
                    <a:pt x="41455" y="14238"/>
                  </a:cubicBezTo>
                  <a:cubicBezTo>
                    <a:pt x="41195" y="14258"/>
                    <a:pt x="40937" y="14268"/>
                    <a:pt x="40679" y="14268"/>
                  </a:cubicBezTo>
                  <a:cubicBezTo>
                    <a:pt x="39683" y="14268"/>
                    <a:pt x="38707" y="14115"/>
                    <a:pt x="37750" y="13763"/>
                  </a:cubicBezTo>
                  <a:cubicBezTo>
                    <a:pt x="38193" y="13415"/>
                    <a:pt x="38574" y="13003"/>
                    <a:pt x="38922" y="12560"/>
                  </a:cubicBezTo>
                  <a:close/>
                  <a:moveTo>
                    <a:pt x="4244" y="11040"/>
                  </a:moveTo>
                  <a:cubicBezTo>
                    <a:pt x="4371" y="12211"/>
                    <a:pt x="5004" y="13415"/>
                    <a:pt x="6113" y="13921"/>
                  </a:cubicBezTo>
                  <a:cubicBezTo>
                    <a:pt x="5859" y="14206"/>
                    <a:pt x="5669" y="14428"/>
                    <a:pt x="5479" y="14713"/>
                  </a:cubicBezTo>
                  <a:cubicBezTo>
                    <a:pt x="4371" y="13795"/>
                    <a:pt x="3864" y="12370"/>
                    <a:pt x="4244" y="11040"/>
                  </a:cubicBezTo>
                  <a:close/>
                  <a:moveTo>
                    <a:pt x="2312" y="14998"/>
                  </a:moveTo>
                  <a:lnTo>
                    <a:pt x="2312" y="14998"/>
                  </a:lnTo>
                  <a:cubicBezTo>
                    <a:pt x="2819" y="15727"/>
                    <a:pt x="3611" y="16297"/>
                    <a:pt x="4529" y="16360"/>
                  </a:cubicBezTo>
                  <a:cubicBezTo>
                    <a:pt x="4403" y="16740"/>
                    <a:pt x="4276" y="17057"/>
                    <a:pt x="4181" y="17405"/>
                  </a:cubicBezTo>
                  <a:cubicBezTo>
                    <a:pt x="3231" y="16898"/>
                    <a:pt x="2534" y="16012"/>
                    <a:pt x="2312" y="14998"/>
                  </a:cubicBezTo>
                  <a:close/>
                  <a:moveTo>
                    <a:pt x="35692" y="14935"/>
                  </a:moveTo>
                  <a:cubicBezTo>
                    <a:pt x="36357" y="15948"/>
                    <a:pt x="36642" y="17088"/>
                    <a:pt x="36420" y="18260"/>
                  </a:cubicBezTo>
                  <a:cubicBezTo>
                    <a:pt x="35787" y="17278"/>
                    <a:pt x="35090" y="16423"/>
                    <a:pt x="34235" y="15568"/>
                  </a:cubicBezTo>
                  <a:cubicBezTo>
                    <a:pt x="34678" y="15378"/>
                    <a:pt x="35217" y="15188"/>
                    <a:pt x="35692" y="14935"/>
                  </a:cubicBezTo>
                  <a:close/>
                  <a:moveTo>
                    <a:pt x="31131" y="17057"/>
                  </a:moveTo>
                  <a:cubicBezTo>
                    <a:pt x="31448" y="17912"/>
                    <a:pt x="31986" y="18640"/>
                    <a:pt x="32715" y="19210"/>
                  </a:cubicBezTo>
                  <a:cubicBezTo>
                    <a:pt x="31670" y="19052"/>
                    <a:pt x="30783" y="18577"/>
                    <a:pt x="30023" y="17785"/>
                  </a:cubicBezTo>
                  <a:cubicBezTo>
                    <a:pt x="30371" y="17500"/>
                    <a:pt x="30720" y="17247"/>
                    <a:pt x="31131" y="17057"/>
                  </a:cubicBezTo>
                  <a:close/>
                  <a:moveTo>
                    <a:pt x="26508" y="23232"/>
                  </a:moveTo>
                  <a:cubicBezTo>
                    <a:pt x="26856" y="23707"/>
                    <a:pt x="27331" y="24119"/>
                    <a:pt x="27838" y="24499"/>
                  </a:cubicBezTo>
                  <a:cubicBezTo>
                    <a:pt x="27204" y="24499"/>
                    <a:pt x="26603" y="24309"/>
                    <a:pt x="26033" y="24055"/>
                  </a:cubicBezTo>
                  <a:lnTo>
                    <a:pt x="26508" y="23232"/>
                  </a:lnTo>
                  <a:close/>
                  <a:moveTo>
                    <a:pt x="3801" y="23169"/>
                  </a:moveTo>
                  <a:cubicBezTo>
                    <a:pt x="3896" y="23707"/>
                    <a:pt x="4023" y="24182"/>
                    <a:pt x="4181" y="24689"/>
                  </a:cubicBezTo>
                  <a:cubicBezTo>
                    <a:pt x="3968" y="24648"/>
                    <a:pt x="3755" y="24629"/>
                    <a:pt x="3545" y="24629"/>
                  </a:cubicBezTo>
                  <a:cubicBezTo>
                    <a:pt x="2286" y="24629"/>
                    <a:pt x="1104" y="25323"/>
                    <a:pt x="317" y="26272"/>
                  </a:cubicBezTo>
                  <a:cubicBezTo>
                    <a:pt x="602" y="24562"/>
                    <a:pt x="2122" y="23422"/>
                    <a:pt x="3801" y="23169"/>
                  </a:cubicBezTo>
                  <a:close/>
                  <a:moveTo>
                    <a:pt x="25558" y="24847"/>
                  </a:moveTo>
                  <a:lnTo>
                    <a:pt x="25589" y="24879"/>
                  </a:lnTo>
                  <a:cubicBezTo>
                    <a:pt x="26603" y="25386"/>
                    <a:pt x="27236" y="26557"/>
                    <a:pt x="27141" y="27697"/>
                  </a:cubicBezTo>
                  <a:cubicBezTo>
                    <a:pt x="26444" y="26937"/>
                    <a:pt x="25779" y="26177"/>
                    <a:pt x="25114" y="25512"/>
                  </a:cubicBezTo>
                  <a:cubicBezTo>
                    <a:pt x="25178" y="25354"/>
                    <a:pt x="25304" y="25227"/>
                    <a:pt x="25399" y="25101"/>
                  </a:cubicBezTo>
                  <a:cubicBezTo>
                    <a:pt x="25431" y="25006"/>
                    <a:pt x="25494" y="24911"/>
                    <a:pt x="25558" y="24847"/>
                  </a:cubicBezTo>
                  <a:close/>
                  <a:moveTo>
                    <a:pt x="6144" y="28236"/>
                  </a:moveTo>
                  <a:cubicBezTo>
                    <a:pt x="6461" y="28584"/>
                    <a:pt x="6809" y="28932"/>
                    <a:pt x="7221" y="29186"/>
                  </a:cubicBezTo>
                  <a:cubicBezTo>
                    <a:pt x="7189" y="29186"/>
                    <a:pt x="7126" y="29186"/>
                    <a:pt x="7094" y="29249"/>
                  </a:cubicBezTo>
                  <a:cubicBezTo>
                    <a:pt x="5915" y="30146"/>
                    <a:pt x="4529" y="30629"/>
                    <a:pt x="3119" y="30629"/>
                  </a:cubicBezTo>
                  <a:cubicBezTo>
                    <a:pt x="2787" y="30629"/>
                    <a:pt x="2454" y="30602"/>
                    <a:pt x="2122" y="30548"/>
                  </a:cubicBezTo>
                  <a:cubicBezTo>
                    <a:pt x="3706" y="30389"/>
                    <a:pt x="5163" y="29598"/>
                    <a:pt x="6144" y="28236"/>
                  </a:cubicBezTo>
                  <a:close/>
                  <a:moveTo>
                    <a:pt x="22707" y="28077"/>
                  </a:moveTo>
                  <a:cubicBezTo>
                    <a:pt x="23056" y="29122"/>
                    <a:pt x="23689" y="30041"/>
                    <a:pt x="24544" y="30738"/>
                  </a:cubicBezTo>
                  <a:cubicBezTo>
                    <a:pt x="23436" y="30389"/>
                    <a:pt x="22549" y="29661"/>
                    <a:pt x="21852" y="28711"/>
                  </a:cubicBezTo>
                  <a:cubicBezTo>
                    <a:pt x="22137" y="28521"/>
                    <a:pt x="22422" y="28299"/>
                    <a:pt x="22707" y="28077"/>
                  </a:cubicBezTo>
                  <a:close/>
                  <a:moveTo>
                    <a:pt x="31088" y="4647"/>
                  </a:moveTo>
                  <a:cubicBezTo>
                    <a:pt x="31566" y="4647"/>
                    <a:pt x="32046" y="4677"/>
                    <a:pt x="32525" y="4737"/>
                  </a:cubicBezTo>
                  <a:cubicBezTo>
                    <a:pt x="34900" y="5022"/>
                    <a:pt x="38605" y="6543"/>
                    <a:pt x="39207" y="9044"/>
                  </a:cubicBezTo>
                  <a:cubicBezTo>
                    <a:pt x="39112" y="9076"/>
                    <a:pt x="39080" y="9234"/>
                    <a:pt x="39207" y="9234"/>
                  </a:cubicBezTo>
                  <a:lnTo>
                    <a:pt x="39239" y="9234"/>
                  </a:lnTo>
                  <a:cubicBezTo>
                    <a:pt x="39334" y="9614"/>
                    <a:pt x="39334" y="9994"/>
                    <a:pt x="39239" y="10406"/>
                  </a:cubicBezTo>
                  <a:cubicBezTo>
                    <a:pt x="39080" y="10406"/>
                    <a:pt x="39080" y="10596"/>
                    <a:pt x="39175" y="10660"/>
                  </a:cubicBezTo>
                  <a:cubicBezTo>
                    <a:pt x="39080" y="10945"/>
                    <a:pt x="38954" y="11261"/>
                    <a:pt x="38795" y="11515"/>
                  </a:cubicBezTo>
                  <a:cubicBezTo>
                    <a:pt x="37275" y="14301"/>
                    <a:pt x="33791" y="14840"/>
                    <a:pt x="31163" y="16170"/>
                  </a:cubicBezTo>
                  <a:cubicBezTo>
                    <a:pt x="28724" y="17437"/>
                    <a:pt x="27616" y="19495"/>
                    <a:pt x="26444" y="21902"/>
                  </a:cubicBezTo>
                  <a:cubicBezTo>
                    <a:pt x="24017" y="26948"/>
                    <a:pt x="19111" y="30882"/>
                    <a:pt x="13773" y="30882"/>
                  </a:cubicBezTo>
                  <a:cubicBezTo>
                    <a:pt x="12075" y="30882"/>
                    <a:pt x="10334" y="30484"/>
                    <a:pt x="8615" y="29598"/>
                  </a:cubicBezTo>
                  <a:cubicBezTo>
                    <a:pt x="8551" y="29566"/>
                    <a:pt x="8551" y="29502"/>
                    <a:pt x="8488" y="29471"/>
                  </a:cubicBezTo>
                  <a:cubicBezTo>
                    <a:pt x="2629" y="26336"/>
                    <a:pt x="2502" y="13256"/>
                    <a:pt x="10198" y="12401"/>
                  </a:cubicBezTo>
                  <a:cubicBezTo>
                    <a:pt x="10484" y="12374"/>
                    <a:pt x="10769" y="12362"/>
                    <a:pt x="11053" y="12362"/>
                  </a:cubicBezTo>
                  <a:cubicBezTo>
                    <a:pt x="12436" y="12362"/>
                    <a:pt x="13795" y="12633"/>
                    <a:pt x="15145" y="12633"/>
                  </a:cubicBezTo>
                  <a:cubicBezTo>
                    <a:pt x="16064" y="12633"/>
                    <a:pt x="16979" y="12508"/>
                    <a:pt x="17894" y="12085"/>
                  </a:cubicBezTo>
                  <a:cubicBezTo>
                    <a:pt x="20110" y="11071"/>
                    <a:pt x="21662" y="9044"/>
                    <a:pt x="23499" y="7461"/>
                  </a:cubicBezTo>
                  <a:cubicBezTo>
                    <a:pt x="25607" y="5651"/>
                    <a:pt x="28313" y="4647"/>
                    <a:pt x="31088" y="4647"/>
                  </a:cubicBezTo>
                  <a:close/>
                  <a:moveTo>
                    <a:pt x="16088" y="31308"/>
                  </a:moveTo>
                  <a:lnTo>
                    <a:pt x="16088" y="31308"/>
                  </a:lnTo>
                  <a:cubicBezTo>
                    <a:pt x="15993" y="31339"/>
                    <a:pt x="15993" y="31403"/>
                    <a:pt x="16057" y="31498"/>
                  </a:cubicBezTo>
                  <a:cubicBezTo>
                    <a:pt x="16690" y="32289"/>
                    <a:pt x="16310" y="33366"/>
                    <a:pt x="15898" y="34189"/>
                  </a:cubicBezTo>
                  <a:cubicBezTo>
                    <a:pt x="15898" y="33271"/>
                    <a:pt x="15645" y="32416"/>
                    <a:pt x="15170" y="31624"/>
                  </a:cubicBezTo>
                  <a:cubicBezTo>
                    <a:pt x="15138" y="31561"/>
                    <a:pt x="15107" y="31561"/>
                    <a:pt x="15043" y="31561"/>
                  </a:cubicBezTo>
                  <a:lnTo>
                    <a:pt x="15043" y="31466"/>
                  </a:lnTo>
                  <a:cubicBezTo>
                    <a:pt x="15423" y="31403"/>
                    <a:pt x="15772" y="31371"/>
                    <a:pt x="16088" y="31308"/>
                  </a:cubicBezTo>
                  <a:close/>
                  <a:moveTo>
                    <a:pt x="9501" y="30706"/>
                  </a:moveTo>
                  <a:lnTo>
                    <a:pt x="9501" y="30706"/>
                  </a:lnTo>
                  <a:cubicBezTo>
                    <a:pt x="10103" y="30928"/>
                    <a:pt x="10705" y="31149"/>
                    <a:pt x="11306" y="31244"/>
                  </a:cubicBezTo>
                  <a:cubicBezTo>
                    <a:pt x="11053" y="32638"/>
                    <a:pt x="11338" y="34158"/>
                    <a:pt x="11972" y="35425"/>
                  </a:cubicBezTo>
                  <a:cubicBezTo>
                    <a:pt x="10451" y="34253"/>
                    <a:pt x="9660" y="32574"/>
                    <a:pt x="9501" y="30706"/>
                  </a:cubicBezTo>
                  <a:close/>
                  <a:moveTo>
                    <a:pt x="29088" y="0"/>
                  </a:moveTo>
                  <a:cubicBezTo>
                    <a:pt x="28958" y="0"/>
                    <a:pt x="28841" y="181"/>
                    <a:pt x="28914" y="304"/>
                  </a:cubicBezTo>
                  <a:cubicBezTo>
                    <a:pt x="29554" y="1467"/>
                    <a:pt x="29580" y="2763"/>
                    <a:pt x="29212" y="4021"/>
                  </a:cubicBezTo>
                  <a:lnTo>
                    <a:pt x="29212" y="4021"/>
                  </a:lnTo>
                  <a:cubicBezTo>
                    <a:pt x="29680" y="3074"/>
                    <a:pt x="29725" y="1993"/>
                    <a:pt x="29484" y="969"/>
                  </a:cubicBezTo>
                  <a:lnTo>
                    <a:pt x="29484" y="969"/>
                  </a:lnTo>
                  <a:cubicBezTo>
                    <a:pt x="30055" y="1887"/>
                    <a:pt x="30308" y="2901"/>
                    <a:pt x="30403" y="4041"/>
                  </a:cubicBezTo>
                  <a:cubicBezTo>
                    <a:pt x="30032" y="4103"/>
                    <a:pt x="29601" y="4134"/>
                    <a:pt x="29168" y="4165"/>
                  </a:cubicBezTo>
                  <a:lnTo>
                    <a:pt x="29168" y="4165"/>
                  </a:lnTo>
                  <a:cubicBezTo>
                    <a:pt x="29148" y="4229"/>
                    <a:pt x="29127" y="4293"/>
                    <a:pt x="29104" y="4357"/>
                  </a:cubicBezTo>
                  <a:lnTo>
                    <a:pt x="29104" y="4421"/>
                  </a:lnTo>
                  <a:cubicBezTo>
                    <a:pt x="28503" y="4484"/>
                    <a:pt x="27869" y="4642"/>
                    <a:pt x="27299" y="4832"/>
                  </a:cubicBezTo>
                  <a:cubicBezTo>
                    <a:pt x="27236" y="4832"/>
                    <a:pt x="27236" y="4801"/>
                    <a:pt x="27236" y="4801"/>
                  </a:cubicBezTo>
                  <a:cubicBezTo>
                    <a:pt x="26444" y="3819"/>
                    <a:pt x="26033" y="2711"/>
                    <a:pt x="26128" y="1412"/>
                  </a:cubicBezTo>
                  <a:cubicBezTo>
                    <a:pt x="26170" y="1328"/>
                    <a:pt x="26085" y="1286"/>
                    <a:pt x="26006" y="1286"/>
                  </a:cubicBezTo>
                  <a:cubicBezTo>
                    <a:pt x="25966" y="1286"/>
                    <a:pt x="25927" y="1296"/>
                    <a:pt x="25906" y="1317"/>
                  </a:cubicBezTo>
                  <a:cubicBezTo>
                    <a:pt x="24797" y="2584"/>
                    <a:pt x="24481" y="4326"/>
                    <a:pt x="25241" y="5846"/>
                  </a:cubicBezTo>
                  <a:cubicBezTo>
                    <a:pt x="24164" y="6479"/>
                    <a:pt x="23246" y="7271"/>
                    <a:pt x="22391" y="8094"/>
                  </a:cubicBezTo>
                  <a:cubicBezTo>
                    <a:pt x="22391" y="7999"/>
                    <a:pt x="22391" y="7968"/>
                    <a:pt x="22327" y="7936"/>
                  </a:cubicBezTo>
                  <a:cubicBezTo>
                    <a:pt x="21752" y="7278"/>
                    <a:pt x="20939" y="6929"/>
                    <a:pt x="20094" y="6929"/>
                  </a:cubicBezTo>
                  <a:cubicBezTo>
                    <a:pt x="19963" y="6929"/>
                    <a:pt x="19831" y="6937"/>
                    <a:pt x="19699" y="6954"/>
                  </a:cubicBezTo>
                  <a:cubicBezTo>
                    <a:pt x="19572" y="6954"/>
                    <a:pt x="19477" y="7113"/>
                    <a:pt x="19604" y="7176"/>
                  </a:cubicBezTo>
                  <a:cubicBezTo>
                    <a:pt x="20332" y="7746"/>
                    <a:pt x="20807" y="8443"/>
                    <a:pt x="21124" y="9266"/>
                  </a:cubicBezTo>
                  <a:cubicBezTo>
                    <a:pt x="20490" y="9868"/>
                    <a:pt x="19794" y="10469"/>
                    <a:pt x="19065" y="10976"/>
                  </a:cubicBezTo>
                  <a:cubicBezTo>
                    <a:pt x="17672" y="10058"/>
                    <a:pt x="16785" y="8728"/>
                    <a:pt x="16690" y="7018"/>
                  </a:cubicBezTo>
                  <a:cubicBezTo>
                    <a:pt x="16690" y="6925"/>
                    <a:pt x="16615" y="6876"/>
                    <a:pt x="16540" y="6876"/>
                  </a:cubicBezTo>
                  <a:cubicBezTo>
                    <a:pt x="16486" y="6876"/>
                    <a:pt x="16432" y="6901"/>
                    <a:pt x="16405" y="6954"/>
                  </a:cubicBezTo>
                  <a:cubicBezTo>
                    <a:pt x="15677" y="8569"/>
                    <a:pt x="15645" y="10469"/>
                    <a:pt x="16564" y="12021"/>
                  </a:cubicBezTo>
                  <a:cubicBezTo>
                    <a:pt x="16088" y="12105"/>
                    <a:pt x="15606" y="12134"/>
                    <a:pt x="15121" y="12134"/>
                  </a:cubicBezTo>
                  <a:cubicBezTo>
                    <a:pt x="14507" y="12134"/>
                    <a:pt x="13889" y="12088"/>
                    <a:pt x="13270" y="12053"/>
                  </a:cubicBezTo>
                  <a:cubicBezTo>
                    <a:pt x="13523" y="10374"/>
                    <a:pt x="12827" y="8759"/>
                    <a:pt x="11465" y="7778"/>
                  </a:cubicBezTo>
                  <a:cubicBezTo>
                    <a:pt x="11433" y="7745"/>
                    <a:pt x="11392" y="7732"/>
                    <a:pt x="11352" y="7732"/>
                  </a:cubicBezTo>
                  <a:cubicBezTo>
                    <a:pt x="11234" y="7732"/>
                    <a:pt x="11117" y="7850"/>
                    <a:pt x="11211" y="7968"/>
                  </a:cubicBezTo>
                  <a:cubicBezTo>
                    <a:pt x="12003" y="9171"/>
                    <a:pt x="12193" y="10533"/>
                    <a:pt x="11940" y="11926"/>
                  </a:cubicBezTo>
                  <a:cubicBezTo>
                    <a:pt x="11691" y="11913"/>
                    <a:pt x="11447" y="11905"/>
                    <a:pt x="11208" y="11905"/>
                  </a:cubicBezTo>
                  <a:cubicBezTo>
                    <a:pt x="10871" y="11905"/>
                    <a:pt x="10545" y="11921"/>
                    <a:pt x="10230" y="11958"/>
                  </a:cubicBezTo>
                  <a:cubicBezTo>
                    <a:pt x="9913" y="10058"/>
                    <a:pt x="8488" y="8538"/>
                    <a:pt x="6588" y="8126"/>
                  </a:cubicBezTo>
                  <a:cubicBezTo>
                    <a:pt x="6573" y="8124"/>
                    <a:pt x="6560" y="8122"/>
                    <a:pt x="6547" y="8122"/>
                  </a:cubicBezTo>
                  <a:cubicBezTo>
                    <a:pt x="6385" y="8122"/>
                    <a:pt x="6312" y="8294"/>
                    <a:pt x="6429" y="8411"/>
                  </a:cubicBezTo>
                  <a:cubicBezTo>
                    <a:pt x="7538" y="9519"/>
                    <a:pt x="8646" y="10786"/>
                    <a:pt x="8520" y="12401"/>
                  </a:cubicBezTo>
                  <a:cubicBezTo>
                    <a:pt x="8393" y="12465"/>
                    <a:pt x="8330" y="12496"/>
                    <a:pt x="8235" y="12528"/>
                  </a:cubicBezTo>
                  <a:cubicBezTo>
                    <a:pt x="7506" y="12845"/>
                    <a:pt x="6873" y="13351"/>
                    <a:pt x="6303" y="13921"/>
                  </a:cubicBezTo>
                  <a:cubicBezTo>
                    <a:pt x="5194" y="13098"/>
                    <a:pt x="4434" y="11926"/>
                    <a:pt x="4593" y="10469"/>
                  </a:cubicBezTo>
                  <a:cubicBezTo>
                    <a:pt x="4632" y="10390"/>
                    <a:pt x="4560" y="10323"/>
                    <a:pt x="4485" y="10323"/>
                  </a:cubicBezTo>
                  <a:cubicBezTo>
                    <a:pt x="4440" y="10323"/>
                    <a:pt x="4395" y="10347"/>
                    <a:pt x="4371" y="10406"/>
                  </a:cubicBezTo>
                  <a:cubicBezTo>
                    <a:pt x="3548" y="11926"/>
                    <a:pt x="3959" y="14048"/>
                    <a:pt x="5448" y="15030"/>
                  </a:cubicBezTo>
                  <a:cubicBezTo>
                    <a:pt x="5163" y="15410"/>
                    <a:pt x="4909" y="15853"/>
                    <a:pt x="4719" y="16297"/>
                  </a:cubicBezTo>
                  <a:cubicBezTo>
                    <a:pt x="3579" y="16107"/>
                    <a:pt x="2661" y="15378"/>
                    <a:pt x="2312" y="14270"/>
                  </a:cubicBezTo>
                  <a:cubicBezTo>
                    <a:pt x="2298" y="14198"/>
                    <a:pt x="2239" y="14166"/>
                    <a:pt x="2178" y="14166"/>
                  </a:cubicBezTo>
                  <a:cubicBezTo>
                    <a:pt x="2104" y="14166"/>
                    <a:pt x="2027" y="14214"/>
                    <a:pt x="2027" y="14301"/>
                  </a:cubicBezTo>
                  <a:cubicBezTo>
                    <a:pt x="2027" y="15790"/>
                    <a:pt x="2819" y="17088"/>
                    <a:pt x="4118" y="17753"/>
                  </a:cubicBezTo>
                  <a:lnTo>
                    <a:pt x="4181" y="17753"/>
                  </a:lnTo>
                  <a:cubicBezTo>
                    <a:pt x="3706" y="19463"/>
                    <a:pt x="3579" y="21332"/>
                    <a:pt x="3864" y="23042"/>
                  </a:cubicBezTo>
                  <a:cubicBezTo>
                    <a:pt x="3815" y="23040"/>
                    <a:pt x="3765" y="23039"/>
                    <a:pt x="3716" y="23039"/>
                  </a:cubicBezTo>
                  <a:cubicBezTo>
                    <a:pt x="1665" y="23039"/>
                    <a:pt x="62" y="24957"/>
                    <a:pt x="1" y="26906"/>
                  </a:cubicBezTo>
                  <a:cubicBezTo>
                    <a:pt x="1" y="27010"/>
                    <a:pt x="68" y="27057"/>
                    <a:pt x="139" y="27057"/>
                  </a:cubicBezTo>
                  <a:cubicBezTo>
                    <a:pt x="197" y="27057"/>
                    <a:pt x="257" y="27026"/>
                    <a:pt x="286" y="26969"/>
                  </a:cubicBezTo>
                  <a:cubicBezTo>
                    <a:pt x="1236" y="25512"/>
                    <a:pt x="2661" y="25069"/>
                    <a:pt x="4276" y="25037"/>
                  </a:cubicBezTo>
                  <a:cubicBezTo>
                    <a:pt x="4688" y="26209"/>
                    <a:pt x="5289" y="27349"/>
                    <a:pt x="6081" y="28236"/>
                  </a:cubicBezTo>
                  <a:cubicBezTo>
                    <a:pt x="4820" y="29611"/>
                    <a:pt x="3170" y="30416"/>
                    <a:pt x="1343" y="30416"/>
                  </a:cubicBezTo>
                  <a:cubicBezTo>
                    <a:pt x="1151" y="30416"/>
                    <a:pt x="957" y="30407"/>
                    <a:pt x="761" y="30389"/>
                  </a:cubicBezTo>
                  <a:cubicBezTo>
                    <a:pt x="748" y="30387"/>
                    <a:pt x="735" y="30387"/>
                    <a:pt x="724" y="30387"/>
                  </a:cubicBezTo>
                  <a:cubicBezTo>
                    <a:pt x="533" y="30387"/>
                    <a:pt x="489" y="30616"/>
                    <a:pt x="697" y="30706"/>
                  </a:cubicBezTo>
                  <a:cubicBezTo>
                    <a:pt x="1454" y="30962"/>
                    <a:pt x="2232" y="31088"/>
                    <a:pt x="3004" y="31088"/>
                  </a:cubicBezTo>
                  <a:cubicBezTo>
                    <a:pt x="4526" y="31088"/>
                    <a:pt x="6024" y="30596"/>
                    <a:pt x="7284" y="29629"/>
                  </a:cubicBezTo>
                  <a:cubicBezTo>
                    <a:pt x="7379" y="29534"/>
                    <a:pt x="7379" y="29471"/>
                    <a:pt x="7348" y="29407"/>
                  </a:cubicBezTo>
                  <a:lnTo>
                    <a:pt x="7348" y="29407"/>
                  </a:lnTo>
                  <a:cubicBezTo>
                    <a:pt x="7506" y="29502"/>
                    <a:pt x="7665" y="29629"/>
                    <a:pt x="7823" y="29724"/>
                  </a:cubicBezTo>
                  <a:cubicBezTo>
                    <a:pt x="7760" y="29788"/>
                    <a:pt x="7823" y="29914"/>
                    <a:pt x="7918" y="29978"/>
                  </a:cubicBezTo>
                  <a:cubicBezTo>
                    <a:pt x="8361" y="30263"/>
                    <a:pt x="8836" y="30516"/>
                    <a:pt x="9311" y="30706"/>
                  </a:cubicBezTo>
                  <a:cubicBezTo>
                    <a:pt x="9185" y="32923"/>
                    <a:pt x="10451" y="34981"/>
                    <a:pt x="12320" y="36121"/>
                  </a:cubicBezTo>
                  <a:cubicBezTo>
                    <a:pt x="12347" y="36142"/>
                    <a:pt x="12375" y="36150"/>
                    <a:pt x="12402" y="36150"/>
                  </a:cubicBezTo>
                  <a:cubicBezTo>
                    <a:pt x="12503" y="36150"/>
                    <a:pt x="12585" y="36031"/>
                    <a:pt x="12510" y="35931"/>
                  </a:cubicBezTo>
                  <a:cubicBezTo>
                    <a:pt x="11686" y="34506"/>
                    <a:pt x="11496" y="33049"/>
                    <a:pt x="11560" y="31403"/>
                  </a:cubicBezTo>
                  <a:lnTo>
                    <a:pt x="11560" y="31403"/>
                  </a:lnTo>
                  <a:cubicBezTo>
                    <a:pt x="12265" y="31548"/>
                    <a:pt x="12983" y="31611"/>
                    <a:pt x="13707" y="31611"/>
                  </a:cubicBezTo>
                  <a:cubicBezTo>
                    <a:pt x="14088" y="31611"/>
                    <a:pt x="14471" y="31594"/>
                    <a:pt x="14853" y="31561"/>
                  </a:cubicBezTo>
                  <a:cubicBezTo>
                    <a:pt x="14948" y="31846"/>
                    <a:pt x="15012" y="32068"/>
                    <a:pt x="15107" y="32321"/>
                  </a:cubicBezTo>
                  <a:cubicBezTo>
                    <a:pt x="15107" y="32337"/>
                    <a:pt x="15123" y="32345"/>
                    <a:pt x="15138" y="32345"/>
                  </a:cubicBezTo>
                  <a:cubicBezTo>
                    <a:pt x="15154" y="32345"/>
                    <a:pt x="15170" y="32337"/>
                    <a:pt x="15170" y="32321"/>
                  </a:cubicBezTo>
                  <a:cubicBezTo>
                    <a:pt x="15138" y="32258"/>
                    <a:pt x="15138" y="32194"/>
                    <a:pt x="15138" y="32131"/>
                  </a:cubicBezTo>
                  <a:lnTo>
                    <a:pt x="15138" y="32131"/>
                  </a:lnTo>
                  <a:cubicBezTo>
                    <a:pt x="15455" y="32954"/>
                    <a:pt x="15677" y="33841"/>
                    <a:pt x="15645" y="34728"/>
                  </a:cubicBezTo>
                  <a:cubicBezTo>
                    <a:pt x="15645" y="34802"/>
                    <a:pt x="15699" y="34833"/>
                    <a:pt x="15751" y="34833"/>
                  </a:cubicBezTo>
                  <a:cubicBezTo>
                    <a:pt x="15787" y="34833"/>
                    <a:pt x="15822" y="34817"/>
                    <a:pt x="15835" y="34791"/>
                  </a:cubicBezTo>
                  <a:cubicBezTo>
                    <a:pt x="16469" y="33778"/>
                    <a:pt x="17070" y="32479"/>
                    <a:pt x="16278" y="31403"/>
                  </a:cubicBezTo>
                  <a:cubicBezTo>
                    <a:pt x="16247" y="31403"/>
                    <a:pt x="16247" y="31371"/>
                    <a:pt x="16215" y="31371"/>
                  </a:cubicBezTo>
                  <a:cubicBezTo>
                    <a:pt x="18179" y="30991"/>
                    <a:pt x="20079" y="30104"/>
                    <a:pt x="21757" y="28869"/>
                  </a:cubicBezTo>
                  <a:cubicBezTo>
                    <a:pt x="22486" y="30073"/>
                    <a:pt x="23657" y="30896"/>
                    <a:pt x="25082" y="31181"/>
                  </a:cubicBezTo>
                  <a:cubicBezTo>
                    <a:pt x="25178" y="31181"/>
                    <a:pt x="25273" y="31023"/>
                    <a:pt x="25146" y="30928"/>
                  </a:cubicBezTo>
                  <a:cubicBezTo>
                    <a:pt x="24069" y="30231"/>
                    <a:pt x="23341" y="29154"/>
                    <a:pt x="22929" y="27919"/>
                  </a:cubicBezTo>
                  <a:cubicBezTo>
                    <a:pt x="23657" y="27286"/>
                    <a:pt x="24322" y="26589"/>
                    <a:pt x="24924" y="25829"/>
                  </a:cubicBezTo>
                  <a:cubicBezTo>
                    <a:pt x="25589" y="26652"/>
                    <a:pt x="26381" y="27444"/>
                    <a:pt x="27141" y="28204"/>
                  </a:cubicBezTo>
                  <a:cubicBezTo>
                    <a:pt x="27159" y="28222"/>
                    <a:pt x="27184" y="28230"/>
                    <a:pt x="27211" y="28230"/>
                  </a:cubicBezTo>
                  <a:cubicBezTo>
                    <a:pt x="27280" y="28230"/>
                    <a:pt x="27363" y="28178"/>
                    <a:pt x="27363" y="28109"/>
                  </a:cubicBezTo>
                  <a:cubicBezTo>
                    <a:pt x="27648" y="26779"/>
                    <a:pt x="26919" y="25354"/>
                    <a:pt x="25653" y="24847"/>
                  </a:cubicBezTo>
                  <a:lnTo>
                    <a:pt x="25621" y="24847"/>
                  </a:lnTo>
                  <a:lnTo>
                    <a:pt x="25969" y="24245"/>
                  </a:lnTo>
                  <a:cubicBezTo>
                    <a:pt x="26616" y="24657"/>
                    <a:pt x="27346" y="24851"/>
                    <a:pt x="28106" y="24851"/>
                  </a:cubicBezTo>
                  <a:cubicBezTo>
                    <a:pt x="28164" y="24851"/>
                    <a:pt x="28223" y="24849"/>
                    <a:pt x="28281" y="24847"/>
                  </a:cubicBezTo>
                  <a:cubicBezTo>
                    <a:pt x="28408" y="24784"/>
                    <a:pt x="28439" y="24625"/>
                    <a:pt x="28313" y="24562"/>
                  </a:cubicBezTo>
                  <a:cubicBezTo>
                    <a:pt x="27648" y="24119"/>
                    <a:pt x="27078" y="23580"/>
                    <a:pt x="26603" y="22979"/>
                  </a:cubicBezTo>
                  <a:lnTo>
                    <a:pt x="27806" y="20604"/>
                  </a:lnTo>
                  <a:cubicBezTo>
                    <a:pt x="28344" y="19527"/>
                    <a:pt x="28978" y="18735"/>
                    <a:pt x="29738" y="18070"/>
                  </a:cubicBezTo>
                  <a:cubicBezTo>
                    <a:pt x="30656" y="19020"/>
                    <a:pt x="31828" y="19558"/>
                    <a:pt x="33190" y="19622"/>
                  </a:cubicBezTo>
                  <a:cubicBezTo>
                    <a:pt x="33380" y="19622"/>
                    <a:pt x="33380" y="19400"/>
                    <a:pt x="33253" y="19337"/>
                  </a:cubicBezTo>
                  <a:cubicBezTo>
                    <a:pt x="32366" y="18735"/>
                    <a:pt x="31733" y="17912"/>
                    <a:pt x="31290" y="16962"/>
                  </a:cubicBezTo>
                  <a:cubicBezTo>
                    <a:pt x="31765" y="16677"/>
                    <a:pt x="32271" y="16455"/>
                    <a:pt x="32841" y="16202"/>
                  </a:cubicBezTo>
                  <a:cubicBezTo>
                    <a:pt x="33158" y="16043"/>
                    <a:pt x="33538" y="15917"/>
                    <a:pt x="33886" y="15758"/>
                  </a:cubicBezTo>
                  <a:cubicBezTo>
                    <a:pt x="34837" y="16645"/>
                    <a:pt x="35692" y="17595"/>
                    <a:pt x="36388" y="18703"/>
                  </a:cubicBezTo>
                  <a:cubicBezTo>
                    <a:pt x="36401" y="18754"/>
                    <a:pt x="36434" y="18774"/>
                    <a:pt x="36473" y="18774"/>
                  </a:cubicBezTo>
                  <a:cubicBezTo>
                    <a:pt x="36531" y="18774"/>
                    <a:pt x="36604" y="18729"/>
                    <a:pt x="36642" y="18672"/>
                  </a:cubicBezTo>
                  <a:cubicBezTo>
                    <a:pt x="36895" y="17310"/>
                    <a:pt x="36642" y="15980"/>
                    <a:pt x="35850" y="14903"/>
                  </a:cubicBezTo>
                  <a:cubicBezTo>
                    <a:pt x="36420" y="14618"/>
                    <a:pt x="36958" y="14301"/>
                    <a:pt x="37465" y="13953"/>
                  </a:cubicBezTo>
                  <a:cubicBezTo>
                    <a:pt x="38494" y="14352"/>
                    <a:pt x="39564" y="14556"/>
                    <a:pt x="40658" y="14556"/>
                  </a:cubicBezTo>
                  <a:cubicBezTo>
                    <a:pt x="41214" y="14556"/>
                    <a:pt x="41776" y="14503"/>
                    <a:pt x="42342" y="14396"/>
                  </a:cubicBezTo>
                  <a:cubicBezTo>
                    <a:pt x="42500" y="14333"/>
                    <a:pt x="42437" y="14111"/>
                    <a:pt x="42342" y="14111"/>
                  </a:cubicBezTo>
                  <a:cubicBezTo>
                    <a:pt x="40980" y="13953"/>
                    <a:pt x="39872" y="13383"/>
                    <a:pt x="39017" y="12401"/>
                  </a:cubicBezTo>
                  <a:cubicBezTo>
                    <a:pt x="39334" y="11958"/>
                    <a:pt x="39555" y="11451"/>
                    <a:pt x="39714" y="10850"/>
                  </a:cubicBezTo>
                  <a:cubicBezTo>
                    <a:pt x="39745" y="10786"/>
                    <a:pt x="39745" y="10755"/>
                    <a:pt x="39745" y="10723"/>
                  </a:cubicBezTo>
                  <a:cubicBezTo>
                    <a:pt x="40949" y="10786"/>
                    <a:pt x="42089" y="10881"/>
                    <a:pt x="43292" y="10945"/>
                  </a:cubicBezTo>
                  <a:cubicBezTo>
                    <a:pt x="43299" y="10947"/>
                    <a:pt x="43306" y="10948"/>
                    <a:pt x="43313" y="10948"/>
                  </a:cubicBezTo>
                  <a:cubicBezTo>
                    <a:pt x="43396" y="10948"/>
                    <a:pt x="43446" y="10781"/>
                    <a:pt x="43387" y="10723"/>
                  </a:cubicBezTo>
                  <a:cubicBezTo>
                    <a:pt x="42772" y="9680"/>
                    <a:pt x="41615" y="9292"/>
                    <a:pt x="40487" y="9292"/>
                  </a:cubicBezTo>
                  <a:cubicBezTo>
                    <a:pt x="40280" y="9292"/>
                    <a:pt x="40074" y="9305"/>
                    <a:pt x="39872" y="9329"/>
                  </a:cubicBezTo>
                  <a:cubicBezTo>
                    <a:pt x="39587" y="8094"/>
                    <a:pt x="38764" y="7113"/>
                    <a:pt x="37750" y="6321"/>
                  </a:cubicBezTo>
                  <a:cubicBezTo>
                    <a:pt x="38098" y="5307"/>
                    <a:pt x="38130" y="4262"/>
                    <a:pt x="37908" y="3249"/>
                  </a:cubicBezTo>
                  <a:cubicBezTo>
                    <a:pt x="37877" y="3201"/>
                    <a:pt x="37813" y="3178"/>
                    <a:pt x="37758" y="3178"/>
                  </a:cubicBezTo>
                  <a:cubicBezTo>
                    <a:pt x="37703" y="3178"/>
                    <a:pt x="37655" y="3201"/>
                    <a:pt x="37655" y="3249"/>
                  </a:cubicBezTo>
                  <a:cubicBezTo>
                    <a:pt x="37571" y="3835"/>
                    <a:pt x="37377" y="4366"/>
                    <a:pt x="37045" y="4814"/>
                  </a:cubicBezTo>
                  <a:lnTo>
                    <a:pt x="37045" y="4814"/>
                  </a:lnTo>
                  <a:cubicBezTo>
                    <a:pt x="37325" y="4477"/>
                    <a:pt x="37545" y="4098"/>
                    <a:pt x="37687" y="3692"/>
                  </a:cubicBezTo>
                  <a:lnTo>
                    <a:pt x="37687" y="3692"/>
                  </a:lnTo>
                  <a:cubicBezTo>
                    <a:pt x="37782" y="4452"/>
                    <a:pt x="37687" y="5181"/>
                    <a:pt x="37465" y="5909"/>
                  </a:cubicBezTo>
                  <a:lnTo>
                    <a:pt x="36531" y="5349"/>
                  </a:lnTo>
                  <a:lnTo>
                    <a:pt x="36531" y="5349"/>
                  </a:lnTo>
                  <a:cubicBezTo>
                    <a:pt x="36495" y="5378"/>
                    <a:pt x="36458" y="5406"/>
                    <a:pt x="36420" y="5434"/>
                  </a:cubicBezTo>
                  <a:cubicBezTo>
                    <a:pt x="36103" y="5276"/>
                    <a:pt x="35787" y="5117"/>
                    <a:pt x="35470" y="4991"/>
                  </a:cubicBezTo>
                  <a:cubicBezTo>
                    <a:pt x="35407" y="4959"/>
                    <a:pt x="35280" y="4927"/>
                    <a:pt x="35153" y="4896"/>
                  </a:cubicBezTo>
                  <a:cubicBezTo>
                    <a:pt x="35248" y="3819"/>
                    <a:pt x="35565" y="2774"/>
                    <a:pt x="36167" y="1887"/>
                  </a:cubicBezTo>
                  <a:cubicBezTo>
                    <a:pt x="36216" y="1788"/>
                    <a:pt x="36130" y="1709"/>
                    <a:pt x="36030" y="1709"/>
                  </a:cubicBezTo>
                  <a:cubicBezTo>
                    <a:pt x="36002" y="1709"/>
                    <a:pt x="35973" y="1715"/>
                    <a:pt x="35945" y="1729"/>
                  </a:cubicBezTo>
                  <a:cubicBezTo>
                    <a:pt x="34837" y="2267"/>
                    <a:pt x="33506" y="3091"/>
                    <a:pt x="33570" y="4484"/>
                  </a:cubicBezTo>
                  <a:cubicBezTo>
                    <a:pt x="32893" y="4334"/>
                    <a:pt x="32177" y="4243"/>
                    <a:pt x="31452" y="4243"/>
                  </a:cubicBezTo>
                  <a:cubicBezTo>
                    <a:pt x="31261" y="4243"/>
                    <a:pt x="31070" y="4249"/>
                    <a:pt x="30878" y="4262"/>
                  </a:cubicBezTo>
                  <a:cubicBezTo>
                    <a:pt x="31005" y="2711"/>
                    <a:pt x="30213" y="1127"/>
                    <a:pt x="29199" y="50"/>
                  </a:cubicBezTo>
                  <a:cubicBezTo>
                    <a:pt x="29164" y="15"/>
                    <a:pt x="29126" y="0"/>
                    <a:pt x="29088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4462334" y="3586648"/>
              <a:ext cx="101209" cy="42783"/>
            </a:xfrm>
            <a:custGeom>
              <a:avLst/>
              <a:gdLst/>
              <a:ahLst/>
              <a:cxnLst/>
              <a:rect l="l" t="t" r="r" b="b"/>
              <a:pathLst>
                <a:path w="3073" h="1299" extrusionOk="0">
                  <a:moveTo>
                    <a:pt x="0" y="0"/>
                  </a:moveTo>
                  <a:cubicBezTo>
                    <a:pt x="32" y="349"/>
                    <a:pt x="32" y="697"/>
                    <a:pt x="0" y="1109"/>
                  </a:cubicBezTo>
                  <a:cubicBezTo>
                    <a:pt x="1014" y="1140"/>
                    <a:pt x="2059" y="1236"/>
                    <a:pt x="3072" y="1299"/>
                  </a:cubicBezTo>
                  <a:cubicBezTo>
                    <a:pt x="2375" y="380"/>
                    <a:pt x="1172" y="1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4393499" y="3691976"/>
              <a:ext cx="122057" cy="56220"/>
            </a:xfrm>
            <a:custGeom>
              <a:avLst/>
              <a:gdLst/>
              <a:ahLst/>
              <a:cxnLst/>
              <a:rect l="l" t="t" r="r" b="b"/>
              <a:pathLst>
                <a:path w="3706" h="1707" extrusionOk="0">
                  <a:moveTo>
                    <a:pt x="1172" y="1"/>
                  </a:moveTo>
                  <a:cubicBezTo>
                    <a:pt x="855" y="476"/>
                    <a:pt x="412" y="888"/>
                    <a:pt x="0" y="1204"/>
                  </a:cubicBezTo>
                  <a:cubicBezTo>
                    <a:pt x="952" y="1539"/>
                    <a:pt x="1967" y="1706"/>
                    <a:pt x="2993" y="1706"/>
                  </a:cubicBezTo>
                  <a:cubicBezTo>
                    <a:pt x="3230" y="1706"/>
                    <a:pt x="3468" y="1697"/>
                    <a:pt x="3705" y="1679"/>
                  </a:cubicBezTo>
                  <a:cubicBezTo>
                    <a:pt x="2724" y="1394"/>
                    <a:pt x="1837" y="824"/>
                    <a:pt x="1172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3232581" y="3434847"/>
              <a:ext cx="1213062" cy="863457"/>
            </a:xfrm>
            <a:custGeom>
              <a:avLst/>
              <a:gdLst/>
              <a:ahLst/>
              <a:cxnLst/>
              <a:rect l="l" t="t" r="r" b="b"/>
              <a:pathLst>
                <a:path w="36832" h="26217" extrusionOk="0">
                  <a:moveTo>
                    <a:pt x="27693" y="1031"/>
                  </a:moveTo>
                  <a:cubicBezTo>
                    <a:pt x="29282" y="1031"/>
                    <a:pt x="30938" y="1429"/>
                    <a:pt x="31986" y="2614"/>
                  </a:cubicBezTo>
                  <a:cubicBezTo>
                    <a:pt x="33380" y="4166"/>
                    <a:pt x="32873" y="6225"/>
                    <a:pt x="31606" y="7650"/>
                  </a:cubicBezTo>
                  <a:cubicBezTo>
                    <a:pt x="29579" y="9898"/>
                    <a:pt x="26254" y="10120"/>
                    <a:pt x="24196" y="12242"/>
                  </a:cubicBezTo>
                  <a:cubicBezTo>
                    <a:pt x="22105" y="14300"/>
                    <a:pt x="21345" y="17309"/>
                    <a:pt x="19667" y="19684"/>
                  </a:cubicBezTo>
                  <a:cubicBezTo>
                    <a:pt x="18055" y="21960"/>
                    <a:pt x="15454" y="23282"/>
                    <a:pt x="12851" y="23282"/>
                  </a:cubicBezTo>
                  <a:cubicBezTo>
                    <a:pt x="11109" y="23282"/>
                    <a:pt x="9366" y="22689"/>
                    <a:pt x="7918" y="21394"/>
                  </a:cubicBezTo>
                  <a:cubicBezTo>
                    <a:pt x="7759" y="21267"/>
                    <a:pt x="7791" y="21109"/>
                    <a:pt x="7918" y="21046"/>
                  </a:cubicBezTo>
                  <a:cubicBezTo>
                    <a:pt x="7253" y="20412"/>
                    <a:pt x="6746" y="19525"/>
                    <a:pt x="6493" y="18702"/>
                  </a:cubicBezTo>
                  <a:cubicBezTo>
                    <a:pt x="5733" y="17182"/>
                    <a:pt x="5384" y="15535"/>
                    <a:pt x="5574" y="13793"/>
                  </a:cubicBezTo>
                  <a:cubicBezTo>
                    <a:pt x="5859" y="11228"/>
                    <a:pt x="7284" y="9170"/>
                    <a:pt x="10008" y="9106"/>
                  </a:cubicBezTo>
                  <a:cubicBezTo>
                    <a:pt x="10125" y="9104"/>
                    <a:pt x="10242" y="9104"/>
                    <a:pt x="10358" y="9104"/>
                  </a:cubicBezTo>
                  <a:cubicBezTo>
                    <a:pt x="11009" y="9104"/>
                    <a:pt x="11637" y="9131"/>
                    <a:pt x="12261" y="9131"/>
                  </a:cubicBezTo>
                  <a:cubicBezTo>
                    <a:pt x="13265" y="9131"/>
                    <a:pt x="14254" y="9060"/>
                    <a:pt x="15297" y="8695"/>
                  </a:cubicBezTo>
                  <a:cubicBezTo>
                    <a:pt x="16975" y="8030"/>
                    <a:pt x="18147" y="6858"/>
                    <a:pt x="19255" y="5464"/>
                  </a:cubicBezTo>
                  <a:cubicBezTo>
                    <a:pt x="20997" y="3343"/>
                    <a:pt x="23087" y="1696"/>
                    <a:pt x="25906" y="1189"/>
                  </a:cubicBezTo>
                  <a:cubicBezTo>
                    <a:pt x="26465" y="1092"/>
                    <a:pt x="27074" y="1031"/>
                    <a:pt x="27693" y="1031"/>
                  </a:cubicBezTo>
                  <a:close/>
                  <a:moveTo>
                    <a:pt x="28632" y="1"/>
                  </a:moveTo>
                  <a:cubicBezTo>
                    <a:pt x="25824" y="1"/>
                    <a:pt x="23119" y="982"/>
                    <a:pt x="20997" y="2804"/>
                  </a:cubicBezTo>
                  <a:cubicBezTo>
                    <a:pt x="19160" y="4388"/>
                    <a:pt x="17672" y="6415"/>
                    <a:pt x="15392" y="7460"/>
                  </a:cubicBezTo>
                  <a:cubicBezTo>
                    <a:pt x="14477" y="7866"/>
                    <a:pt x="13571" y="7987"/>
                    <a:pt x="12665" y="7987"/>
                  </a:cubicBezTo>
                  <a:cubicBezTo>
                    <a:pt x="11336" y="7987"/>
                    <a:pt x="10007" y="7728"/>
                    <a:pt x="8650" y="7728"/>
                  </a:cubicBezTo>
                  <a:cubicBezTo>
                    <a:pt x="8333" y="7728"/>
                    <a:pt x="8016" y="7742"/>
                    <a:pt x="7696" y="7776"/>
                  </a:cubicBezTo>
                  <a:cubicBezTo>
                    <a:pt x="0" y="8600"/>
                    <a:pt x="159" y="21711"/>
                    <a:pt x="5986" y="24814"/>
                  </a:cubicBezTo>
                  <a:cubicBezTo>
                    <a:pt x="6049" y="24814"/>
                    <a:pt x="6113" y="24909"/>
                    <a:pt x="6113" y="24941"/>
                  </a:cubicBezTo>
                  <a:cubicBezTo>
                    <a:pt x="7834" y="25821"/>
                    <a:pt x="9578" y="26216"/>
                    <a:pt x="11278" y="26216"/>
                  </a:cubicBezTo>
                  <a:cubicBezTo>
                    <a:pt x="16614" y="26216"/>
                    <a:pt x="21517" y="22320"/>
                    <a:pt x="23942" y="17277"/>
                  </a:cubicBezTo>
                  <a:cubicBezTo>
                    <a:pt x="25114" y="14838"/>
                    <a:pt x="26222" y="12780"/>
                    <a:pt x="28661" y="11545"/>
                  </a:cubicBezTo>
                  <a:cubicBezTo>
                    <a:pt x="31289" y="10183"/>
                    <a:pt x="34773" y="9676"/>
                    <a:pt x="36293" y="6858"/>
                  </a:cubicBezTo>
                  <a:cubicBezTo>
                    <a:pt x="36452" y="6541"/>
                    <a:pt x="36578" y="6225"/>
                    <a:pt x="36673" y="5940"/>
                  </a:cubicBezTo>
                  <a:cubicBezTo>
                    <a:pt x="36578" y="5876"/>
                    <a:pt x="36610" y="5654"/>
                    <a:pt x="36737" y="5654"/>
                  </a:cubicBezTo>
                  <a:cubicBezTo>
                    <a:pt x="36832" y="5274"/>
                    <a:pt x="36832" y="4863"/>
                    <a:pt x="36737" y="4609"/>
                  </a:cubicBezTo>
                  <a:lnTo>
                    <a:pt x="36705" y="4609"/>
                  </a:lnTo>
                  <a:cubicBezTo>
                    <a:pt x="36578" y="4546"/>
                    <a:pt x="36610" y="4388"/>
                    <a:pt x="36705" y="4388"/>
                  </a:cubicBezTo>
                  <a:cubicBezTo>
                    <a:pt x="36103" y="1918"/>
                    <a:pt x="32398" y="366"/>
                    <a:pt x="30023" y="81"/>
                  </a:cubicBezTo>
                  <a:cubicBezTo>
                    <a:pt x="29558" y="27"/>
                    <a:pt x="29094" y="1"/>
                    <a:pt x="28632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9" name="Google Shape;1289;p49"/>
            <p:cNvSpPr/>
            <p:nvPr/>
          </p:nvSpPr>
          <p:spPr>
            <a:xfrm>
              <a:off x="4278751" y="3771253"/>
              <a:ext cx="79307" cy="109575"/>
            </a:xfrm>
            <a:custGeom>
              <a:avLst/>
              <a:gdLst/>
              <a:ahLst/>
              <a:cxnLst/>
              <a:rect l="l" t="t" r="r" b="b"/>
              <a:pathLst>
                <a:path w="2408" h="3327" extrusionOk="0">
                  <a:moveTo>
                    <a:pt x="1457" y="1"/>
                  </a:moveTo>
                  <a:cubicBezTo>
                    <a:pt x="951" y="254"/>
                    <a:pt x="476" y="476"/>
                    <a:pt x="1" y="666"/>
                  </a:cubicBezTo>
                  <a:cubicBezTo>
                    <a:pt x="824" y="1458"/>
                    <a:pt x="1584" y="2344"/>
                    <a:pt x="2217" y="3326"/>
                  </a:cubicBezTo>
                  <a:cubicBezTo>
                    <a:pt x="2407" y="2154"/>
                    <a:pt x="2122" y="983"/>
                    <a:pt x="1457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9"/>
            <p:cNvSpPr/>
            <p:nvPr/>
          </p:nvSpPr>
          <p:spPr>
            <a:xfrm>
              <a:off x="4351769" y="3400989"/>
              <a:ext cx="42783" cy="73050"/>
            </a:xfrm>
            <a:custGeom>
              <a:avLst/>
              <a:gdLst/>
              <a:ahLst/>
              <a:cxnLst/>
              <a:rect l="l" t="t" r="r" b="b"/>
              <a:pathLst>
                <a:path w="1299" h="2218" extrusionOk="0">
                  <a:moveTo>
                    <a:pt x="1204" y="0"/>
                  </a:moveTo>
                  <a:lnTo>
                    <a:pt x="1204" y="0"/>
                  </a:lnTo>
                  <a:cubicBezTo>
                    <a:pt x="982" y="697"/>
                    <a:pt x="570" y="1235"/>
                    <a:pt x="0" y="1647"/>
                  </a:cubicBezTo>
                  <a:cubicBezTo>
                    <a:pt x="349" y="1805"/>
                    <a:pt x="665" y="1995"/>
                    <a:pt x="982" y="2217"/>
                  </a:cubicBezTo>
                  <a:cubicBezTo>
                    <a:pt x="1204" y="1489"/>
                    <a:pt x="1299" y="760"/>
                    <a:pt x="1204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3402595" y="3468409"/>
              <a:ext cx="929360" cy="732211"/>
            </a:xfrm>
            <a:custGeom>
              <a:avLst/>
              <a:gdLst/>
              <a:ahLst/>
              <a:cxnLst/>
              <a:rect l="l" t="t" r="r" b="b"/>
              <a:pathLst>
                <a:path w="28218" h="22232" extrusionOk="0">
                  <a:moveTo>
                    <a:pt x="22448" y="513"/>
                  </a:moveTo>
                  <a:cubicBezTo>
                    <a:pt x="23406" y="513"/>
                    <a:pt x="24347" y="699"/>
                    <a:pt x="25209" y="1120"/>
                  </a:cubicBezTo>
                  <a:cubicBezTo>
                    <a:pt x="27426" y="2197"/>
                    <a:pt x="27553" y="4540"/>
                    <a:pt x="26001" y="6219"/>
                  </a:cubicBezTo>
                  <a:cubicBezTo>
                    <a:pt x="24861" y="7517"/>
                    <a:pt x="23214" y="8056"/>
                    <a:pt x="21725" y="8784"/>
                  </a:cubicBezTo>
                  <a:cubicBezTo>
                    <a:pt x="19509" y="9798"/>
                    <a:pt x="17957" y="11191"/>
                    <a:pt x="16753" y="13313"/>
                  </a:cubicBezTo>
                  <a:cubicBezTo>
                    <a:pt x="15265" y="15846"/>
                    <a:pt x="14315" y="18981"/>
                    <a:pt x="11718" y="20597"/>
                  </a:cubicBezTo>
                  <a:cubicBezTo>
                    <a:pt x="10546" y="21337"/>
                    <a:pt x="9202" y="21694"/>
                    <a:pt x="7857" y="21694"/>
                  </a:cubicBezTo>
                  <a:cubicBezTo>
                    <a:pt x="6439" y="21694"/>
                    <a:pt x="5020" y="21297"/>
                    <a:pt x="3801" y="20533"/>
                  </a:cubicBezTo>
                  <a:cubicBezTo>
                    <a:pt x="3832" y="20438"/>
                    <a:pt x="3832" y="20375"/>
                    <a:pt x="3769" y="20343"/>
                  </a:cubicBezTo>
                  <a:cubicBezTo>
                    <a:pt x="3642" y="20217"/>
                    <a:pt x="3484" y="20122"/>
                    <a:pt x="3357" y="20027"/>
                  </a:cubicBezTo>
                  <a:cubicBezTo>
                    <a:pt x="3357" y="19963"/>
                    <a:pt x="3357" y="19900"/>
                    <a:pt x="3326" y="19868"/>
                  </a:cubicBezTo>
                  <a:cubicBezTo>
                    <a:pt x="1172" y="17430"/>
                    <a:pt x="1" y="13439"/>
                    <a:pt x="1679" y="10463"/>
                  </a:cubicBezTo>
                  <a:cubicBezTo>
                    <a:pt x="2550" y="8980"/>
                    <a:pt x="3840" y="8739"/>
                    <a:pt x="5264" y="8739"/>
                  </a:cubicBezTo>
                  <a:cubicBezTo>
                    <a:pt x="5757" y="8739"/>
                    <a:pt x="6265" y="8768"/>
                    <a:pt x="6778" y="8784"/>
                  </a:cubicBezTo>
                  <a:cubicBezTo>
                    <a:pt x="8013" y="8784"/>
                    <a:pt x="9343" y="8594"/>
                    <a:pt x="10515" y="8151"/>
                  </a:cubicBezTo>
                  <a:cubicBezTo>
                    <a:pt x="13016" y="7137"/>
                    <a:pt x="14125" y="4857"/>
                    <a:pt x="16025" y="3115"/>
                  </a:cubicBezTo>
                  <a:cubicBezTo>
                    <a:pt x="17645" y="1630"/>
                    <a:pt x="20096" y="513"/>
                    <a:pt x="22448" y="513"/>
                  </a:cubicBezTo>
                  <a:close/>
                  <a:moveTo>
                    <a:pt x="22433" y="0"/>
                  </a:moveTo>
                  <a:cubicBezTo>
                    <a:pt x="21830" y="0"/>
                    <a:pt x="21234" y="53"/>
                    <a:pt x="20680" y="139"/>
                  </a:cubicBezTo>
                  <a:cubicBezTo>
                    <a:pt x="17894" y="645"/>
                    <a:pt x="15772" y="2229"/>
                    <a:pt x="14030" y="4414"/>
                  </a:cubicBezTo>
                  <a:cubicBezTo>
                    <a:pt x="12921" y="5807"/>
                    <a:pt x="11813" y="6979"/>
                    <a:pt x="10071" y="7612"/>
                  </a:cubicBezTo>
                  <a:cubicBezTo>
                    <a:pt x="8976" y="8004"/>
                    <a:pt x="7929" y="8069"/>
                    <a:pt x="6856" y="8069"/>
                  </a:cubicBezTo>
                  <a:cubicBezTo>
                    <a:pt x="6321" y="8069"/>
                    <a:pt x="5780" y="8052"/>
                    <a:pt x="5223" y="8052"/>
                  </a:cubicBezTo>
                  <a:cubicBezTo>
                    <a:pt x="5088" y="8052"/>
                    <a:pt x="4951" y="8053"/>
                    <a:pt x="4814" y="8056"/>
                  </a:cubicBezTo>
                  <a:cubicBezTo>
                    <a:pt x="2091" y="8151"/>
                    <a:pt x="666" y="10146"/>
                    <a:pt x="381" y="12743"/>
                  </a:cubicBezTo>
                  <a:cubicBezTo>
                    <a:pt x="191" y="14485"/>
                    <a:pt x="539" y="16163"/>
                    <a:pt x="1299" y="17651"/>
                  </a:cubicBezTo>
                  <a:cubicBezTo>
                    <a:pt x="1521" y="18506"/>
                    <a:pt x="2059" y="19330"/>
                    <a:pt x="2724" y="19963"/>
                  </a:cubicBezTo>
                  <a:cubicBezTo>
                    <a:pt x="2629" y="20058"/>
                    <a:pt x="2597" y="20217"/>
                    <a:pt x="2724" y="20343"/>
                  </a:cubicBezTo>
                  <a:cubicBezTo>
                    <a:pt x="4185" y="21639"/>
                    <a:pt x="5935" y="22231"/>
                    <a:pt x="7680" y="22231"/>
                  </a:cubicBezTo>
                  <a:cubicBezTo>
                    <a:pt x="10287" y="22231"/>
                    <a:pt x="12880" y="20909"/>
                    <a:pt x="14473" y="18633"/>
                  </a:cubicBezTo>
                  <a:cubicBezTo>
                    <a:pt x="16152" y="16258"/>
                    <a:pt x="16880" y="13249"/>
                    <a:pt x="19002" y="11191"/>
                  </a:cubicBezTo>
                  <a:cubicBezTo>
                    <a:pt x="21092" y="9069"/>
                    <a:pt x="24417" y="8847"/>
                    <a:pt x="26444" y="6631"/>
                  </a:cubicBezTo>
                  <a:cubicBezTo>
                    <a:pt x="27711" y="5206"/>
                    <a:pt x="28218" y="3147"/>
                    <a:pt x="26824" y="1595"/>
                  </a:cubicBezTo>
                  <a:cubicBezTo>
                    <a:pt x="25760" y="392"/>
                    <a:pt x="24069" y="0"/>
                    <a:pt x="22433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4138972" y="3839067"/>
              <a:ext cx="88694" cy="73050"/>
            </a:xfrm>
            <a:custGeom>
              <a:avLst/>
              <a:gdLst/>
              <a:ahLst/>
              <a:cxnLst/>
              <a:rect l="l" t="t" r="r" b="b"/>
              <a:pathLst>
                <a:path w="2693" h="2218" extrusionOk="0">
                  <a:moveTo>
                    <a:pt x="1109" y="0"/>
                  </a:moveTo>
                  <a:cubicBezTo>
                    <a:pt x="698" y="254"/>
                    <a:pt x="349" y="507"/>
                    <a:pt x="1" y="792"/>
                  </a:cubicBezTo>
                  <a:cubicBezTo>
                    <a:pt x="761" y="1584"/>
                    <a:pt x="1648" y="2059"/>
                    <a:pt x="2693" y="2217"/>
                  </a:cubicBezTo>
                  <a:cubicBezTo>
                    <a:pt x="1964" y="1647"/>
                    <a:pt x="1426" y="919"/>
                    <a:pt x="1109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3404670" y="3485239"/>
              <a:ext cx="906437" cy="696114"/>
            </a:xfrm>
            <a:custGeom>
              <a:avLst/>
              <a:gdLst/>
              <a:ahLst/>
              <a:cxnLst/>
              <a:rect l="l" t="t" r="r" b="b"/>
              <a:pathLst>
                <a:path w="27522" h="21136" extrusionOk="0">
                  <a:moveTo>
                    <a:pt x="22977" y="701"/>
                  </a:moveTo>
                  <a:cubicBezTo>
                    <a:pt x="23014" y="701"/>
                    <a:pt x="23051" y="702"/>
                    <a:pt x="23088" y="704"/>
                  </a:cubicBezTo>
                  <a:cubicBezTo>
                    <a:pt x="23214" y="704"/>
                    <a:pt x="23214" y="894"/>
                    <a:pt x="23088" y="894"/>
                  </a:cubicBezTo>
                  <a:lnTo>
                    <a:pt x="23056" y="894"/>
                  </a:lnTo>
                  <a:cubicBezTo>
                    <a:pt x="23879" y="1021"/>
                    <a:pt x="24734" y="1369"/>
                    <a:pt x="24798" y="2351"/>
                  </a:cubicBezTo>
                  <a:cubicBezTo>
                    <a:pt x="24829" y="3301"/>
                    <a:pt x="23911" y="4124"/>
                    <a:pt x="22993" y="4124"/>
                  </a:cubicBezTo>
                  <a:cubicBezTo>
                    <a:pt x="22043" y="4124"/>
                    <a:pt x="21251" y="3301"/>
                    <a:pt x="21251" y="2414"/>
                  </a:cubicBezTo>
                  <a:cubicBezTo>
                    <a:pt x="21251" y="1440"/>
                    <a:pt x="22070" y="701"/>
                    <a:pt x="22977" y="701"/>
                  </a:cubicBezTo>
                  <a:close/>
                  <a:moveTo>
                    <a:pt x="21231" y="4383"/>
                  </a:moveTo>
                  <a:cubicBezTo>
                    <a:pt x="21594" y="4383"/>
                    <a:pt x="21943" y="4663"/>
                    <a:pt x="22106" y="5011"/>
                  </a:cubicBezTo>
                  <a:cubicBezTo>
                    <a:pt x="22296" y="5581"/>
                    <a:pt x="21884" y="6056"/>
                    <a:pt x="21377" y="6151"/>
                  </a:cubicBezTo>
                  <a:cubicBezTo>
                    <a:pt x="21317" y="6163"/>
                    <a:pt x="21256" y="6168"/>
                    <a:pt x="21195" y="6168"/>
                  </a:cubicBezTo>
                  <a:cubicBezTo>
                    <a:pt x="20744" y="6168"/>
                    <a:pt x="20308" y="5869"/>
                    <a:pt x="20364" y="5423"/>
                  </a:cubicBezTo>
                  <a:cubicBezTo>
                    <a:pt x="20364" y="5043"/>
                    <a:pt x="20522" y="4726"/>
                    <a:pt x="20776" y="4568"/>
                  </a:cubicBezTo>
                  <a:cubicBezTo>
                    <a:pt x="20776" y="4536"/>
                    <a:pt x="20776" y="4505"/>
                    <a:pt x="20839" y="4505"/>
                  </a:cubicBezTo>
                  <a:cubicBezTo>
                    <a:pt x="20966" y="4420"/>
                    <a:pt x="21099" y="4383"/>
                    <a:pt x="21231" y="4383"/>
                  </a:cubicBezTo>
                  <a:close/>
                  <a:moveTo>
                    <a:pt x="3514" y="12691"/>
                  </a:moveTo>
                  <a:cubicBezTo>
                    <a:pt x="3557" y="12691"/>
                    <a:pt x="3600" y="12696"/>
                    <a:pt x="3643" y="12707"/>
                  </a:cubicBezTo>
                  <a:lnTo>
                    <a:pt x="3738" y="12707"/>
                  </a:lnTo>
                  <a:cubicBezTo>
                    <a:pt x="4276" y="12770"/>
                    <a:pt x="4878" y="13213"/>
                    <a:pt x="4878" y="13847"/>
                  </a:cubicBezTo>
                  <a:cubicBezTo>
                    <a:pt x="4878" y="14314"/>
                    <a:pt x="4521" y="14733"/>
                    <a:pt x="4054" y="14733"/>
                  </a:cubicBezTo>
                  <a:cubicBezTo>
                    <a:pt x="3983" y="14733"/>
                    <a:pt x="3909" y="14723"/>
                    <a:pt x="3833" y="14702"/>
                  </a:cubicBezTo>
                  <a:cubicBezTo>
                    <a:pt x="3294" y="14544"/>
                    <a:pt x="2693" y="13974"/>
                    <a:pt x="2819" y="13372"/>
                  </a:cubicBezTo>
                  <a:cubicBezTo>
                    <a:pt x="2847" y="13006"/>
                    <a:pt x="3175" y="12691"/>
                    <a:pt x="3514" y="12691"/>
                  </a:cubicBezTo>
                  <a:close/>
                  <a:moveTo>
                    <a:pt x="6905" y="13213"/>
                  </a:moveTo>
                  <a:cubicBezTo>
                    <a:pt x="6968" y="13213"/>
                    <a:pt x="7000" y="13277"/>
                    <a:pt x="7000" y="13308"/>
                  </a:cubicBezTo>
                  <a:lnTo>
                    <a:pt x="7063" y="13308"/>
                  </a:lnTo>
                  <a:cubicBezTo>
                    <a:pt x="7063" y="13277"/>
                    <a:pt x="7095" y="13245"/>
                    <a:pt x="7126" y="13245"/>
                  </a:cubicBezTo>
                  <a:cubicBezTo>
                    <a:pt x="7538" y="13277"/>
                    <a:pt x="7823" y="13720"/>
                    <a:pt x="7760" y="14100"/>
                  </a:cubicBezTo>
                  <a:cubicBezTo>
                    <a:pt x="7730" y="14519"/>
                    <a:pt x="7361" y="14768"/>
                    <a:pt x="7001" y="14768"/>
                  </a:cubicBezTo>
                  <a:cubicBezTo>
                    <a:pt x="6979" y="14768"/>
                    <a:pt x="6958" y="14767"/>
                    <a:pt x="6936" y="14765"/>
                  </a:cubicBezTo>
                  <a:cubicBezTo>
                    <a:pt x="6525" y="14702"/>
                    <a:pt x="6208" y="14385"/>
                    <a:pt x="6208" y="14005"/>
                  </a:cubicBezTo>
                  <a:cubicBezTo>
                    <a:pt x="6208" y="13625"/>
                    <a:pt x="6493" y="13213"/>
                    <a:pt x="6905" y="13213"/>
                  </a:cubicBezTo>
                  <a:close/>
                  <a:moveTo>
                    <a:pt x="5784" y="15604"/>
                  </a:moveTo>
                  <a:cubicBezTo>
                    <a:pt x="5892" y="15604"/>
                    <a:pt x="6002" y="15619"/>
                    <a:pt x="6113" y="15652"/>
                  </a:cubicBezTo>
                  <a:cubicBezTo>
                    <a:pt x="6164" y="15646"/>
                    <a:pt x="6215" y="15643"/>
                    <a:pt x="6265" y="15643"/>
                  </a:cubicBezTo>
                  <a:cubicBezTo>
                    <a:pt x="6996" y="15643"/>
                    <a:pt x="7643" y="16271"/>
                    <a:pt x="7791" y="16982"/>
                  </a:cubicBezTo>
                  <a:cubicBezTo>
                    <a:pt x="8013" y="17964"/>
                    <a:pt x="7095" y="18851"/>
                    <a:pt x="6145" y="18914"/>
                  </a:cubicBezTo>
                  <a:cubicBezTo>
                    <a:pt x="6128" y="18914"/>
                    <a:pt x="6112" y="18915"/>
                    <a:pt x="6095" y="18915"/>
                  </a:cubicBezTo>
                  <a:cubicBezTo>
                    <a:pt x="5075" y="18915"/>
                    <a:pt x="4309" y="17949"/>
                    <a:pt x="4403" y="17014"/>
                  </a:cubicBezTo>
                  <a:cubicBezTo>
                    <a:pt x="4430" y="16297"/>
                    <a:pt x="5058" y="15604"/>
                    <a:pt x="5784" y="15604"/>
                  </a:cubicBezTo>
                  <a:close/>
                  <a:moveTo>
                    <a:pt x="22399" y="0"/>
                  </a:moveTo>
                  <a:cubicBezTo>
                    <a:pt x="20044" y="0"/>
                    <a:pt x="17589" y="1103"/>
                    <a:pt x="15994" y="2541"/>
                  </a:cubicBezTo>
                  <a:cubicBezTo>
                    <a:pt x="14094" y="4283"/>
                    <a:pt x="13017" y="6595"/>
                    <a:pt x="10483" y="7576"/>
                  </a:cubicBezTo>
                  <a:cubicBezTo>
                    <a:pt x="9312" y="8051"/>
                    <a:pt x="8013" y="8210"/>
                    <a:pt x="6746" y="8210"/>
                  </a:cubicBezTo>
                  <a:cubicBezTo>
                    <a:pt x="6253" y="8202"/>
                    <a:pt x="5763" y="8179"/>
                    <a:pt x="5288" y="8179"/>
                  </a:cubicBezTo>
                  <a:cubicBezTo>
                    <a:pt x="3844" y="8179"/>
                    <a:pt x="2537" y="8395"/>
                    <a:pt x="1679" y="9920"/>
                  </a:cubicBezTo>
                  <a:cubicBezTo>
                    <a:pt x="1" y="12897"/>
                    <a:pt x="1141" y="16919"/>
                    <a:pt x="3294" y="19294"/>
                  </a:cubicBezTo>
                  <a:cubicBezTo>
                    <a:pt x="3326" y="19326"/>
                    <a:pt x="3326" y="19421"/>
                    <a:pt x="3326" y="19452"/>
                  </a:cubicBezTo>
                  <a:cubicBezTo>
                    <a:pt x="3453" y="19579"/>
                    <a:pt x="3611" y="19642"/>
                    <a:pt x="3738" y="19769"/>
                  </a:cubicBezTo>
                  <a:cubicBezTo>
                    <a:pt x="3801" y="19864"/>
                    <a:pt x="3801" y="19896"/>
                    <a:pt x="3769" y="19959"/>
                  </a:cubicBezTo>
                  <a:cubicBezTo>
                    <a:pt x="4972" y="20739"/>
                    <a:pt x="6391" y="21135"/>
                    <a:pt x="7814" y="21135"/>
                  </a:cubicBezTo>
                  <a:cubicBezTo>
                    <a:pt x="9163" y="21135"/>
                    <a:pt x="10515" y="20779"/>
                    <a:pt x="11687" y="20054"/>
                  </a:cubicBezTo>
                  <a:cubicBezTo>
                    <a:pt x="14284" y="18439"/>
                    <a:pt x="15234" y="15304"/>
                    <a:pt x="16722" y="12770"/>
                  </a:cubicBezTo>
                  <a:cubicBezTo>
                    <a:pt x="17926" y="10648"/>
                    <a:pt x="19446" y="9223"/>
                    <a:pt x="21694" y="8210"/>
                  </a:cubicBezTo>
                  <a:cubicBezTo>
                    <a:pt x="23214" y="7545"/>
                    <a:pt x="24829" y="6975"/>
                    <a:pt x="25969" y="5708"/>
                  </a:cubicBezTo>
                  <a:cubicBezTo>
                    <a:pt x="27521" y="4029"/>
                    <a:pt x="27363" y="1686"/>
                    <a:pt x="25178" y="609"/>
                  </a:cubicBezTo>
                  <a:cubicBezTo>
                    <a:pt x="24312" y="186"/>
                    <a:pt x="23364" y="0"/>
                    <a:pt x="22399" y="0"/>
                  </a:cubicBezTo>
                  <a:close/>
                </a:path>
              </a:pathLst>
            </a:custGeom>
            <a:solidFill>
              <a:schemeClr val="accent6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4257902" y="3343615"/>
              <a:ext cx="64684" cy="88694"/>
            </a:xfrm>
            <a:custGeom>
              <a:avLst/>
              <a:gdLst/>
              <a:ahLst/>
              <a:cxnLst/>
              <a:rect l="l" t="t" r="r" b="b"/>
              <a:pathLst>
                <a:path w="1964" h="2693" extrusionOk="0">
                  <a:moveTo>
                    <a:pt x="1964" y="1"/>
                  </a:moveTo>
                  <a:lnTo>
                    <a:pt x="1964" y="1"/>
                  </a:lnTo>
                  <a:cubicBezTo>
                    <a:pt x="1014" y="476"/>
                    <a:pt x="63" y="1172"/>
                    <a:pt x="0" y="2344"/>
                  </a:cubicBezTo>
                  <a:lnTo>
                    <a:pt x="0" y="2376"/>
                  </a:lnTo>
                  <a:cubicBezTo>
                    <a:pt x="412" y="2471"/>
                    <a:pt x="824" y="2597"/>
                    <a:pt x="1204" y="2692"/>
                  </a:cubicBezTo>
                  <a:cubicBezTo>
                    <a:pt x="1267" y="1742"/>
                    <a:pt x="1520" y="856"/>
                    <a:pt x="1964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4103533" y="3508393"/>
              <a:ext cx="118928" cy="112704"/>
            </a:xfrm>
            <a:custGeom>
              <a:avLst/>
              <a:gdLst/>
              <a:ahLst/>
              <a:cxnLst/>
              <a:rect l="l" t="t" r="r" b="b"/>
              <a:pathLst>
                <a:path w="3611" h="3422" extrusionOk="0">
                  <a:moveTo>
                    <a:pt x="1235" y="350"/>
                  </a:moveTo>
                  <a:cubicBezTo>
                    <a:pt x="1235" y="350"/>
                    <a:pt x="1267" y="381"/>
                    <a:pt x="1299" y="381"/>
                  </a:cubicBezTo>
                  <a:cubicBezTo>
                    <a:pt x="1837" y="508"/>
                    <a:pt x="2502" y="635"/>
                    <a:pt x="2882" y="1015"/>
                  </a:cubicBezTo>
                  <a:cubicBezTo>
                    <a:pt x="3610" y="1775"/>
                    <a:pt x="2819" y="2883"/>
                    <a:pt x="1995" y="3010"/>
                  </a:cubicBezTo>
                  <a:cubicBezTo>
                    <a:pt x="1924" y="3022"/>
                    <a:pt x="1853" y="3027"/>
                    <a:pt x="1782" y="3027"/>
                  </a:cubicBezTo>
                  <a:cubicBezTo>
                    <a:pt x="1104" y="3027"/>
                    <a:pt x="501" y="2492"/>
                    <a:pt x="443" y="1775"/>
                  </a:cubicBezTo>
                  <a:cubicBezTo>
                    <a:pt x="348" y="1141"/>
                    <a:pt x="729" y="635"/>
                    <a:pt x="1235" y="350"/>
                  </a:cubicBezTo>
                  <a:close/>
                  <a:moveTo>
                    <a:pt x="1809" y="0"/>
                  </a:moveTo>
                  <a:cubicBezTo>
                    <a:pt x="880" y="0"/>
                    <a:pt x="1" y="719"/>
                    <a:pt x="32" y="1711"/>
                  </a:cubicBezTo>
                  <a:cubicBezTo>
                    <a:pt x="32" y="2598"/>
                    <a:pt x="824" y="3421"/>
                    <a:pt x="1774" y="3421"/>
                  </a:cubicBezTo>
                  <a:cubicBezTo>
                    <a:pt x="2724" y="3421"/>
                    <a:pt x="3610" y="2598"/>
                    <a:pt x="3579" y="1648"/>
                  </a:cubicBezTo>
                  <a:cubicBezTo>
                    <a:pt x="3515" y="666"/>
                    <a:pt x="2629" y="350"/>
                    <a:pt x="1837" y="191"/>
                  </a:cubicBezTo>
                  <a:lnTo>
                    <a:pt x="1869" y="191"/>
                  </a:lnTo>
                  <a:cubicBezTo>
                    <a:pt x="2027" y="191"/>
                    <a:pt x="1995" y="1"/>
                    <a:pt x="1869" y="1"/>
                  </a:cubicBezTo>
                  <a:cubicBezTo>
                    <a:pt x="1849" y="1"/>
                    <a:pt x="1829" y="0"/>
                    <a:pt x="1809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4114994" y="3520941"/>
              <a:ext cx="107467" cy="88200"/>
            </a:xfrm>
            <a:custGeom>
              <a:avLst/>
              <a:gdLst/>
              <a:ahLst/>
              <a:cxnLst/>
              <a:rect l="l" t="t" r="r" b="b"/>
              <a:pathLst>
                <a:path w="3263" h="2678" extrusionOk="0">
                  <a:moveTo>
                    <a:pt x="887" y="0"/>
                  </a:moveTo>
                  <a:cubicBezTo>
                    <a:pt x="381" y="285"/>
                    <a:pt x="0" y="824"/>
                    <a:pt x="95" y="1425"/>
                  </a:cubicBezTo>
                  <a:cubicBezTo>
                    <a:pt x="153" y="2117"/>
                    <a:pt x="761" y="2677"/>
                    <a:pt x="1443" y="2677"/>
                  </a:cubicBezTo>
                  <a:cubicBezTo>
                    <a:pt x="1511" y="2677"/>
                    <a:pt x="1579" y="2672"/>
                    <a:pt x="1647" y="2660"/>
                  </a:cubicBezTo>
                  <a:cubicBezTo>
                    <a:pt x="2471" y="2534"/>
                    <a:pt x="3262" y="1425"/>
                    <a:pt x="2534" y="665"/>
                  </a:cubicBezTo>
                  <a:cubicBezTo>
                    <a:pt x="2186" y="254"/>
                    <a:pt x="1489" y="127"/>
                    <a:pt x="951" y="32"/>
                  </a:cubicBezTo>
                  <a:cubicBezTo>
                    <a:pt x="919" y="32"/>
                    <a:pt x="887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3974194" y="4099820"/>
              <a:ext cx="73017" cy="92877"/>
            </a:xfrm>
            <a:custGeom>
              <a:avLst/>
              <a:gdLst/>
              <a:ahLst/>
              <a:cxnLst/>
              <a:rect l="l" t="t" r="r" b="b"/>
              <a:pathLst>
                <a:path w="2217" h="2820" extrusionOk="0">
                  <a:moveTo>
                    <a:pt x="539" y="1"/>
                  </a:moveTo>
                  <a:cubicBezTo>
                    <a:pt x="444" y="64"/>
                    <a:pt x="412" y="127"/>
                    <a:pt x="285" y="254"/>
                  </a:cubicBezTo>
                  <a:cubicBezTo>
                    <a:pt x="222" y="412"/>
                    <a:pt x="95" y="539"/>
                    <a:pt x="0" y="634"/>
                  </a:cubicBezTo>
                  <a:cubicBezTo>
                    <a:pt x="760" y="1331"/>
                    <a:pt x="1394" y="2059"/>
                    <a:pt x="2059" y="2819"/>
                  </a:cubicBezTo>
                  <a:cubicBezTo>
                    <a:pt x="2217" y="1647"/>
                    <a:pt x="1584" y="539"/>
                    <a:pt x="539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4008612" y="4042446"/>
              <a:ext cx="59481" cy="43836"/>
            </a:xfrm>
            <a:custGeom>
              <a:avLst/>
              <a:gdLst/>
              <a:ahLst/>
              <a:cxnLst/>
              <a:rect l="l" t="t" r="r" b="b"/>
              <a:pathLst>
                <a:path w="1806" h="1331" extrusionOk="0">
                  <a:moveTo>
                    <a:pt x="475" y="1"/>
                  </a:moveTo>
                  <a:cubicBezTo>
                    <a:pt x="317" y="317"/>
                    <a:pt x="159" y="602"/>
                    <a:pt x="0" y="887"/>
                  </a:cubicBezTo>
                  <a:cubicBezTo>
                    <a:pt x="539" y="1204"/>
                    <a:pt x="1172" y="1331"/>
                    <a:pt x="1805" y="1331"/>
                  </a:cubicBezTo>
                  <a:cubicBezTo>
                    <a:pt x="1299" y="919"/>
                    <a:pt x="824" y="539"/>
                    <a:pt x="475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4072244" y="3629135"/>
              <a:ext cx="66759" cy="59250"/>
            </a:xfrm>
            <a:custGeom>
              <a:avLst/>
              <a:gdLst/>
              <a:ahLst/>
              <a:cxnLst/>
              <a:rect l="l" t="t" r="r" b="b"/>
              <a:pathLst>
                <a:path w="2027" h="1799" extrusionOk="0">
                  <a:moveTo>
                    <a:pt x="830" y="307"/>
                  </a:moveTo>
                  <a:cubicBezTo>
                    <a:pt x="1116" y="307"/>
                    <a:pt x="1391" y="428"/>
                    <a:pt x="1520" y="737"/>
                  </a:cubicBezTo>
                  <a:cubicBezTo>
                    <a:pt x="1679" y="1086"/>
                    <a:pt x="1393" y="1434"/>
                    <a:pt x="1045" y="1466"/>
                  </a:cubicBezTo>
                  <a:cubicBezTo>
                    <a:pt x="994" y="1474"/>
                    <a:pt x="945" y="1478"/>
                    <a:pt x="899" y="1478"/>
                  </a:cubicBezTo>
                  <a:cubicBezTo>
                    <a:pt x="271" y="1478"/>
                    <a:pt x="188" y="709"/>
                    <a:pt x="602" y="326"/>
                  </a:cubicBezTo>
                  <a:lnTo>
                    <a:pt x="633" y="326"/>
                  </a:lnTo>
                  <a:cubicBezTo>
                    <a:pt x="698" y="314"/>
                    <a:pt x="764" y="307"/>
                    <a:pt x="830" y="307"/>
                  </a:cubicBezTo>
                  <a:close/>
                  <a:moveTo>
                    <a:pt x="869" y="1"/>
                  </a:moveTo>
                  <a:cubicBezTo>
                    <a:pt x="736" y="1"/>
                    <a:pt x="602" y="33"/>
                    <a:pt x="475" y="104"/>
                  </a:cubicBezTo>
                  <a:cubicBezTo>
                    <a:pt x="475" y="136"/>
                    <a:pt x="443" y="136"/>
                    <a:pt x="443" y="167"/>
                  </a:cubicBezTo>
                  <a:cubicBezTo>
                    <a:pt x="158" y="357"/>
                    <a:pt x="0" y="674"/>
                    <a:pt x="0" y="991"/>
                  </a:cubicBezTo>
                  <a:cubicBezTo>
                    <a:pt x="0" y="1493"/>
                    <a:pt x="443" y="1799"/>
                    <a:pt x="896" y="1799"/>
                  </a:cubicBezTo>
                  <a:cubicBezTo>
                    <a:pt x="956" y="1799"/>
                    <a:pt x="1017" y="1794"/>
                    <a:pt x="1077" y="1782"/>
                  </a:cubicBezTo>
                  <a:cubicBezTo>
                    <a:pt x="1615" y="1687"/>
                    <a:pt x="2027" y="1149"/>
                    <a:pt x="1774" y="642"/>
                  </a:cubicBezTo>
                  <a:cubicBezTo>
                    <a:pt x="1655" y="286"/>
                    <a:pt x="1269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4079490" y="3639740"/>
              <a:ext cx="48052" cy="38106"/>
            </a:xfrm>
            <a:custGeom>
              <a:avLst/>
              <a:gdLst/>
              <a:ahLst/>
              <a:cxnLst/>
              <a:rect l="l" t="t" r="r" b="b"/>
              <a:pathLst>
                <a:path w="1459" h="1157" extrusionOk="0">
                  <a:moveTo>
                    <a:pt x="690" y="1"/>
                  </a:moveTo>
                  <a:cubicBezTo>
                    <a:pt x="617" y="1"/>
                    <a:pt x="544" y="13"/>
                    <a:pt x="477" y="35"/>
                  </a:cubicBezTo>
                  <a:lnTo>
                    <a:pt x="413" y="35"/>
                  </a:lnTo>
                  <a:cubicBezTo>
                    <a:pt x="0" y="389"/>
                    <a:pt x="55" y="1156"/>
                    <a:pt x="679" y="1156"/>
                  </a:cubicBezTo>
                  <a:cubicBezTo>
                    <a:pt x="725" y="1156"/>
                    <a:pt x="773" y="1152"/>
                    <a:pt x="825" y="1144"/>
                  </a:cubicBezTo>
                  <a:cubicBezTo>
                    <a:pt x="1173" y="1080"/>
                    <a:pt x="1459" y="764"/>
                    <a:pt x="1300" y="415"/>
                  </a:cubicBezTo>
                  <a:cubicBezTo>
                    <a:pt x="1179" y="125"/>
                    <a:pt x="929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4109791" y="3311272"/>
              <a:ext cx="41729" cy="105392"/>
            </a:xfrm>
            <a:custGeom>
              <a:avLst/>
              <a:gdLst/>
              <a:ahLst/>
              <a:cxnLst/>
              <a:rect l="l" t="t" r="r" b="b"/>
              <a:pathLst>
                <a:path w="1267" h="3200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02" y="1078"/>
                    <a:pt x="539" y="2186"/>
                    <a:pt x="0" y="3199"/>
                  </a:cubicBezTo>
                  <a:cubicBezTo>
                    <a:pt x="444" y="3168"/>
                    <a:pt x="855" y="3136"/>
                    <a:pt x="1267" y="3104"/>
                  </a:cubicBezTo>
                  <a:cubicBezTo>
                    <a:pt x="1172" y="1933"/>
                    <a:pt x="919" y="919"/>
                    <a:pt x="317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3869887" y="4203073"/>
              <a:ext cx="88694" cy="88694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855" y="1"/>
                  </a:moveTo>
                  <a:cubicBezTo>
                    <a:pt x="570" y="222"/>
                    <a:pt x="285" y="476"/>
                    <a:pt x="0" y="666"/>
                  </a:cubicBezTo>
                  <a:cubicBezTo>
                    <a:pt x="697" y="1679"/>
                    <a:pt x="1584" y="2344"/>
                    <a:pt x="2692" y="2693"/>
                  </a:cubicBezTo>
                  <a:cubicBezTo>
                    <a:pt x="1837" y="1996"/>
                    <a:pt x="1204" y="1077"/>
                    <a:pt x="855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3963754" y="3333175"/>
              <a:ext cx="73050" cy="128348"/>
            </a:xfrm>
            <a:custGeom>
              <a:avLst/>
              <a:gdLst/>
              <a:ahLst/>
              <a:cxnLst/>
              <a:rect l="l" t="t" r="r" b="b"/>
              <a:pathLst>
                <a:path w="2218" h="3897" extrusionOk="0">
                  <a:moveTo>
                    <a:pt x="1014" y="1"/>
                  </a:moveTo>
                  <a:cubicBezTo>
                    <a:pt x="159" y="1173"/>
                    <a:pt x="0" y="2598"/>
                    <a:pt x="539" y="3896"/>
                  </a:cubicBezTo>
                  <a:cubicBezTo>
                    <a:pt x="951" y="3643"/>
                    <a:pt x="1394" y="3453"/>
                    <a:pt x="1837" y="3263"/>
                  </a:cubicBezTo>
                  <a:cubicBezTo>
                    <a:pt x="1996" y="3199"/>
                    <a:pt x="2122" y="3168"/>
                    <a:pt x="2217" y="3136"/>
                  </a:cubicBezTo>
                  <a:cubicBezTo>
                    <a:pt x="1394" y="2281"/>
                    <a:pt x="1046" y="1173"/>
                    <a:pt x="1014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3807309" y="3510501"/>
              <a:ext cx="71996" cy="62609"/>
            </a:xfrm>
            <a:custGeom>
              <a:avLst/>
              <a:gdLst/>
              <a:ahLst/>
              <a:cxnLst/>
              <a:rect l="l" t="t" r="r" b="b"/>
              <a:pathLst>
                <a:path w="2186" h="1901" extrusionOk="0">
                  <a:moveTo>
                    <a:pt x="0" y="1"/>
                  </a:moveTo>
                  <a:cubicBezTo>
                    <a:pt x="570" y="539"/>
                    <a:pt x="1014" y="1204"/>
                    <a:pt x="1204" y="1901"/>
                  </a:cubicBezTo>
                  <a:cubicBezTo>
                    <a:pt x="1520" y="1584"/>
                    <a:pt x="1869" y="1267"/>
                    <a:pt x="2185" y="951"/>
                  </a:cubicBezTo>
                  <a:lnTo>
                    <a:pt x="2185" y="951"/>
                  </a:lnTo>
                  <a:cubicBezTo>
                    <a:pt x="2176" y="960"/>
                    <a:pt x="2167" y="964"/>
                    <a:pt x="2157" y="964"/>
                  </a:cubicBezTo>
                  <a:cubicBezTo>
                    <a:pt x="2132" y="964"/>
                    <a:pt x="2103" y="941"/>
                    <a:pt x="2059" y="919"/>
                  </a:cubicBezTo>
                  <a:cubicBezTo>
                    <a:pt x="1520" y="317"/>
                    <a:pt x="792" y="6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3645628" y="4310510"/>
              <a:ext cx="54277" cy="94952"/>
            </a:xfrm>
            <a:custGeom>
              <a:avLst/>
              <a:gdLst/>
              <a:ahLst/>
              <a:cxnLst/>
              <a:rect l="l" t="t" r="r" b="b"/>
              <a:pathLst>
                <a:path w="1648" h="2883" extrusionOk="0">
                  <a:moveTo>
                    <a:pt x="1045" y="1"/>
                  </a:moveTo>
                  <a:lnTo>
                    <a:pt x="1045" y="1"/>
                  </a:lnTo>
                  <a:cubicBezTo>
                    <a:pt x="697" y="64"/>
                    <a:pt x="380" y="96"/>
                    <a:pt x="0" y="159"/>
                  </a:cubicBezTo>
                  <a:lnTo>
                    <a:pt x="0" y="254"/>
                  </a:lnTo>
                  <a:cubicBezTo>
                    <a:pt x="64" y="254"/>
                    <a:pt x="95" y="254"/>
                    <a:pt x="127" y="317"/>
                  </a:cubicBezTo>
                  <a:cubicBezTo>
                    <a:pt x="602" y="1109"/>
                    <a:pt x="855" y="1964"/>
                    <a:pt x="855" y="2882"/>
                  </a:cubicBezTo>
                  <a:cubicBezTo>
                    <a:pt x="1267" y="2059"/>
                    <a:pt x="1647" y="982"/>
                    <a:pt x="1014" y="191"/>
                  </a:cubicBezTo>
                  <a:cubicBezTo>
                    <a:pt x="919" y="96"/>
                    <a:pt x="950" y="32"/>
                    <a:pt x="1045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3545536" y="3997752"/>
              <a:ext cx="120970" cy="108455"/>
            </a:xfrm>
            <a:custGeom>
              <a:avLst/>
              <a:gdLst/>
              <a:ahLst/>
              <a:cxnLst/>
              <a:rect l="l" t="t" r="r" b="b"/>
              <a:pathLst>
                <a:path w="3673" h="3293" extrusionOk="0">
                  <a:moveTo>
                    <a:pt x="1424" y="281"/>
                  </a:moveTo>
                  <a:cubicBezTo>
                    <a:pt x="1424" y="344"/>
                    <a:pt x="1456" y="408"/>
                    <a:pt x="1551" y="408"/>
                  </a:cubicBezTo>
                  <a:cubicBezTo>
                    <a:pt x="2216" y="408"/>
                    <a:pt x="2849" y="661"/>
                    <a:pt x="3103" y="1326"/>
                  </a:cubicBezTo>
                  <a:cubicBezTo>
                    <a:pt x="3356" y="2023"/>
                    <a:pt x="2786" y="2751"/>
                    <a:pt x="2089" y="2941"/>
                  </a:cubicBezTo>
                  <a:cubicBezTo>
                    <a:pt x="2002" y="2961"/>
                    <a:pt x="1915" y="2970"/>
                    <a:pt x="1829" y="2970"/>
                  </a:cubicBezTo>
                  <a:cubicBezTo>
                    <a:pt x="1232" y="2970"/>
                    <a:pt x="696" y="2513"/>
                    <a:pt x="474" y="1959"/>
                  </a:cubicBezTo>
                  <a:cubicBezTo>
                    <a:pt x="284" y="1199"/>
                    <a:pt x="728" y="408"/>
                    <a:pt x="1424" y="281"/>
                  </a:cubicBezTo>
                  <a:close/>
                  <a:moveTo>
                    <a:pt x="1392" y="0"/>
                  </a:moveTo>
                  <a:cubicBezTo>
                    <a:pt x="699" y="0"/>
                    <a:pt x="85" y="683"/>
                    <a:pt x="31" y="1389"/>
                  </a:cubicBezTo>
                  <a:cubicBezTo>
                    <a:pt x="0" y="2341"/>
                    <a:pt x="773" y="3292"/>
                    <a:pt x="1743" y="3292"/>
                  </a:cubicBezTo>
                  <a:cubicBezTo>
                    <a:pt x="1774" y="3292"/>
                    <a:pt x="1805" y="3291"/>
                    <a:pt x="1836" y="3290"/>
                  </a:cubicBezTo>
                  <a:cubicBezTo>
                    <a:pt x="2818" y="3258"/>
                    <a:pt x="3673" y="2371"/>
                    <a:pt x="3483" y="1358"/>
                  </a:cubicBezTo>
                  <a:cubicBezTo>
                    <a:pt x="3332" y="663"/>
                    <a:pt x="2634" y="55"/>
                    <a:pt x="1855" y="55"/>
                  </a:cubicBezTo>
                  <a:cubicBezTo>
                    <a:pt x="1817" y="55"/>
                    <a:pt x="1779" y="56"/>
                    <a:pt x="1741" y="59"/>
                  </a:cubicBezTo>
                  <a:cubicBezTo>
                    <a:pt x="1624" y="19"/>
                    <a:pt x="1507" y="0"/>
                    <a:pt x="1392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3554890" y="4005953"/>
              <a:ext cx="100155" cy="88957"/>
            </a:xfrm>
            <a:custGeom>
              <a:avLst/>
              <a:gdLst/>
              <a:ahLst/>
              <a:cxnLst/>
              <a:rect l="l" t="t" r="r" b="b"/>
              <a:pathLst>
                <a:path w="3041" h="2701" extrusionOk="0">
                  <a:moveTo>
                    <a:pt x="1172" y="0"/>
                  </a:moveTo>
                  <a:cubicBezTo>
                    <a:pt x="475" y="127"/>
                    <a:pt x="0" y="950"/>
                    <a:pt x="222" y="1679"/>
                  </a:cubicBezTo>
                  <a:cubicBezTo>
                    <a:pt x="412" y="2248"/>
                    <a:pt x="926" y="2701"/>
                    <a:pt x="1507" y="2701"/>
                  </a:cubicBezTo>
                  <a:cubicBezTo>
                    <a:pt x="1605" y="2701"/>
                    <a:pt x="1705" y="2688"/>
                    <a:pt x="1805" y="2660"/>
                  </a:cubicBezTo>
                  <a:cubicBezTo>
                    <a:pt x="2502" y="2502"/>
                    <a:pt x="3040" y="1742"/>
                    <a:pt x="2819" y="1045"/>
                  </a:cubicBezTo>
                  <a:cubicBezTo>
                    <a:pt x="2597" y="412"/>
                    <a:pt x="1932" y="127"/>
                    <a:pt x="1299" y="127"/>
                  </a:cubicBezTo>
                  <a:cubicBezTo>
                    <a:pt x="1235" y="127"/>
                    <a:pt x="1172" y="95"/>
                    <a:pt x="1172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3609102" y="3920419"/>
              <a:ext cx="52202" cy="51214"/>
            </a:xfrm>
            <a:custGeom>
              <a:avLst/>
              <a:gdLst/>
              <a:ahLst/>
              <a:cxnLst/>
              <a:rect l="l" t="t" r="r" b="b"/>
              <a:pathLst>
                <a:path w="1585" h="1555" extrusionOk="0">
                  <a:moveTo>
                    <a:pt x="698" y="0"/>
                  </a:moveTo>
                  <a:cubicBezTo>
                    <a:pt x="286" y="0"/>
                    <a:pt x="1" y="444"/>
                    <a:pt x="1" y="792"/>
                  </a:cubicBezTo>
                  <a:cubicBezTo>
                    <a:pt x="1" y="1172"/>
                    <a:pt x="318" y="1489"/>
                    <a:pt x="729" y="1552"/>
                  </a:cubicBezTo>
                  <a:cubicBezTo>
                    <a:pt x="749" y="1554"/>
                    <a:pt x="768" y="1555"/>
                    <a:pt x="788" y="1555"/>
                  </a:cubicBezTo>
                  <a:cubicBezTo>
                    <a:pt x="1150" y="1555"/>
                    <a:pt x="1523" y="1280"/>
                    <a:pt x="1553" y="919"/>
                  </a:cubicBezTo>
                  <a:cubicBezTo>
                    <a:pt x="1584" y="507"/>
                    <a:pt x="1363" y="64"/>
                    <a:pt x="919" y="32"/>
                  </a:cubicBezTo>
                  <a:cubicBezTo>
                    <a:pt x="888" y="32"/>
                    <a:pt x="856" y="64"/>
                    <a:pt x="856" y="127"/>
                  </a:cubicBezTo>
                  <a:cubicBezTo>
                    <a:pt x="856" y="159"/>
                    <a:pt x="856" y="190"/>
                    <a:pt x="888" y="190"/>
                  </a:cubicBezTo>
                  <a:cubicBezTo>
                    <a:pt x="1408" y="435"/>
                    <a:pt x="1396" y="1270"/>
                    <a:pt x="796" y="1270"/>
                  </a:cubicBezTo>
                  <a:cubicBezTo>
                    <a:pt x="774" y="1270"/>
                    <a:pt x="752" y="1269"/>
                    <a:pt x="729" y="1267"/>
                  </a:cubicBezTo>
                  <a:cubicBezTo>
                    <a:pt x="476" y="1236"/>
                    <a:pt x="254" y="1014"/>
                    <a:pt x="286" y="761"/>
                  </a:cubicBezTo>
                  <a:cubicBezTo>
                    <a:pt x="318" y="475"/>
                    <a:pt x="476" y="349"/>
                    <a:pt x="729" y="222"/>
                  </a:cubicBezTo>
                  <a:cubicBezTo>
                    <a:pt x="761" y="190"/>
                    <a:pt x="793" y="159"/>
                    <a:pt x="793" y="127"/>
                  </a:cubicBezTo>
                  <a:cubicBezTo>
                    <a:pt x="793" y="64"/>
                    <a:pt x="761" y="0"/>
                    <a:pt x="698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3671713" y="3524070"/>
              <a:ext cx="93898" cy="142905"/>
            </a:xfrm>
            <a:custGeom>
              <a:avLst/>
              <a:gdLst/>
              <a:ahLst/>
              <a:cxnLst/>
              <a:rect l="l" t="t" r="r" b="b"/>
              <a:pathLst>
                <a:path w="2851" h="4339" extrusionOk="0">
                  <a:moveTo>
                    <a:pt x="539" y="0"/>
                  </a:moveTo>
                  <a:cubicBezTo>
                    <a:pt x="0" y="1457"/>
                    <a:pt x="158" y="2914"/>
                    <a:pt x="792" y="4339"/>
                  </a:cubicBezTo>
                  <a:cubicBezTo>
                    <a:pt x="1520" y="4181"/>
                    <a:pt x="2185" y="3959"/>
                    <a:pt x="2850" y="3516"/>
                  </a:cubicBezTo>
                  <a:cubicBezTo>
                    <a:pt x="1584" y="2755"/>
                    <a:pt x="760" y="1457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3617468" y="3923548"/>
              <a:ext cx="38600" cy="38666"/>
            </a:xfrm>
            <a:custGeom>
              <a:avLst/>
              <a:gdLst/>
              <a:ahLst/>
              <a:cxnLst/>
              <a:rect l="l" t="t" r="r" b="b"/>
              <a:pathLst>
                <a:path w="1172" h="1174" extrusionOk="0">
                  <a:moveTo>
                    <a:pt x="539" y="0"/>
                  </a:moveTo>
                  <a:cubicBezTo>
                    <a:pt x="539" y="64"/>
                    <a:pt x="507" y="95"/>
                    <a:pt x="475" y="127"/>
                  </a:cubicBezTo>
                  <a:cubicBezTo>
                    <a:pt x="222" y="254"/>
                    <a:pt x="64" y="380"/>
                    <a:pt x="32" y="666"/>
                  </a:cubicBezTo>
                  <a:cubicBezTo>
                    <a:pt x="0" y="919"/>
                    <a:pt x="190" y="1109"/>
                    <a:pt x="475" y="1172"/>
                  </a:cubicBezTo>
                  <a:cubicBezTo>
                    <a:pt x="488" y="1173"/>
                    <a:pt x="500" y="1173"/>
                    <a:pt x="513" y="1173"/>
                  </a:cubicBezTo>
                  <a:cubicBezTo>
                    <a:pt x="1172" y="1173"/>
                    <a:pt x="1162" y="344"/>
                    <a:pt x="634" y="95"/>
                  </a:cubicBezTo>
                  <a:cubicBezTo>
                    <a:pt x="602" y="64"/>
                    <a:pt x="602" y="64"/>
                    <a:pt x="602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3463098" y="4290682"/>
              <a:ext cx="81382" cy="155453"/>
            </a:xfrm>
            <a:custGeom>
              <a:avLst/>
              <a:gdLst/>
              <a:ahLst/>
              <a:cxnLst/>
              <a:rect l="l" t="t" r="r" b="b"/>
              <a:pathLst>
                <a:path w="2471" h="4720" extrusionOk="0">
                  <a:moveTo>
                    <a:pt x="0" y="1"/>
                  </a:moveTo>
                  <a:cubicBezTo>
                    <a:pt x="159" y="1869"/>
                    <a:pt x="950" y="3548"/>
                    <a:pt x="2471" y="4720"/>
                  </a:cubicBezTo>
                  <a:cubicBezTo>
                    <a:pt x="1837" y="3453"/>
                    <a:pt x="1520" y="1964"/>
                    <a:pt x="1805" y="539"/>
                  </a:cubicBezTo>
                  <a:cubicBezTo>
                    <a:pt x="1204" y="381"/>
                    <a:pt x="602" y="223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3493333" y="3903193"/>
              <a:ext cx="71996" cy="67286"/>
            </a:xfrm>
            <a:custGeom>
              <a:avLst/>
              <a:gdLst/>
              <a:ahLst/>
              <a:cxnLst/>
              <a:rect l="l" t="t" r="r" b="b"/>
              <a:pathLst>
                <a:path w="2186" h="2043" extrusionOk="0">
                  <a:moveTo>
                    <a:pt x="887" y="207"/>
                  </a:moveTo>
                  <a:cubicBezTo>
                    <a:pt x="887" y="238"/>
                    <a:pt x="919" y="270"/>
                    <a:pt x="951" y="270"/>
                  </a:cubicBezTo>
                  <a:cubicBezTo>
                    <a:pt x="1267" y="365"/>
                    <a:pt x="1648" y="523"/>
                    <a:pt x="1774" y="840"/>
                  </a:cubicBezTo>
                  <a:cubicBezTo>
                    <a:pt x="1933" y="1157"/>
                    <a:pt x="1838" y="1695"/>
                    <a:pt x="1394" y="1695"/>
                  </a:cubicBezTo>
                  <a:cubicBezTo>
                    <a:pt x="1077" y="1695"/>
                    <a:pt x="666" y="1379"/>
                    <a:pt x="507" y="1125"/>
                  </a:cubicBezTo>
                  <a:cubicBezTo>
                    <a:pt x="412" y="967"/>
                    <a:pt x="349" y="713"/>
                    <a:pt x="444" y="523"/>
                  </a:cubicBezTo>
                  <a:cubicBezTo>
                    <a:pt x="507" y="333"/>
                    <a:pt x="666" y="207"/>
                    <a:pt x="887" y="207"/>
                  </a:cubicBezTo>
                  <a:close/>
                  <a:moveTo>
                    <a:pt x="799" y="1"/>
                  </a:moveTo>
                  <a:cubicBezTo>
                    <a:pt x="476" y="1"/>
                    <a:pt x="124" y="316"/>
                    <a:pt x="96" y="682"/>
                  </a:cubicBezTo>
                  <a:cubicBezTo>
                    <a:pt x="1" y="1284"/>
                    <a:pt x="602" y="1854"/>
                    <a:pt x="1141" y="2012"/>
                  </a:cubicBezTo>
                  <a:cubicBezTo>
                    <a:pt x="1217" y="2033"/>
                    <a:pt x="1291" y="2043"/>
                    <a:pt x="1362" y="2043"/>
                  </a:cubicBezTo>
                  <a:cubicBezTo>
                    <a:pt x="1829" y="2043"/>
                    <a:pt x="2186" y="1624"/>
                    <a:pt x="2186" y="1157"/>
                  </a:cubicBezTo>
                  <a:cubicBezTo>
                    <a:pt x="2186" y="523"/>
                    <a:pt x="1584" y="80"/>
                    <a:pt x="982" y="17"/>
                  </a:cubicBezTo>
                  <a:lnTo>
                    <a:pt x="919" y="17"/>
                  </a:lnTo>
                  <a:cubicBezTo>
                    <a:pt x="880" y="6"/>
                    <a:pt x="839" y="1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3503774" y="3907903"/>
              <a:ext cx="53223" cy="50094"/>
            </a:xfrm>
            <a:custGeom>
              <a:avLst/>
              <a:gdLst/>
              <a:ahLst/>
              <a:cxnLst/>
              <a:rect l="l" t="t" r="r" b="b"/>
              <a:pathLst>
                <a:path w="1616" h="1521" extrusionOk="0">
                  <a:moveTo>
                    <a:pt x="539" y="0"/>
                  </a:moveTo>
                  <a:cubicBezTo>
                    <a:pt x="317" y="64"/>
                    <a:pt x="159" y="190"/>
                    <a:pt x="95" y="349"/>
                  </a:cubicBezTo>
                  <a:cubicBezTo>
                    <a:pt x="0" y="539"/>
                    <a:pt x="32" y="760"/>
                    <a:pt x="159" y="919"/>
                  </a:cubicBezTo>
                  <a:cubicBezTo>
                    <a:pt x="349" y="1204"/>
                    <a:pt x="729" y="1521"/>
                    <a:pt x="1077" y="1521"/>
                  </a:cubicBezTo>
                  <a:cubicBezTo>
                    <a:pt x="1521" y="1521"/>
                    <a:pt x="1616" y="982"/>
                    <a:pt x="1457" y="665"/>
                  </a:cubicBezTo>
                  <a:cubicBezTo>
                    <a:pt x="1299" y="349"/>
                    <a:pt x="982" y="222"/>
                    <a:pt x="602" y="95"/>
                  </a:cubicBezTo>
                  <a:cubicBezTo>
                    <a:pt x="570" y="64"/>
                    <a:pt x="539" y="64"/>
                    <a:pt x="539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3539245" y="3559542"/>
              <a:ext cx="38600" cy="110563"/>
            </a:xfrm>
            <a:custGeom>
              <a:avLst/>
              <a:gdLst/>
              <a:ahLst/>
              <a:cxnLst/>
              <a:rect l="l" t="t" r="r" b="b"/>
              <a:pathLst>
                <a:path w="1172" h="3357" extrusionOk="0">
                  <a:moveTo>
                    <a:pt x="0" y="0"/>
                  </a:moveTo>
                  <a:lnTo>
                    <a:pt x="0" y="0"/>
                  </a:lnTo>
                  <a:cubicBezTo>
                    <a:pt x="444" y="1045"/>
                    <a:pt x="539" y="2217"/>
                    <a:pt x="190" y="3325"/>
                  </a:cubicBezTo>
                  <a:cubicBezTo>
                    <a:pt x="507" y="3325"/>
                    <a:pt x="792" y="3357"/>
                    <a:pt x="1077" y="3357"/>
                  </a:cubicBezTo>
                  <a:cubicBezTo>
                    <a:pt x="1172" y="2090"/>
                    <a:pt x="824" y="855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3217991" y="4211439"/>
              <a:ext cx="170043" cy="77397"/>
            </a:xfrm>
            <a:custGeom>
              <a:avLst/>
              <a:gdLst/>
              <a:ahLst/>
              <a:cxnLst/>
              <a:rect l="l" t="t" r="r" b="b"/>
              <a:pathLst>
                <a:path w="5163" h="2350" extrusionOk="0">
                  <a:moveTo>
                    <a:pt x="4054" y="0"/>
                  </a:moveTo>
                  <a:cubicBezTo>
                    <a:pt x="3104" y="1330"/>
                    <a:pt x="1584" y="2090"/>
                    <a:pt x="0" y="2280"/>
                  </a:cubicBezTo>
                  <a:cubicBezTo>
                    <a:pt x="330" y="2326"/>
                    <a:pt x="657" y="2350"/>
                    <a:pt x="981" y="2350"/>
                  </a:cubicBezTo>
                  <a:cubicBezTo>
                    <a:pt x="2433" y="2350"/>
                    <a:pt x="3819" y="1888"/>
                    <a:pt x="5035" y="982"/>
                  </a:cubicBezTo>
                  <a:cubicBezTo>
                    <a:pt x="5067" y="950"/>
                    <a:pt x="5130" y="950"/>
                    <a:pt x="5162" y="950"/>
                  </a:cubicBezTo>
                  <a:cubicBezTo>
                    <a:pt x="4750" y="665"/>
                    <a:pt x="4402" y="285"/>
                    <a:pt x="4054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3381747" y="3559542"/>
              <a:ext cx="91790" cy="121003"/>
            </a:xfrm>
            <a:custGeom>
              <a:avLst/>
              <a:gdLst/>
              <a:ahLst/>
              <a:cxnLst/>
              <a:rect l="l" t="t" r="r" b="b"/>
              <a:pathLst>
                <a:path w="2787" h="3674" extrusionOk="0">
                  <a:moveTo>
                    <a:pt x="0" y="0"/>
                  </a:moveTo>
                  <a:cubicBezTo>
                    <a:pt x="950" y="1013"/>
                    <a:pt x="1869" y="2280"/>
                    <a:pt x="1615" y="3674"/>
                  </a:cubicBezTo>
                  <a:cubicBezTo>
                    <a:pt x="1995" y="3515"/>
                    <a:pt x="2407" y="3420"/>
                    <a:pt x="2787" y="3357"/>
                  </a:cubicBezTo>
                  <a:cubicBezTo>
                    <a:pt x="2534" y="1805"/>
                    <a:pt x="1425" y="53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9"/>
            <p:cNvSpPr/>
            <p:nvPr/>
          </p:nvSpPr>
          <p:spPr>
            <a:xfrm>
              <a:off x="3160617" y="4041425"/>
              <a:ext cx="127261" cy="102230"/>
            </a:xfrm>
            <a:custGeom>
              <a:avLst/>
              <a:gdLst/>
              <a:ahLst/>
              <a:cxnLst/>
              <a:rect l="l" t="t" r="r" b="b"/>
              <a:pathLst>
                <a:path w="3864" h="3104" extrusionOk="0">
                  <a:moveTo>
                    <a:pt x="3484" y="0"/>
                  </a:moveTo>
                  <a:cubicBezTo>
                    <a:pt x="1742" y="253"/>
                    <a:pt x="285" y="1425"/>
                    <a:pt x="0" y="3104"/>
                  </a:cubicBezTo>
                  <a:cubicBezTo>
                    <a:pt x="798" y="2168"/>
                    <a:pt x="2051" y="1471"/>
                    <a:pt x="3301" y="1471"/>
                  </a:cubicBezTo>
                  <a:cubicBezTo>
                    <a:pt x="3489" y="1471"/>
                    <a:pt x="3677" y="1487"/>
                    <a:pt x="3864" y="1520"/>
                  </a:cubicBezTo>
                  <a:cubicBezTo>
                    <a:pt x="3706" y="1045"/>
                    <a:pt x="3579" y="507"/>
                    <a:pt x="3484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3277440" y="3642968"/>
              <a:ext cx="74071" cy="121036"/>
            </a:xfrm>
            <a:custGeom>
              <a:avLst/>
              <a:gdLst/>
              <a:ahLst/>
              <a:cxnLst/>
              <a:rect l="l" t="t" r="r" b="b"/>
              <a:pathLst>
                <a:path w="2249" h="3675" extrusionOk="0">
                  <a:moveTo>
                    <a:pt x="380" y="1"/>
                  </a:moveTo>
                  <a:lnTo>
                    <a:pt x="380" y="1"/>
                  </a:lnTo>
                  <a:cubicBezTo>
                    <a:pt x="0" y="1331"/>
                    <a:pt x="507" y="2787"/>
                    <a:pt x="1615" y="3674"/>
                  </a:cubicBezTo>
                  <a:cubicBezTo>
                    <a:pt x="1805" y="3389"/>
                    <a:pt x="1995" y="3104"/>
                    <a:pt x="2249" y="2882"/>
                  </a:cubicBezTo>
                  <a:cubicBezTo>
                    <a:pt x="1109" y="2376"/>
                    <a:pt x="475" y="1204"/>
                    <a:pt x="380" y="1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3227377" y="3773361"/>
              <a:ext cx="71996" cy="79275"/>
            </a:xfrm>
            <a:custGeom>
              <a:avLst/>
              <a:gdLst/>
              <a:ahLst/>
              <a:cxnLst/>
              <a:rect l="l" t="t" r="r" b="b"/>
              <a:pathLst>
                <a:path w="2186" h="2407" extrusionOk="0">
                  <a:moveTo>
                    <a:pt x="0" y="0"/>
                  </a:moveTo>
                  <a:cubicBezTo>
                    <a:pt x="190" y="1014"/>
                    <a:pt x="887" y="1900"/>
                    <a:pt x="1837" y="2407"/>
                  </a:cubicBezTo>
                  <a:cubicBezTo>
                    <a:pt x="1900" y="2059"/>
                    <a:pt x="2027" y="1679"/>
                    <a:pt x="2185" y="1362"/>
                  </a:cubicBezTo>
                  <a:cubicBezTo>
                    <a:pt x="1267" y="1299"/>
                    <a:pt x="475" y="729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49"/>
          <p:cNvSpPr/>
          <p:nvPr/>
        </p:nvSpPr>
        <p:spPr>
          <a:xfrm>
            <a:off x="3400520" y="2744909"/>
            <a:ext cx="10440" cy="53486"/>
          </a:xfrm>
          <a:custGeom>
            <a:avLst/>
            <a:gdLst/>
            <a:ahLst/>
            <a:cxnLst/>
            <a:rect l="l" t="t" r="r" b="b"/>
            <a:pathLst>
              <a:path w="317" h="1624" extrusionOk="0">
                <a:moveTo>
                  <a:pt x="222" y="1"/>
                </a:moveTo>
                <a:cubicBezTo>
                  <a:pt x="174" y="1"/>
                  <a:pt x="127" y="32"/>
                  <a:pt x="127" y="96"/>
                </a:cubicBezTo>
                <a:cubicBezTo>
                  <a:pt x="64" y="571"/>
                  <a:pt x="0" y="1077"/>
                  <a:pt x="32" y="1552"/>
                </a:cubicBezTo>
                <a:cubicBezTo>
                  <a:pt x="32" y="1600"/>
                  <a:pt x="64" y="1624"/>
                  <a:pt x="95" y="1624"/>
                </a:cubicBezTo>
                <a:cubicBezTo>
                  <a:pt x="127" y="1624"/>
                  <a:pt x="159" y="1600"/>
                  <a:pt x="159" y="1552"/>
                </a:cubicBezTo>
                <a:cubicBezTo>
                  <a:pt x="254" y="1077"/>
                  <a:pt x="285" y="571"/>
                  <a:pt x="317" y="96"/>
                </a:cubicBezTo>
                <a:cubicBezTo>
                  <a:pt x="317" y="32"/>
                  <a:pt x="269" y="1"/>
                  <a:pt x="222" y="1"/>
                </a:cubicBezTo>
                <a:close/>
              </a:path>
            </a:pathLst>
          </a:custGeom>
          <a:solidFill>
            <a:schemeClr val="dk1"/>
          </a:solidFill>
          <a:ln w="4750" cap="flat" cmpd="sng">
            <a:solidFill>
              <a:schemeClr val="dk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1" name="Google Shape;1321;p49"/>
          <p:cNvGrpSpPr/>
          <p:nvPr/>
        </p:nvGrpSpPr>
        <p:grpSpPr>
          <a:xfrm>
            <a:off x="3376547" y="1135353"/>
            <a:ext cx="1075374" cy="1177866"/>
            <a:chOff x="3243022" y="1864834"/>
            <a:chExt cx="1075374" cy="1177866"/>
          </a:xfrm>
        </p:grpSpPr>
        <p:sp>
          <p:nvSpPr>
            <p:cNvPr id="1322" name="Google Shape;1322;p49"/>
            <p:cNvSpPr/>
            <p:nvPr/>
          </p:nvSpPr>
          <p:spPr>
            <a:xfrm>
              <a:off x="3268053" y="1886308"/>
              <a:ext cx="948133" cy="487965"/>
            </a:xfrm>
            <a:custGeom>
              <a:avLst/>
              <a:gdLst/>
              <a:ahLst/>
              <a:cxnLst/>
              <a:rect l="l" t="t" r="r" b="b"/>
              <a:pathLst>
                <a:path w="28788" h="14816" extrusionOk="0">
                  <a:moveTo>
                    <a:pt x="18699" y="1029"/>
                  </a:moveTo>
                  <a:cubicBezTo>
                    <a:pt x="20815" y="1029"/>
                    <a:pt x="22704" y="1738"/>
                    <a:pt x="23594" y="3870"/>
                  </a:cubicBezTo>
                  <a:cubicBezTo>
                    <a:pt x="24259" y="5485"/>
                    <a:pt x="23657" y="7417"/>
                    <a:pt x="22485" y="8747"/>
                  </a:cubicBezTo>
                  <a:cubicBezTo>
                    <a:pt x="21623" y="9714"/>
                    <a:pt x="20702" y="10076"/>
                    <a:pt x="19718" y="10076"/>
                  </a:cubicBezTo>
                  <a:cubicBezTo>
                    <a:pt x="18930" y="10076"/>
                    <a:pt x="18101" y="9845"/>
                    <a:pt x="17228" y="9507"/>
                  </a:cubicBezTo>
                  <a:cubicBezTo>
                    <a:pt x="16250" y="9131"/>
                    <a:pt x="15307" y="8964"/>
                    <a:pt x="14394" y="8964"/>
                  </a:cubicBezTo>
                  <a:cubicBezTo>
                    <a:pt x="11850" y="8964"/>
                    <a:pt x="9538" y="10259"/>
                    <a:pt x="7347" y="11914"/>
                  </a:cubicBezTo>
                  <a:cubicBezTo>
                    <a:pt x="6447" y="12611"/>
                    <a:pt x="5227" y="13773"/>
                    <a:pt x="4074" y="13773"/>
                  </a:cubicBezTo>
                  <a:cubicBezTo>
                    <a:pt x="3604" y="13773"/>
                    <a:pt x="3145" y="13580"/>
                    <a:pt x="2724" y="13085"/>
                  </a:cubicBezTo>
                  <a:cubicBezTo>
                    <a:pt x="2692" y="13022"/>
                    <a:pt x="2692" y="12927"/>
                    <a:pt x="2724" y="12864"/>
                  </a:cubicBezTo>
                  <a:cubicBezTo>
                    <a:pt x="2344" y="12104"/>
                    <a:pt x="2249" y="11154"/>
                    <a:pt x="2660" y="10425"/>
                  </a:cubicBezTo>
                  <a:cubicBezTo>
                    <a:pt x="3294" y="7037"/>
                    <a:pt x="8836" y="4091"/>
                    <a:pt x="11243" y="2951"/>
                  </a:cubicBezTo>
                  <a:cubicBezTo>
                    <a:pt x="13086" y="2126"/>
                    <a:pt x="16068" y="1029"/>
                    <a:pt x="18699" y="1029"/>
                  </a:cubicBezTo>
                  <a:close/>
                  <a:moveTo>
                    <a:pt x="20285" y="1"/>
                  </a:moveTo>
                  <a:cubicBezTo>
                    <a:pt x="20130" y="1"/>
                    <a:pt x="19976" y="2"/>
                    <a:pt x="19825" y="6"/>
                  </a:cubicBezTo>
                  <a:cubicBezTo>
                    <a:pt x="17006" y="69"/>
                    <a:pt x="14220" y="798"/>
                    <a:pt x="11623" y="1938"/>
                  </a:cubicBezTo>
                  <a:cubicBezTo>
                    <a:pt x="7822" y="3648"/>
                    <a:pt x="0" y="8177"/>
                    <a:pt x="1394" y="13339"/>
                  </a:cubicBezTo>
                  <a:cubicBezTo>
                    <a:pt x="1425" y="13339"/>
                    <a:pt x="1457" y="13370"/>
                    <a:pt x="1489" y="13465"/>
                  </a:cubicBezTo>
                  <a:cubicBezTo>
                    <a:pt x="1945" y="14448"/>
                    <a:pt x="2656" y="14816"/>
                    <a:pt x="3492" y="14816"/>
                  </a:cubicBezTo>
                  <a:cubicBezTo>
                    <a:pt x="5674" y="14816"/>
                    <a:pt x="8704" y="12310"/>
                    <a:pt x="10261" y="11692"/>
                  </a:cubicBezTo>
                  <a:cubicBezTo>
                    <a:pt x="11546" y="11136"/>
                    <a:pt x="12784" y="10928"/>
                    <a:pt x="14061" y="10928"/>
                  </a:cubicBezTo>
                  <a:cubicBezTo>
                    <a:pt x="14892" y="10928"/>
                    <a:pt x="15740" y="11016"/>
                    <a:pt x="16626" y="11154"/>
                  </a:cubicBezTo>
                  <a:cubicBezTo>
                    <a:pt x="17870" y="11354"/>
                    <a:pt x="19101" y="11528"/>
                    <a:pt x="20310" y="11528"/>
                  </a:cubicBezTo>
                  <a:cubicBezTo>
                    <a:pt x="21779" y="11528"/>
                    <a:pt x="23217" y="11270"/>
                    <a:pt x="24607" y="10489"/>
                  </a:cubicBezTo>
                  <a:cubicBezTo>
                    <a:pt x="27236" y="9063"/>
                    <a:pt x="28787" y="5612"/>
                    <a:pt x="27236" y="2888"/>
                  </a:cubicBezTo>
                  <a:cubicBezTo>
                    <a:pt x="25922" y="530"/>
                    <a:pt x="22836" y="1"/>
                    <a:pt x="20285" y="1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9"/>
            <p:cNvSpPr/>
            <p:nvPr/>
          </p:nvSpPr>
          <p:spPr>
            <a:xfrm>
              <a:off x="3243022" y="1864834"/>
              <a:ext cx="1007580" cy="526861"/>
            </a:xfrm>
            <a:custGeom>
              <a:avLst/>
              <a:gdLst/>
              <a:ahLst/>
              <a:cxnLst/>
              <a:rect l="l" t="t" r="r" b="b"/>
              <a:pathLst>
                <a:path w="30593" h="15997" extrusionOk="0">
                  <a:moveTo>
                    <a:pt x="21153" y="715"/>
                  </a:moveTo>
                  <a:cubicBezTo>
                    <a:pt x="23665" y="715"/>
                    <a:pt x="26693" y="1199"/>
                    <a:pt x="28027" y="3572"/>
                  </a:cubicBezTo>
                  <a:cubicBezTo>
                    <a:pt x="29579" y="6327"/>
                    <a:pt x="27996" y="9747"/>
                    <a:pt x="25430" y="11172"/>
                  </a:cubicBezTo>
                  <a:cubicBezTo>
                    <a:pt x="23975" y="11971"/>
                    <a:pt x="22490" y="12222"/>
                    <a:pt x="20986" y="12222"/>
                  </a:cubicBezTo>
                  <a:cubicBezTo>
                    <a:pt x="19806" y="12222"/>
                    <a:pt x="18615" y="12068"/>
                    <a:pt x="17418" y="11901"/>
                  </a:cubicBezTo>
                  <a:cubicBezTo>
                    <a:pt x="16542" y="11765"/>
                    <a:pt x="15709" y="11682"/>
                    <a:pt x="14892" y="11682"/>
                  </a:cubicBezTo>
                  <a:cubicBezTo>
                    <a:pt x="13611" y="11682"/>
                    <a:pt x="12367" y="11885"/>
                    <a:pt x="11053" y="12407"/>
                  </a:cubicBezTo>
                  <a:cubicBezTo>
                    <a:pt x="9522" y="13047"/>
                    <a:pt x="6490" y="15550"/>
                    <a:pt x="4314" y="15550"/>
                  </a:cubicBezTo>
                  <a:cubicBezTo>
                    <a:pt x="3474" y="15550"/>
                    <a:pt x="2762" y="15177"/>
                    <a:pt x="2312" y="14181"/>
                  </a:cubicBezTo>
                  <a:cubicBezTo>
                    <a:pt x="2312" y="14117"/>
                    <a:pt x="2217" y="14086"/>
                    <a:pt x="2185" y="14086"/>
                  </a:cubicBezTo>
                  <a:cubicBezTo>
                    <a:pt x="792" y="8892"/>
                    <a:pt x="8614" y="4363"/>
                    <a:pt x="12446" y="2685"/>
                  </a:cubicBezTo>
                  <a:cubicBezTo>
                    <a:pt x="15011" y="1513"/>
                    <a:pt x="17830" y="816"/>
                    <a:pt x="20648" y="721"/>
                  </a:cubicBezTo>
                  <a:cubicBezTo>
                    <a:pt x="20814" y="717"/>
                    <a:pt x="20982" y="715"/>
                    <a:pt x="21153" y="715"/>
                  </a:cubicBezTo>
                  <a:close/>
                  <a:moveTo>
                    <a:pt x="20932" y="1"/>
                  </a:moveTo>
                  <a:cubicBezTo>
                    <a:pt x="17042" y="1"/>
                    <a:pt x="13042" y="1397"/>
                    <a:pt x="9754" y="3223"/>
                  </a:cubicBezTo>
                  <a:cubicBezTo>
                    <a:pt x="6271" y="5250"/>
                    <a:pt x="0" y="9525"/>
                    <a:pt x="1837" y="14276"/>
                  </a:cubicBezTo>
                  <a:lnTo>
                    <a:pt x="1837" y="14307"/>
                  </a:lnTo>
                  <a:cubicBezTo>
                    <a:pt x="1869" y="14307"/>
                    <a:pt x="1869" y="14339"/>
                    <a:pt x="1869" y="14339"/>
                  </a:cubicBezTo>
                  <a:lnTo>
                    <a:pt x="2090" y="14814"/>
                  </a:lnTo>
                  <a:cubicBezTo>
                    <a:pt x="2154" y="14877"/>
                    <a:pt x="2185" y="14909"/>
                    <a:pt x="2217" y="14909"/>
                  </a:cubicBezTo>
                  <a:cubicBezTo>
                    <a:pt x="2787" y="15662"/>
                    <a:pt x="3644" y="15997"/>
                    <a:pt x="4563" y="15997"/>
                  </a:cubicBezTo>
                  <a:cubicBezTo>
                    <a:pt x="5074" y="15997"/>
                    <a:pt x="5603" y="15893"/>
                    <a:pt x="6112" y="15701"/>
                  </a:cubicBezTo>
                  <a:cubicBezTo>
                    <a:pt x="9184" y="14497"/>
                    <a:pt x="11338" y="12122"/>
                    <a:pt x="14853" y="12122"/>
                  </a:cubicBezTo>
                  <a:cubicBezTo>
                    <a:pt x="17021" y="12122"/>
                    <a:pt x="19104" y="12816"/>
                    <a:pt x="21258" y="12816"/>
                  </a:cubicBezTo>
                  <a:cubicBezTo>
                    <a:pt x="21747" y="12816"/>
                    <a:pt x="22240" y="12780"/>
                    <a:pt x="22739" y="12692"/>
                  </a:cubicBezTo>
                  <a:cubicBezTo>
                    <a:pt x="24829" y="12344"/>
                    <a:pt x="26919" y="11299"/>
                    <a:pt x="28122" y="9494"/>
                  </a:cubicBezTo>
                  <a:cubicBezTo>
                    <a:pt x="30592" y="5757"/>
                    <a:pt x="28597" y="1482"/>
                    <a:pt x="24385" y="405"/>
                  </a:cubicBezTo>
                  <a:cubicBezTo>
                    <a:pt x="23259" y="127"/>
                    <a:pt x="22100" y="1"/>
                    <a:pt x="20932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9"/>
            <p:cNvSpPr/>
            <p:nvPr/>
          </p:nvSpPr>
          <p:spPr>
            <a:xfrm>
              <a:off x="3298288" y="1919935"/>
              <a:ext cx="768736" cy="419394"/>
            </a:xfrm>
            <a:custGeom>
              <a:avLst/>
              <a:gdLst/>
              <a:ahLst/>
              <a:cxnLst/>
              <a:rect l="l" t="t" r="r" b="b"/>
              <a:pathLst>
                <a:path w="23341" h="12734" extrusionOk="0">
                  <a:moveTo>
                    <a:pt x="1806" y="10924"/>
                  </a:moveTo>
                  <a:lnTo>
                    <a:pt x="1806" y="10924"/>
                  </a:lnTo>
                  <a:cubicBezTo>
                    <a:pt x="1932" y="11241"/>
                    <a:pt x="2091" y="11621"/>
                    <a:pt x="2312" y="11969"/>
                  </a:cubicBezTo>
                  <a:cubicBezTo>
                    <a:pt x="2249" y="11938"/>
                    <a:pt x="2217" y="11843"/>
                    <a:pt x="2091" y="11811"/>
                  </a:cubicBezTo>
                  <a:cubicBezTo>
                    <a:pt x="1932" y="11526"/>
                    <a:pt x="1837" y="11209"/>
                    <a:pt x="1806" y="10924"/>
                  </a:cubicBezTo>
                  <a:close/>
                  <a:moveTo>
                    <a:pt x="17433" y="431"/>
                  </a:moveTo>
                  <a:cubicBezTo>
                    <a:pt x="20086" y="431"/>
                    <a:pt x="23176" y="2075"/>
                    <a:pt x="22359" y="5224"/>
                  </a:cubicBezTo>
                  <a:cubicBezTo>
                    <a:pt x="21795" y="7187"/>
                    <a:pt x="20375" y="8390"/>
                    <a:pt x="18615" y="8390"/>
                  </a:cubicBezTo>
                  <a:cubicBezTo>
                    <a:pt x="18103" y="8390"/>
                    <a:pt x="17563" y="8288"/>
                    <a:pt x="17007" y="8074"/>
                  </a:cubicBezTo>
                  <a:cubicBezTo>
                    <a:pt x="15792" y="7615"/>
                    <a:pt x="14692" y="7248"/>
                    <a:pt x="13412" y="7248"/>
                  </a:cubicBezTo>
                  <a:cubicBezTo>
                    <a:pt x="13191" y="7248"/>
                    <a:pt x="12965" y="7259"/>
                    <a:pt x="12732" y="7282"/>
                  </a:cubicBezTo>
                  <a:cubicBezTo>
                    <a:pt x="11243" y="7441"/>
                    <a:pt x="9818" y="8011"/>
                    <a:pt x="8520" y="8802"/>
                  </a:cubicBezTo>
                  <a:cubicBezTo>
                    <a:pt x="7310" y="9506"/>
                    <a:pt x="4775" y="12134"/>
                    <a:pt x="3047" y="12134"/>
                  </a:cubicBezTo>
                  <a:cubicBezTo>
                    <a:pt x="2830" y="12134"/>
                    <a:pt x="2626" y="12093"/>
                    <a:pt x="2439" y="12001"/>
                  </a:cubicBezTo>
                  <a:cubicBezTo>
                    <a:pt x="2534" y="12001"/>
                    <a:pt x="2566" y="11969"/>
                    <a:pt x="2534" y="11874"/>
                  </a:cubicBezTo>
                  <a:cubicBezTo>
                    <a:pt x="1" y="7504"/>
                    <a:pt x="7633" y="3482"/>
                    <a:pt x="10800" y="2152"/>
                  </a:cubicBezTo>
                  <a:cubicBezTo>
                    <a:pt x="12732" y="1265"/>
                    <a:pt x="14917" y="569"/>
                    <a:pt x="17070" y="442"/>
                  </a:cubicBezTo>
                  <a:cubicBezTo>
                    <a:pt x="17190" y="435"/>
                    <a:pt x="17311" y="431"/>
                    <a:pt x="17433" y="431"/>
                  </a:cubicBezTo>
                  <a:close/>
                  <a:moveTo>
                    <a:pt x="17785" y="0"/>
                  </a:moveTo>
                  <a:cubicBezTo>
                    <a:pt x="15161" y="0"/>
                    <a:pt x="12184" y="1103"/>
                    <a:pt x="10325" y="1962"/>
                  </a:cubicBezTo>
                  <a:cubicBezTo>
                    <a:pt x="7918" y="3007"/>
                    <a:pt x="2376" y="6016"/>
                    <a:pt x="1774" y="9341"/>
                  </a:cubicBezTo>
                  <a:cubicBezTo>
                    <a:pt x="1362" y="10133"/>
                    <a:pt x="1426" y="11051"/>
                    <a:pt x="1837" y="11811"/>
                  </a:cubicBezTo>
                  <a:cubicBezTo>
                    <a:pt x="1806" y="11874"/>
                    <a:pt x="1774" y="11969"/>
                    <a:pt x="1837" y="12033"/>
                  </a:cubicBezTo>
                  <a:cubicBezTo>
                    <a:pt x="2269" y="12538"/>
                    <a:pt x="2735" y="12734"/>
                    <a:pt x="3211" y="12734"/>
                  </a:cubicBezTo>
                  <a:cubicBezTo>
                    <a:pt x="4375" y="12734"/>
                    <a:pt x="5593" y="11558"/>
                    <a:pt x="6493" y="10861"/>
                  </a:cubicBezTo>
                  <a:cubicBezTo>
                    <a:pt x="8660" y="9206"/>
                    <a:pt x="10983" y="7911"/>
                    <a:pt x="13522" y="7911"/>
                  </a:cubicBezTo>
                  <a:cubicBezTo>
                    <a:pt x="14433" y="7911"/>
                    <a:pt x="15372" y="8078"/>
                    <a:pt x="16342" y="8454"/>
                  </a:cubicBezTo>
                  <a:cubicBezTo>
                    <a:pt x="17217" y="8807"/>
                    <a:pt x="18049" y="9047"/>
                    <a:pt x="18839" y="9047"/>
                  </a:cubicBezTo>
                  <a:cubicBezTo>
                    <a:pt x="19821" y="9047"/>
                    <a:pt x="20739" y="8677"/>
                    <a:pt x="21599" y="7694"/>
                  </a:cubicBezTo>
                  <a:cubicBezTo>
                    <a:pt x="22707" y="6396"/>
                    <a:pt x="23341" y="4496"/>
                    <a:pt x="22676" y="2849"/>
                  </a:cubicBezTo>
                  <a:cubicBezTo>
                    <a:pt x="21786" y="715"/>
                    <a:pt x="19900" y="0"/>
                    <a:pt x="17785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3298288" y="1935184"/>
              <a:ext cx="763367" cy="385438"/>
            </a:xfrm>
            <a:custGeom>
              <a:avLst/>
              <a:gdLst/>
              <a:ahLst/>
              <a:cxnLst/>
              <a:rect l="l" t="t" r="r" b="b"/>
              <a:pathLst>
                <a:path w="23178" h="11703" extrusionOk="0">
                  <a:moveTo>
                    <a:pt x="16310" y="1372"/>
                  </a:moveTo>
                  <a:cubicBezTo>
                    <a:pt x="16469" y="1372"/>
                    <a:pt x="16500" y="1594"/>
                    <a:pt x="16342" y="1626"/>
                  </a:cubicBezTo>
                  <a:cubicBezTo>
                    <a:pt x="15677" y="1721"/>
                    <a:pt x="14948" y="1721"/>
                    <a:pt x="14252" y="1816"/>
                  </a:cubicBezTo>
                  <a:cubicBezTo>
                    <a:pt x="14157" y="1816"/>
                    <a:pt x="14125" y="1594"/>
                    <a:pt x="14252" y="1594"/>
                  </a:cubicBezTo>
                  <a:cubicBezTo>
                    <a:pt x="14948" y="1531"/>
                    <a:pt x="15613" y="1404"/>
                    <a:pt x="16310" y="1372"/>
                  </a:cubicBezTo>
                  <a:close/>
                  <a:moveTo>
                    <a:pt x="17830" y="1341"/>
                  </a:moveTo>
                  <a:cubicBezTo>
                    <a:pt x="18464" y="1341"/>
                    <a:pt x="19255" y="1499"/>
                    <a:pt x="19794" y="1879"/>
                  </a:cubicBezTo>
                  <a:cubicBezTo>
                    <a:pt x="19951" y="1984"/>
                    <a:pt x="19870" y="2196"/>
                    <a:pt x="19731" y="2196"/>
                  </a:cubicBezTo>
                  <a:cubicBezTo>
                    <a:pt x="19701" y="2196"/>
                    <a:pt x="19669" y="2186"/>
                    <a:pt x="19635" y="2164"/>
                  </a:cubicBezTo>
                  <a:cubicBezTo>
                    <a:pt x="19350" y="2006"/>
                    <a:pt x="19065" y="1847"/>
                    <a:pt x="18780" y="1752"/>
                  </a:cubicBezTo>
                  <a:cubicBezTo>
                    <a:pt x="18464" y="1626"/>
                    <a:pt x="18147" y="1594"/>
                    <a:pt x="17830" y="1562"/>
                  </a:cubicBezTo>
                  <a:cubicBezTo>
                    <a:pt x="17672" y="1562"/>
                    <a:pt x="17672" y="1341"/>
                    <a:pt x="17830" y="1341"/>
                  </a:cubicBezTo>
                  <a:close/>
                  <a:moveTo>
                    <a:pt x="12281" y="1868"/>
                  </a:moveTo>
                  <a:cubicBezTo>
                    <a:pt x="12410" y="1868"/>
                    <a:pt x="12491" y="2049"/>
                    <a:pt x="12352" y="2132"/>
                  </a:cubicBezTo>
                  <a:cubicBezTo>
                    <a:pt x="11465" y="2607"/>
                    <a:pt x="10610" y="3019"/>
                    <a:pt x="9723" y="3462"/>
                  </a:cubicBezTo>
                  <a:cubicBezTo>
                    <a:pt x="9717" y="3465"/>
                    <a:pt x="9711" y="3467"/>
                    <a:pt x="9705" y="3467"/>
                  </a:cubicBezTo>
                  <a:cubicBezTo>
                    <a:pt x="9644" y="3467"/>
                    <a:pt x="9573" y="3333"/>
                    <a:pt x="9660" y="3304"/>
                  </a:cubicBezTo>
                  <a:cubicBezTo>
                    <a:pt x="10483" y="2829"/>
                    <a:pt x="11338" y="2322"/>
                    <a:pt x="12225" y="1879"/>
                  </a:cubicBezTo>
                  <a:cubicBezTo>
                    <a:pt x="12244" y="1871"/>
                    <a:pt x="12263" y="1868"/>
                    <a:pt x="12281" y="1868"/>
                  </a:cubicBezTo>
                  <a:close/>
                  <a:moveTo>
                    <a:pt x="15550" y="2861"/>
                  </a:moveTo>
                  <a:cubicBezTo>
                    <a:pt x="15677" y="2861"/>
                    <a:pt x="15708" y="3082"/>
                    <a:pt x="15582" y="3114"/>
                  </a:cubicBezTo>
                  <a:cubicBezTo>
                    <a:pt x="15075" y="3272"/>
                    <a:pt x="14568" y="3399"/>
                    <a:pt x="14030" y="3494"/>
                  </a:cubicBezTo>
                  <a:cubicBezTo>
                    <a:pt x="14015" y="3504"/>
                    <a:pt x="14000" y="3509"/>
                    <a:pt x="13987" y="3509"/>
                  </a:cubicBezTo>
                  <a:cubicBezTo>
                    <a:pt x="13919" y="3509"/>
                    <a:pt x="13892" y="3389"/>
                    <a:pt x="13998" y="3336"/>
                  </a:cubicBezTo>
                  <a:cubicBezTo>
                    <a:pt x="14505" y="3146"/>
                    <a:pt x="15043" y="2987"/>
                    <a:pt x="15550" y="2861"/>
                  </a:cubicBezTo>
                  <a:close/>
                  <a:moveTo>
                    <a:pt x="18323" y="3045"/>
                  </a:moveTo>
                  <a:cubicBezTo>
                    <a:pt x="18819" y="3045"/>
                    <a:pt x="19349" y="3203"/>
                    <a:pt x="19667" y="3589"/>
                  </a:cubicBezTo>
                  <a:cubicBezTo>
                    <a:pt x="19771" y="3693"/>
                    <a:pt x="19684" y="3796"/>
                    <a:pt x="19580" y="3796"/>
                  </a:cubicBezTo>
                  <a:cubicBezTo>
                    <a:pt x="19556" y="3796"/>
                    <a:pt x="19532" y="3791"/>
                    <a:pt x="19509" y="3779"/>
                  </a:cubicBezTo>
                  <a:cubicBezTo>
                    <a:pt x="19255" y="3621"/>
                    <a:pt x="19034" y="3431"/>
                    <a:pt x="18717" y="3399"/>
                  </a:cubicBezTo>
                  <a:cubicBezTo>
                    <a:pt x="18503" y="3328"/>
                    <a:pt x="18272" y="3292"/>
                    <a:pt x="18036" y="3292"/>
                  </a:cubicBezTo>
                  <a:cubicBezTo>
                    <a:pt x="17957" y="3292"/>
                    <a:pt x="17878" y="3296"/>
                    <a:pt x="17799" y="3304"/>
                  </a:cubicBezTo>
                  <a:cubicBezTo>
                    <a:pt x="17672" y="3304"/>
                    <a:pt x="17640" y="3146"/>
                    <a:pt x="17767" y="3114"/>
                  </a:cubicBezTo>
                  <a:cubicBezTo>
                    <a:pt x="17937" y="3069"/>
                    <a:pt x="18127" y="3045"/>
                    <a:pt x="18323" y="3045"/>
                  </a:cubicBezTo>
                  <a:close/>
                  <a:moveTo>
                    <a:pt x="11864" y="3690"/>
                  </a:moveTo>
                  <a:cubicBezTo>
                    <a:pt x="11968" y="3690"/>
                    <a:pt x="12011" y="3829"/>
                    <a:pt x="11908" y="3906"/>
                  </a:cubicBezTo>
                  <a:cubicBezTo>
                    <a:pt x="11180" y="4286"/>
                    <a:pt x="10483" y="4666"/>
                    <a:pt x="9723" y="5014"/>
                  </a:cubicBezTo>
                  <a:cubicBezTo>
                    <a:pt x="9712" y="5017"/>
                    <a:pt x="9701" y="5018"/>
                    <a:pt x="9691" y="5018"/>
                  </a:cubicBezTo>
                  <a:cubicBezTo>
                    <a:pt x="9592" y="5018"/>
                    <a:pt x="9573" y="4885"/>
                    <a:pt x="9660" y="4856"/>
                  </a:cubicBezTo>
                  <a:cubicBezTo>
                    <a:pt x="10356" y="4444"/>
                    <a:pt x="11085" y="4064"/>
                    <a:pt x="11781" y="3716"/>
                  </a:cubicBezTo>
                  <a:cubicBezTo>
                    <a:pt x="11812" y="3698"/>
                    <a:pt x="11840" y="3690"/>
                    <a:pt x="11864" y="3690"/>
                  </a:cubicBezTo>
                  <a:close/>
                  <a:moveTo>
                    <a:pt x="16405" y="4853"/>
                  </a:moveTo>
                  <a:cubicBezTo>
                    <a:pt x="16559" y="4853"/>
                    <a:pt x="16523" y="5078"/>
                    <a:pt x="16374" y="5078"/>
                  </a:cubicBezTo>
                  <a:cubicBezTo>
                    <a:pt x="16136" y="5109"/>
                    <a:pt x="15906" y="5109"/>
                    <a:pt x="15689" y="5109"/>
                  </a:cubicBezTo>
                  <a:cubicBezTo>
                    <a:pt x="15471" y="5109"/>
                    <a:pt x="15265" y="5109"/>
                    <a:pt x="15075" y="5141"/>
                  </a:cubicBezTo>
                  <a:cubicBezTo>
                    <a:pt x="14948" y="5141"/>
                    <a:pt x="14948" y="4919"/>
                    <a:pt x="15075" y="4919"/>
                  </a:cubicBezTo>
                  <a:cubicBezTo>
                    <a:pt x="15518" y="4919"/>
                    <a:pt x="15930" y="4856"/>
                    <a:pt x="16374" y="4856"/>
                  </a:cubicBezTo>
                  <a:cubicBezTo>
                    <a:pt x="16385" y="4854"/>
                    <a:pt x="16395" y="4853"/>
                    <a:pt x="16405" y="4853"/>
                  </a:cubicBezTo>
                  <a:close/>
                  <a:moveTo>
                    <a:pt x="8212" y="3864"/>
                  </a:moveTo>
                  <a:cubicBezTo>
                    <a:pt x="8316" y="3864"/>
                    <a:pt x="8379" y="4068"/>
                    <a:pt x="8266" y="4096"/>
                  </a:cubicBezTo>
                  <a:cubicBezTo>
                    <a:pt x="7538" y="4381"/>
                    <a:pt x="6904" y="4698"/>
                    <a:pt x="6429" y="5331"/>
                  </a:cubicBezTo>
                  <a:cubicBezTo>
                    <a:pt x="6412" y="5349"/>
                    <a:pt x="6387" y="5356"/>
                    <a:pt x="6361" y="5356"/>
                  </a:cubicBezTo>
                  <a:cubicBezTo>
                    <a:pt x="6295" y="5356"/>
                    <a:pt x="6225" y="5304"/>
                    <a:pt x="6271" y="5236"/>
                  </a:cubicBezTo>
                  <a:cubicBezTo>
                    <a:pt x="6714" y="4603"/>
                    <a:pt x="7379" y="4064"/>
                    <a:pt x="8171" y="3874"/>
                  </a:cubicBezTo>
                  <a:cubicBezTo>
                    <a:pt x="8185" y="3867"/>
                    <a:pt x="8199" y="3864"/>
                    <a:pt x="8212" y="3864"/>
                  </a:cubicBezTo>
                  <a:close/>
                  <a:moveTo>
                    <a:pt x="19338" y="5334"/>
                  </a:moveTo>
                  <a:cubicBezTo>
                    <a:pt x="19529" y="5334"/>
                    <a:pt x="19647" y="5588"/>
                    <a:pt x="19540" y="5774"/>
                  </a:cubicBezTo>
                  <a:cubicBezTo>
                    <a:pt x="19495" y="5843"/>
                    <a:pt x="19416" y="5895"/>
                    <a:pt x="19317" y="5895"/>
                  </a:cubicBezTo>
                  <a:cubicBezTo>
                    <a:pt x="19278" y="5895"/>
                    <a:pt x="19236" y="5887"/>
                    <a:pt x="19192" y="5869"/>
                  </a:cubicBezTo>
                  <a:cubicBezTo>
                    <a:pt x="19085" y="5869"/>
                    <a:pt x="18866" y="5690"/>
                    <a:pt x="18762" y="5690"/>
                  </a:cubicBezTo>
                  <a:cubicBezTo>
                    <a:pt x="18743" y="5690"/>
                    <a:pt x="18727" y="5696"/>
                    <a:pt x="18717" y="5711"/>
                  </a:cubicBezTo>
                  <a:cubicBezTo>
                    <a:pt x="18684" y="5744"/>
                    <a:pt x="18649" y="5758"/>
                    <a:pt x="18617" y="5758"/>
                  </a:cubicBezTo>
                  <a:cubicBezTo>
                    <a:pt x="18525" y="5758"/>
                    <a:pt x="18457" y="5646"/>
                    <a:pt x="18527" y="5553"/>
                  </a:cubicBezTo>
                  <a:cubicBezTo>
                    <a:pt x="18573" y="5484"/>
                    <a:pt x="18651" y="5432"/>
                    <a:pt x="18751" y="5432"/>
                  </a:cubicBezTo>
                  <a:cubicBezTo>
                    <a:pt x="18789" y="5432"/>
                    <a:pt x="18831" y="5440"/>
                    <a:pt x="18875" y="5458"/>
                  </a:cubicBezTo>
                  <a:cubicBezTo>
                    <a:pt x="19002" y="5458"/>
                    <a:pt x="19034" y="5489"/>
                    <a:pt x="19097" y="5521"/>
                  </a:cubicBezTo>
                  <a:lnTo>
                    <a:pt x="19160" y="5521"/>
                  </a:lnTo>
                  <a:cubicBezTo>
                    <a:pt x="19160" y="5489"/>
                    <a:pt x="19160" y="5394"/>
                    <a:pt x="19224" y="5363"/>
                  </a:cubicBezTo>
                  <a:cubicBezTo>
                    <a:pt x="19264" y="5343"/>
                    <a:pt x="19302" y="5334"/>
                    <a:pt x="19338" y="5334"/>
                  </a:cubicBezTo>
                  <a:close/>
                  <a:moveTo>
                    <a:pt x="13245" y="5131"/>
                  </a:moveTo>
                  <a:cubicBezTo>
                    <a:pt x="13338" y="5131"/>
                    <a:pt x="13347" y="5334"/>
                    <a:pt x="13207" y="5363"/>
                  </a:cubicBezTo>
                  <a:cubicBezTo>
                    <a:pt x="12447" y="5489"/>
                    <a:pt x="11750" y="5648"/>
                    <a:pt x="11116" y="6091"/>
                  </a:cubicBezTo>
                  <a:cubicBezTo>
                    <a:pt x="11101" y="6101"/>
                    <a:pt x="11086" y="6106"/>
                    <a:pt x="11073" y="6106"/>
                  </a:cubicBezTo>
                  <a:cubicBezTo>
                    <a:pt x="11004" y="6106"/>
                    <a:pt x="10968" y="5991"/>
                    <a:pt x="11021" y="5964"/>
                  </a:cubicBezTo>
                  <a:cubicBezTo>
                    <a:pt x="11655" y="5521"/>
                    <a:pt x="12415" y="5204"/>
                    <a:pt x="13207" y="5141"/>
                  </a:cubicBezTo>
                  <a:cubicBezTo>
                    <a:pt x="13221" y="5134"/>
                    <a:pt x="13233" y="5131"/>
                    <a:pt x="13245" y="5131"/>
                  </a:cubicBezTo>
                  <a:close/>
                  <a:moveTo>
                    <a:pt x="7938" y="5587"/>
                  </a:moveTo>
                  <a:cubicBezTo>
                    <a:pt x="8036" y="5587"/>
                    <a:pt x="8112" y="5700"/>
                    <a:pt x="8013" y="5774"/>
                  </a:cubicBezTo>
                  <a:cubicBezTo>
                    <a:pt x="7506" y="6154"/>
                    <a:pt x="6999" y="6566"/>
                    <a:pt x="6493" y="6914"/>
                  </a:cubicBezTo>
                  <a:cubicBezTo>
                    <a:pt x="6475" y="6926"/>
                    <a:pt x="6455" y="6932"/>
                    <a:pt x="6437" y="6932"/>
                  </a:cubicBezTo>
                  <a:cubicBezTo>
                    <a:pt x="6357" y="6932"/>
                    <a:pt x="6289" y="6839"/>
                    <a:pt x="6366" y="6788"/>
                  </a:cubicBezTo>
                  <a:cubicBezTo>
                    <a:pt x="6841" y="6408"/>
                    <a:pt x="7348" y="5996"/>
                    <a:pt x="7855" y="5616"/>
                  </a:cubicBezTo>
                  <a:cubicBezTo>
                    <a:pt x="7882" y="5595"/>
                    <a:pt x="7911" y="5587"/>
                    <a:pt x="7938" y="5587"/>
                  </a:cubicBezTo>
                  <a:close/>
                  <a:moveTo>
                    <a:pt x="9431" y="6491"/>
                  </a:moveTo>
                  <a:cubicBezTo>
                    <a:pt x="9560" y="6491"/>
                    <a:pt x="9640" y="6673"/>
                    <a:pt x="9501" y="6756"/>
                  </a:cubicBezTo>
                  <a:cubicBezTo>
                    <a:pt x="8963" y="7041"/>
                    <a:pt x="8456" y="7263"/>
                    <a:pt x="7950" y="7516"/>
                  </a:cubicBezTo>
                  <a:cubicBezTo>
                    <a:pt x="7941" y="7519"/>
                    <a:pt x="7933" y="7520"/>
                    <a:pt x="7925" y="7520"/>
                  </a:cubicBezTo>
                  <a:cubicBezTo>
                    <a:pt x="7844" y="7520"/>
                    <a:pt x="7797" y="7387"/>
                    <a:pt x="7855" y="7358"/>
                  </a:cubicBezTo>
                  <a:cubicBezTo>
                    <a:pt x="8330" y="7073"/>
                    <a:pt x="8868" y="6788"/>
                    <a:pt x="9375" y="6503"/>
                  </a:cubicBezTo>
                  <a:cubicBezTo>
                    <a:pt x="9394" y="6495"/>
                    <a:pt x="9413" y="6491"/>
                    <a:pt x="9431" y="6491"/>
                  </a:cubicBezTo>
                  <a:close/>
                  <a:moveTo>
                    <a:pt x="4633" y="6340"/>
                  </a:moveTo>
                  <a:cubicBezTo>
                    <a:pt x="4717" y="6340"/>
                    <a:pt x="4795" y="6437"/>
                    <a:pt x="4751" y="6503"/>
                  </a:cubicBezTo>
                  <a:cubicBezTo>
                    <a:pt x="4308" y="7073"/>
                    <a:pt x="3896" y="7611"/>
                    <a:pt x="3421" y="8181"/>
                  </a:cubicBezTo>
                  <a:cubicBezTo>
                    <a:pt x="3412" y="8199"/>
                    <a:pt x="3396" y="8207"/>
                    <a:pt x="3378" y="8207"/>
                  </a:cubicBezTo>
                  <a:cubicBezTo>
                    <a:pt x="3333" y="8207"/>
                    <a:pt x="3280" y="8155"/>
                    <a:pt x="3326" y="8086"/>
                  </a:cubicBezTo>
                  <a:cubicBezTo>
                    <a:pt x="3706" y="7516"/>
                    <a:pt x="4149" y="6946"/>
                    <a:pt x="4529" y="6408"/>
                  </a:cubicBezTo>
                  <a:cubicBezTo>
                    <a:pt x="4558" y="6359"/>
                    <a:pt x="4596" y="6340"/>
                    <a:pt x="4633" y="6340"/>
                  </a:cubicBezTo>
                  <a:close/>
                  <a:moveTo>
                    <a:pt x="6670" y="7962"/>
                  </a:moveTo>
                  <a:cubicBezTo>
                    <a:pt x="6769" y="7962"/>
                    <a:pt x="6846" y="8081"/>
                    <a:pt x="6746" y="8181"/>
                  </a:cubicBezTo>
                  <a:cubicBezTo>
                    <a:pt x="6271" y="8656"/>
                    <a:pt x="5796" y="9100"/>
                    <a:pt x="5321" y="9511"/>
                  </a:cubicBezTo>
                  <a:cubicBezTo>
                    <a:pt x="5300" y="9532"/>
                    <a:pt x="5278" y="9541"/>
                    <a:pt x="5257" y="9541"/>
                  </a:cubicBezTo>
                  <a:cubicBezTo>
                    <a:pt x="5180" y="9541"/>
                    <a:pt x="5113" y="9427"/>
                    <a:pt x="5163" y="9353"/>
                  </a:cubicBezTo>
                  <a:cubicBezTo>
                    <a:pt x="5638" y="8878"/>
                    <a:pt x="6113" y="8403"/>
                    <a:pt x="6588" y="7991"/>
                  </a:cubicBezTo>
                  <a:cubicBezTo>
                    <a:pt x="6615" y="7971"/>
                    <a:pt x="6643" y="7962"/>
                    <a:pt x="6670" y="7962"/>
                  </a:cubicBezTo>
                  <a:close/>
                  <a:moveTo>
                    <a:pt x="4685" y="7970"/>
                  </a:moveTo>
                  <a:cubicBezTo>
                    <a:pt x="4761" y="7970"/>
                    <a:pt x="4827" y="8060"/>
                    <a:pt x="4783" y="8149"/>
                  </a:cubicBezTo>
                  <a:cubicBezTo>
                    <a:pt x="4434" y="8656"/>
                    <a:pt x="3991" y="9131"/>
                    <a:pt x="3579" y="9606"/>
                  </a:cubicBezTo>
                  <a:cubicBezTo>
                    <a:pt x="3564" y="9621"/>
                    <a:pt x="3548" y="9627"/>
                    <a:pt x="3532" y="9627"/>
                  </a:cubicBezTo>
                  <a:cubicBezTo>
                    <a:pt x="3480" y="9627"/>
                    <a:pt x="3436" y="9560"/>
                    <a:pt x="3484" y="9511"/>
                  </a:cubicBezTo>
                  <a:cubicBezTo>
                    <a:pt x="3833" y="9005"/>
                    <a:pt x="4181" y="8498"/>
                    <a:pt x="4593" y="8023"/>
                  </a:cubicBezTo>
                  <a:cubicBezTo>
                    <a:pt x="4620" y="7986"/>
                    <a:pt x="4654" y="7970"/>
                    <a:pt x="4685" y="7970"/>
                  </a:cubicBezTo>
                  <a:close/>
                  <a:moveTo>
                    <a:pt x="17399" y="0"/>
                  </a:moveTo>
                  <a:cubicBezTo>
                    <a:pt x="17278" y="0"/>
                    <a:pt x="17158" y="4"/>
                    <a:pt x="17039" y="11"/>
                  </a:cubicBezTo>
                  <a:cubicBezTo>
                    <a:pt x="14917" y="137"/>
                    <a:pt x="12732" y="834"/>
                    <a:pt x="10800" y="1721"/>
                  </a:cubicBezTo>
                  <a:cubicBezTo>
                    <a:pt x="7633" y="3051"/>
                    <a:pt x="1" y="7073"/>
                    <a:pt x="2534" y="11443"/>
                  </a:cubicBezTo>
                  <a:cubicBezTo>
                    <a:pt x="2566" y="11538"/>
                    <a:pt x="2534" y="11570"/>
                    <a:pt x="2439" y="11570"/>
                  </a:cubicBezTo>
                  <a:cubicBezTo>
                    <a:pt x="2630" y="11662"/>
                    <a:pt x="2837" y="11703"/>
                    <a:pt x="3056" y="11703"/>
                  </a:cubicBezTo>
                  <a:cubicBezTo>
                    <a:pt x="4799" y="11703"/>
                    <a:pt x="7306" y="9075"/>
                    <a:pt x="8488" y="8371"/>
                  </a:cubicBezTo>
                  <a:cubicBezTo>
                    <a:pt x="9818" y="7611"/>
                    <a:pt x="11243" y="7041"/>
                    <a:pt x="12732" y="6851"/>
                  </a:cubicBezTo>
                  <a:cubicBezTo>
                    <a:pt x="12965" y="6828"/>
                    <a:pt x="13191" y="6817"/>
                    <a:pt x="13411" y="6817"/>
                  </a:cubicBezTo>
                  <a:cubicBezTo>
                    <a:pt x="14684" y="6817"/>
                    <a:pt x="15765" y="7184"/>
                    <a:pt x="17007" y="7643"/>
                  </a:cubicBezTo>
                  <a:cubicBezTo>
                    <a:pt x="17575" y="7868"/>
                    <a:pt x="18129" y="7975"/>
                    <a:pt x="18654" y="7975"/>
                  </a:cubicBezTo>
                  <a:cubicBezTo>
                    <a:pt x="20414" y="7975"/>
                    <a:pt x="21847" y="6775"/>
                    <a:pt x="22359" y="4824"/>
                  </a:cubicBezTo>
                  <a:cubicBezTo>
                    <a:pt x="23177" y="1673"/>
                    <a:pt x="20081" y="0"/>
                    <a:pt x="17399" y="0"/>
                  </a:cubicBezTo>
                  <a:close/>
                </a:path>
              </a:pathLst>
            </a:custGeom>
            <a:solidFill>
              <a:schemeClr val="accent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3879274" y="1977243"/>
              <a:ext cx="75256" cy="30267"/>
            </a:xfrm>
            <a:custGeom>
              <a:avLst/>
              <a:gdLst/>
              <a:ahLst/>
              <a:cxnLst/>
              <a:rect l="l" t="t" r="r" b="b"/>
              <a:pathLst>
                <a:path w="2285" h="919" extrusionOk="0">
                  <a:moveTo>
                    <a:pt x="159" y="0"/>
                  </a:moveTo>
                  <a:cubicBezTo>
                    <a:pt x="0" y="0"/>
                    <a:pt x="0" y="254"/>
                    <a:pt x="159" y="254"/>
                  </a:cubicBezTo>
                  <a:cubicBezTo>
                    <a:pt x="475" y="285"/>
                    <a:pt x="792" y="317"/>
                    <a:pt x="1109" y="444"/>
                  </a:cubicBezTo>
                  <a:cubicBezTo>
                    <a:pt x="1425" y="570"/>
                    <a:pt x="1710" y="729"/>
                    <a:pt x="1995" y="887"/>
                  </a:cubicBezTo>
                  <a:cubicBezTo>
                    <a:pt x="2023" y="909"/>
                    <a:pt x="2051" y="919"/>
                    <a:pt x="2077" y="919"/>
                  </a:cubicBezTo>
                  <a:cubicBezTo>
                    <a:pt x="2200" y="919"/>
                    <a:pt x="2284" y="707"/>
                    <a:pt x="2154" y="602"/>
                  </a:cubicBezTo>
                  <a:cubicBezTo>
                    <a:pt x="1615" y="222"/>
                    <a:pt x="824" y="64"/>
                    <a:pt x="159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3881349" y="2034090"/>
              <a:ext cx="68208" cy="25031"/>
            </a:xfrm>
            <a:custGeom>
              <a:avLst/>
              <a:gdLst/>
              <a:ahLst/>
              <a:cxnLst/>
              <a:rect l="l" t="t" r="r" b="b"/>
              <a:pathLst>
                <a:path w="2071" h="760" extrusionOk="0">
                  <a:moveTo>
                    <a:pt x="392" y="1"/>
                  </a:moveTo>
                  <a:cubicBezTo>
                    <a:pt x="289" y="1"/>
                    <a:pt x="190" y="6"/>
                    <a:pt x="96" y="16"/>
                  </a:cubicBezTo>
                  <a:cubicBezTo>
                    <a:pt x="1" y="79"/>
                    <a:pt x="32" y="238"/>
                    <a:pt x="159" y="238"/>
                  </a:cubicBezTo>
                  <a:cubicBezTo>
                    <a:pt x="252" y="219"/>
                    <a:pt x="339" y="212"/>
                    <a:pt x="424" y="212"/>
                  </a:cubicBezTo>
                  <a:cubicBezTo>
                    <a:pt x="629" y="212"/>
                    <a:pt x="822" y="256"/>
                    <a:pt x="1046" y="301"/>
                  </a:cubicBezTo>
                  <a:cubicBezTo>
                    <a:pt x="1331" y="428"/>
                    <a:pt x="1552" y="586"/>
                    <a:pt x="1806" y="744"/>
                  </a:cubicBezTo>
                  <a:cubicBezTo>
                    <a:pt x="1826" y="755"/>
                    <a:pt x="1847" y="759"/>
                    <a:pt x="1867" y="759"/>
                  </a:cubicBezTo>
                  <a:cubicBezTo>
                    <a:pt x="1976" y="759"/>
                    <a:pt x="2071" y="634"/>
                    <a:pt x="1964" y="554"/>
                  </a:cubicBezTo>
                  <a:cubicBezTo>
                    <a:pt x="1590" y="154"/>
                    <a:pt x="946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3907203" y="2110831"/>
              <a:ext cx="38205" cy="18509"/>
            </a:xfrm>
            <a:custGeom>
              <a:avLst/>
              <a:gdLst/>
              <a:ahLst/>
              <a:cxnLst/>
              <a:rect l="l" t="t" r="r" b="b"/>
              <a:pathLst>
                <a:path w="1160" h="562" extrusionOk="0">
                  <a:moveTo>
                    <a:pt x="850" y="1"/>
                  </a:moveTo>
                  <a:cubicBezTo>
                    <a:pt x="814" y="1"/>
                    <a:pt x="776" y="10"/>
                    <a:pt x="736" y="30"/>
                  </a:cubicBezTo>
                  <a:cubicBezTo>
                    <a:pt x="672" y="61"/>
                    <a:pt x="609" y="125"/>
                    <a:pt x="704" y="188"/>
                  </a:cubicBezTo>
                  <a:lnTo>
                    <a:pt x="672" y="188"/>
                  </a:lnTo>
                  <a:cubicBezTo>
                    <a:pt x="577" y="156"/>
                    <a:pt x="514" y="125"/>
                    <a:pt x="419" y="125"/>
                  </a:cubicBezTo>
                  <a:cubicBezTo>
                    <a:pt x="375" y="107"/>
                    <a:pt x="333" y="99"/>
                    <a:pt x="294" y="99"/>
                  </a:cubicBezTo>
                  <a:cubicBezTo>
                    <a:pt x="195" y="99"/>
                    <a:pt x="116" y="151"/>
                    <a:pt x="71" y="220"/>
                  </a:cubicBezTo>
                  <a:cubicBezTo>
                    <a:pt x="0" y="313"/>
                    <a:pt x="104" y="425"/>
                    <a:pt x="188" y="425"/>
                  </a:cubicBezTo>
                  <a:cubicBezTo>
                    <a:pt x="217" y="425"/>
                    <a:pt x="244" y="411"/>
                    <a:pt x="261" y="378"/>
                  </a:cubicBezTo>
                  <a:cubicBezTo>
                    <a:pt x="277" y="361"/>
                    <a:pt x="299" y="354"/>
                    <a:pt x="323" y="354"/>
                  </a:cubicBezTo>
                  <a:cubicBezTo>
                    <a:pt x="440" y="354"/>
                    <a:pt x="631" y="510"/>
                    <a:pt x="736" y="536"/>
                  </a:cubicBezTo>
                  <a:cubicBezTo>
                    <a:pt x="771" y="554"/>
                    <a:pt x="806" y="562"/>
                    <a:pt x="840" y="562"/>
                  </a:cubicBezTo>
                  <a:cubicBezTo>
                    <a:pt x="928" y="562"/>
                    <a:pt x="1007" y="510"/>
                    <a:pt x="1052" y="441"/>
                  </a:cubicBezTo>
                  <a:cubicBezTo>
                    <a:pt x="1159" y="255"/>
                    <a:pt x="1041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3764526" y="1980372"/>
              <a:ext cx="77233" cy="12548"/>
            </a:xfrm>
            <a:custGeom>
              <a:avLst/>
              <a:gdLst/>
              <a:ahLst/>
              <a:cxnLst/>
              <a:rect l="l" t="t" r="r" b="b"/>
              <a:pathLst>
                <a:path w="2345" h="381" extrusionOk="0">
                  <a:moveTo>
                    <a:pt x="2154" y="0"/>
                  </a:moveTo>
                  <a:cubicBezTo>
                    <a:pt x="1457" y="32"/>
                    <a:pt x="792" y="159"/>
                    <a:pt x="127" y="190"/>
                  </a:cubicBezTo>
                  <a:cubicBezTo>
                    <a:pt x="1" y="222"/>
                    <a:pt x="1" y="380"/>
                    <a:pt x="127" y="380"/>
                  </a:cubicBezTo>
                  <a:cubicBezTo>
                    <a:pt x="792" y="349"/>
                    <a:pt x="1521" y="349"/>
                    <a:pt x="2186" y="254"/>
                  </a:cubicBezTo>
                  <a:cubicBezTo>
                    <a:pt x="2344" y="254"/>
                    <a:pt x="231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3754480" y="2031093"/>
              <a:ext cx="60535" cy="21408"/>
            </a:xfrm>
            <a:custGeom>
              <a:avLst/>
              <a:gdLst/>
              <a:ahLst/>
              <a:cxnLst/>
              <a:rect l="l" t="t" r="r" b="b"/>
              <a:pathLst>
                <a:path w="1838" h="650" extrusionOk="0">
                  <a:moveTo>
                    <a:pt x="1720" y="1"/>
                  </a:moveTo>
                  <a:cubicBezTo>
                    <a:pt x="1704" y="1"/>
                    <a:pt x="1687" y="4"/>
                    <a:pt x="1667" y="12"/>
                  </a:cubicBezTo>
                  <a:cubicBezTo>
                    <a:pt x="1129" y="107"/>
                    <a:pt x="622" y="265"/>
                    <a:pt x="116" y="487"/>
                  </a:cubicBezTo>
                  <a:cubicBezTo>
                    <a:pt x="0" y="516"/>
                    <a:pt x="42" y="650"/>
                    <a:pt x="123" y="650"/>
                  </a:cubicBezTo>
                  <a:cubicBezTo>
                    <a:pt x="130" y="650"/>
                    <a:pt x="139" y="648"/>
                    <a:pt x="147" y="645"/>
                  </a:cubicBezTo>
                  <a:cubicBezTo>
                    <a:pt x="654" y="519"/>
                    <a:pt x="1192" y="392"/>
                    <a:pt x="1699" y="234"/>
                  </a:cubicBezTo>
                  <a:cubicBezTo>
                    <a:pt x="1838" y="178"/>
                    <a:pt x="1831" y="1"/>
                    <a:pt x="1720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790611" y="2094066"/>
              <a:ext cx="52169" cy="8365"/>
            </a:xfrm>
            <a:custGeom>
              <a:avLst/>
              <a:gdLst/>
              <a:ahLst/>
              <a:cxnLst/>
              <a:rect l="l" t="t" r="r" b="b"/>
              <a:pathLst>
                <a:path w="1584" h="254" extrusionOk="0">
                  <a:moveTo>
                    <a:pt x="1426" y="0"/>
                  </a:moveTo>
                  <a:cubicBezTo>
                    <a:pt x="982" y="32"/>
                    <a:pt x="570" y="64"/>
                    <a:pt x="127" y="64"/>
                  </a:cubicBezTo>
                  <a:cubicBezTo>
                    <a:pt x="0" y="95"/>
                    <a:pt x="0" y="254"/>
                    <a:pt x="127" y="254"/>
                  </a:cubicBezTo>
                  <a:cubicBezTo>
                    <a:pt x="349" y="238"/>
                    <a:pt x="563" y="238"/>
                    <a:pt x="776" y="238"/>
                  </a:cubicBezTo>
                  <a:cubicBezTo>
                    <a:pt x="990" y="238"/>
                    <a:pt x="1204" y="238"/>
                    <a:pt x="1426" y="222"/>
                  </a:cubicBezTo>
                  <a:cubicBezTo>
                    <a:pt x="1584" y="222"/>
                    <a:pt x="1584" y="0"/>
                    <a:pt x="1426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613713" y="1996675"/>
              <a:ext cx="95973" cy="52762"/>
            </a:xfrm>
            <a:custGeom>
              <a:avLst/>
              <a:gdLst/>
              <a:ahLst/>
              <a:cxnLst/>
              <a:rect l="l" t="t" r="r" b="b"/>
              <a:pathLst>
                <a:path w="2914" h="1602" extrusionOk="0">
                  <a:moveTo>
                    <a:pt x="2704" y="1"/>
                  </a:moveTo>
                  <a:cubicBezTo>
                    <a:pt x="2686" y="1"/>
                    <a:pt x="2667" y="4"/>
                    <a:pt x="2648" y="12"/>
                  </a:cubicBezTo>
                  <a:cubicBezTo>
                    <a:pt x="1761" y="455"/>
                    <a:pt x="906" y="962"/>
                    <a:pt x="83" y="1437"/>
                  </a:cubicBezTo>
                  <a:cubicBezTo>
                    <a:pt x="0" y="1519"/>
                    <a:pt x="61" y="1602"/>
                    <a:pt x="119" y="1602"/>
                  </a:cubicBezTo>
                  <a:cubicBezTo>
                    <a:pt x="128" y="1602"/>
                    <a:pt x="138" y="1600"/>
                    <a:pt x="146" y="1595"/>
                  </a:cubicBezTo>
                  <a:cubicBezTo>
                    <a:pt x="1033" y="1152"/>
                    <a:pt x="1888" y="740"/>
                    <a:pt x="2775" y="265"/>
                  </a:cubicBezTo>
                  <a:cubicBezTo>
                    <a:pt x="2914" y="182"/>
                    <a:pt x="2833" y="1"/>
                    <a:pt x="2704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3658374" y="2104474"/>
              <a:ext cx="80098" cy="31519"/>
            </a:xfrm>
            <a:custGeom>
              <a:avLst/>
              <a:gdLst/>
              <a:ahLst/>
              <a:cxnLst/>
              <a:rect l="l" t="t" r="r" b="b"/>
              <a:pathLst>
                <a:path w="2432" h="957" extrusionOk="0">
                  <a:moveTo>
                    <a:pt x="2274" y="1"/>
                  </a:moveTo>
                  <a:cubicBezTo>
                    <a:pt x="1482" y="33"/>
                    <a:pt x="722" y="349"/>
                    <a:pt x="57" y="824"/>
                  </a:cubicBezTo>
                  <a:cubicBezTo>
                    <a:pt x="0" y="853"/>
                    <a:pt x="44" y="956"/>
                    <a:pt x="122" y="956"/>
                  </a:cubicBezTo>
                  <a:cubicBezTo>
                    <a:pt x="131" y="956"/>
                    <a:pt x="141" y="954"/>
                    <a:pt x="152" y="951"/>
                  </a:cubicBezTo>
                  <a:cubicBezTo>
                    <a:pt x="817" y="508"/>
                    <a:pt x="1514" y="349"/>
                    <a:pt x="2274" y="223"/>
                  </a:cubicBezTo>
                  <a:cubicBezTo>
                    <a:pt x="2432" y="223"/>
                    <a:pt x="2432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613614" y="2056684"/>
              <a:ext cx="80263" cy="43836"/>
            </a:xfrm>
            <a:custGeom>
              <a:avLst/>
              <a:gdLst/>
              <a:ahLst/>
              <a:cxnLst/>
              <a:rect l="l" t="t" r="r" b="b"/>
              <a:pathLst>
                <a:path w="2437" h="1331" extrusionOk="0">
                  <a:moveTo>
                    <a:pt x="2278" y="1"/>
                  </a:moveTo>
                  <a:cubicBezTo>
                    <a:pt x="2256" y="1"/>
                    <a:pt x="2232" y="9"/>
                    <a:pt x="2207" y="27"/>
                  </a:cubicBezTo>
                  <a:cubicBezTo>
                    <a:pt x="1511" y="375"/>
                    <a:pt x="782" y="755"/>
                    <a:pt x="86" y="1167"/>
                  </a:cubicBezTo>
                  <a:cubicBezTo>
                    <a:pt x="1" y="1223"/>
                    <a:pt x="17" y="1330"/>
                    <a:pt x="111" y="1330"/>
                  </a:cubicBezTo>
                  <a:cubicBezTo>
                    <a:pt x="123" y="1330"/>
                    <a:pt x="135" y="1329"/>
                    <a:pt x="149" y="1325"/>
                  </a:cubicBezTo>
                  <a:cubicBezTo>
                    <a:pt x="909" y="977"/>
                    <a:pt x="1606" y="597"/>
                    <a:pt x="2334" y="217"/>
                  </a:cubicBezTo>
                  <a:cubicBezTo>
                    <a:pt x="2437" y="140"/>
                    <a:pt x="2373" y="1"/>
                    <a:pt x="2278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3503049" y="2062382"/>
              <a:ext cx="71173" cy="50753"/>
            </a:xfrm>
            <a:custGeom>
              <a:avLst/>
              <a:gdLst/>
              <a:ahLst/>
              <a:cxnLst/>
              <a:rect l="l" t="t" r="r" b="b"/>
              <a:pathLst>
                <a:path w="2161" h="1541" extrusionOk="0">
                  <a:moveTo>
                    <a:pt x="1999" y="1"/>
                  </a:moveTo>
                  <a:cubicBezTo>
                    <a:pt x="1985" y="1"/>
                    <a:pt x="1970" y="4"/>
                    <a:pt x="1954" y="12"/>
                  </a:cubicBezTo>
                  <a:cubicBezTo>
                    <a:pt x="1162" y="139"/>
                    <a:pt x="529" y="741"/>
                    <a:pt x="22" y="1437"/>
                  </a:cubicBezTo>
                  <a:cubicBezTo>
                    <a:pt x="0" y="1481"/>
                    <a:pt x="55" y="1541"/>
                    <a:pt x="112" y="1541"/>
                  </a:cubicBezTo>
                  <a:cubicBezTo>
                    <a:pt x="136" y="1541"/>
                    <a:pt x="162" y="1529"/>
                    <a:pt x="181" y="1501"/>
                  </a:cubicBezTo>
                  <a:cubicBezTo>
                    <a:pt x="687" y="867"/>
                    <a:pt x="1321" y="519"/>
                    <a:pt x="2049" y="234"/>
                  </a:cubicBezTo>
                  <a:cubicBezTo>
                    <a:pt x="2160" y="178"/>
                    <a:pt x="2101" y="1"/>
                    <a:pt x="1999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3555219" y="2148970"/>
              <a:ext cx="60600" cy="33956"/>
            </a:xfrm>
            <a:custGeom>
              <a:avLst/>
              <a:gdLst/>
              <a:ahLst/>
              <a:cxnLst/>
              <a:rect l="l" t="t" r="r" b="b"/>
              <a:pathLst>
                <a:path w="1840" h="1031" extrusionOk="0">
                  <a:moveTo>
                    <a:pt x="1630" y="0"/>
                  </a:moveTo>
                  <a:cubicBezTo>
                    <a:pt x="1612" y="0"/>
                    <a:pt x="1593" y="4"/>
                    <a:pt x="1574" y="12"/>
                  </a:cubicBezTo>
                  <a:cubicBezTo>
                    <a:pt x="1067" y="297"/>
                    <a:pt x="529" y="582"/>
                    <a:pt x="85" y="867"/>
                  </a:cubicBezTo>
                  <a:cubicBezTo>
                    <a:pt x="0" y="923"/>
                    <a:pt x="67" y="1030"/>
                    <a:pt x="127" y="1030"/>
                  </a:cubicBezTo>
                  <a:cubicBezTo>
                    <a:pt x="134" y="1030"/>
                    <a:pt x="142" y="1029"/>
                    <a:pt x="149" y="1025"/>
                  </a:cubicBezTo>
                  <a:cubicBezTo>
                    <a:pt x="655" y="772"/>
                    <a:pt x="1162" y="550"/>
                    <a:pt x="1700" y="265"/>
                  </a:cubicBezTo>
                  <a:cubicBezTo>
                    <a:pt x="1839" y="182"/>
                    <a:pt x="1759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3505519" y="2119163"/>
              <a:ext cx="59975" cy="44429"/>
            </a:xfrm>
            <a:custGeom>
              <a:avLst/>
              <a:gdLst/>
              <a:ahLst/>
              <a:cxnLst/>
              <a:rect l="l" t="t" r="r" b="b"/>
              <a:pathLst>
                <a:path w="1821" h="1349" extrusionOk="0">
                  <a:moveTo>
                    <a:pt x="1646" y="1"/>
                  </a:moveTo>
                  <a:cubicBezTo>
                    <a:pt x="1619" y="1"/>
                    <a:pt x="1590" y="9"/>
                    <a:pt x="1563" y="30"/>
                  </a:cubicBezTo>
                  <a:cubicBezTo>
                    <a:pt x="1056" y="378"/>
                    <a:pt x="549" y="822"/>
                    <a:pt x="74" y="1202"/>
                  </a:cubicBezTo>
                  <a:cubicBezTo>
                    <a:pt x="0" y="1275"/>
                    <a:pt x="60" y="1349"/>
                    <a:pt x="135" y="1349"/>
                  </a:cubicBezTo>
                  <a:cubicBezTo>
                    <a:pt x="156" y="1349"/>
                    <a:pt x="179" y="1343"/>
                    <a:pt x="201" y="1328"/>
                  </a:cubicBezTo>
                  <a:cubicBezTo>
                    <a:pt x="707" y="980"/>
                    <a:pt x="1214" y="568"/>
                    <a:pt x="1721" y="188"/>
                  </a:cubicBezTo>
                  <a:cubicBezTo>
                    <a:pt x="1820" y="114"/>
                    <a:pt x="1744" y="1"/>
                    <a:pt x="1646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3465502" y="2198044"/>
              <a:ext cx="58196" cy="52992"/>
            </a:xfrm>
            <a:custGeom>
              <a:avLst/>
              <a:gdLst/>
              <a:ahLst/>
              <a:cxnLst/>
              <a:rect l="l" t="t" r="r" b="b"/>
              <a:pathLst>
                <a:path w="1767" h="1609" extrusionOk="0">
                  <a:moveTo>
                    <a:pt x="1600" y="0"/>
                  </a:moveTo>
                  <a:cubicBezTo>
                    <a:pt x="1571" y="0"/>
                    <a:pt x="1540" y="12"/>
                    <a:pt x="1511" y="42"/>
                  </a:cubicBezTo>
                  <a:cubicBezTo>
                    <a:pt x="1004" y="485"/>
                    <a:pt x="561" y="897"/>
                    <a:pt x="54" y="1435"/>
                  </a:cubicBezTo>
                  <a:cubicBezTo>
                    <a:pt x="1" y="1488"/>
                    <a:pt x="59" y="1608"/>
                    <a:pt x="154" y="1608"/>
                  </a:cubicBezTo>
                  <a:cubicBezTo>
                    <a:pt x="172" y="1608"/>
                    <a:pt x="192" y="1604"/>
                    <a:pt x="212" y="1594"/>
                  </a:cubicBezTo>
                  <a:cubicBezTo>
                    <a:pt x="719" y="1150"/>
                    <a:pt x="1194" y="707"/>
                    <a:pt x="1669" y="232"/>
                  </a:cubicBezTo>
                  <a:cubicBezTo>
                    <a:pt x="1766" y="135"/>
                    <a:pt x="1696" y="0"/>
                    <a:pt x="1600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3406119" y="2142844"/>
              <a:ext cx="50918" cy="61325"/>
            </a:xfrm>
            <a:custGeom>
              <a:avLst/>
              <a:gdLst/>
              <a:ahLst/>
              <a:cxnLst/>
              <a:rect l="l" t="t" r="r" b="b"/>
              <a:pathLst>
                <a:path w="1546" h="1862" extrusionOk="0">
                  <a:moveTo>
                    <a:pt x="1357" y="1"/>
                  </a:moveTo>
                  <a:cubicBezTo>
                    <a:pt x="1319" y="1"/>
                    <a:pt x="1282" y="12"/>
                    <a:pt x="1255" y="39"/>
                  </a:cubicBezTo>
                  <a:cubicBezTo>
                    <a:pt x="844" y="641"/>
                    <a:pt x="432" y="1211"/>
                    <a:pt x="52" y="1749"/>
                  </a:cubicBezTo>
                  <a:cubicBezTo>
                    <a:pt x="1" y="1775"/>
                    <a:pt x="52" y="1862"/>
                    <a:pt x="108" y="1862"/>
                  </a:cubicBezTo>
                  <a:cubicBezTo>
                    <a:pt x="121" y="1862"/>
                    <a:pt x="134" y="1857"/>
                    <a:pt x="147" y="1844"/>
                  </a:cubicBezTo>
                  <a:cubicBezTo>
                    <a:pt x="622" y="1306"/>
                    <a:pt x="1034" y="736"/>
                    <a:pt x="1477" y="166"/>
                  </a:cubicBezTo>
                  <a:cubicBezTo>
                    <a:pt x="1545" y="75"/>
                    <a:pt x="1451" y="1"/>
                    <a:pt x="1357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3411488" y="2198703"/>
              <a:ext cx="45813" cy="55067"/>
            </a:xfrm>
            <a:custGeom>
              <a:avLst/>
              <a:gdLst/>
              <a:ahLst/>
              <a:cxnLst/>
              <a:rect l="l" t="t" r="r" b="b"/>
              <a:pathLst>
                <a:path w="1391" h="1672" extrusionOk="0">
                  <a:moveTo>
                    <a:pt x="1234" y="1"/>
                  </a:moveTo>
                  <a:cubicBezTo>
                    <a:pt x="1204" y="1"/>
                    <a:pt x="1174" y="16"/>
                    <a:pt x="1156" y="53"/>
                  </a:cubicBezTo>
                  <a:cubicBezTo>
                    <a:pt x="776" y="528"/>
                    <a:pt x="427" y="1035"/>
                    <a:pt x="47" y="1574"/>
                  </a:cubicBezTo>
                  <a:cubicBezTo>
                    <a:pt x="1" y="1597"/>
                    <a:pt x="57" y="1672"/>
                    <a:pt x="102" y="1672"/>
                  </a:cubicBezTo>
                  <a:cubicBezTo>
                    <a:pt x="119" y="1672"/>
                    <a:pt x="134" y="1662"/>
                    <a:pt x="142" y="1637"/>
                  </a:cubicBezTo>
                  <a:cubicBezTo>
                    <a:pt x="554" y="1162"/>
                    <a:pt x="997" y="687"/>
                    <a:pt x="1346" y="180"/>
                  </a:cubicBezTo>
                  <a:cubicBezTo>
                    <a:pt x="1390" y="91"/>
                    <a:pt x="1309" y="1"/>
                    <a:pt x="1234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3277440" y="2367104"/>
              <a:ext cx="612262" cy="610977"/>
            </a:xfrm>
            <a:custGeom>
              <a:avLst/>
              <a:gdLst/>
              <a:ahLst/>
              <a:cxnLst/>
              <a:rect l="l" t="t" r="r" b="b"/>
              <a:pathLst>
                <a:path w="18590" h="18551" extrusionOk="0">
                  <a:moveTo>
                    <a:pt x="13600" y="586"/>
                  </a:moveTo>
                  <a:cubicBezTo>
                    <a:pt x="16224" y="586"/>
                    <a:pt x="18164" y="2885"/>
                    <a:pt x="17355" y="5581"/>
                  </a:cubicBezTo>
                  <a:cubicBezTo>
                    <a:pt x="16690" y="7925"/>
                    <a:pt x="14346" y="8653"/>
                    <a:pt x="12414" y="9635"/>
                  </a:cubicBezTo>
                  <a:cubicBezTo>
                    <a:pt x="11179" y="10332"/>
                    <a:pt x="10293" y="11187"/>
                    <a:pt x="9659" y="12453"/>
                  </a:cubicBezTo>
                  <a:lnTo>
                    <a:pt x="9184" y="13498"/>
                  </a:lnTo>
                  <a:cubicBezTo>
                    <a:pt x="8551" y="15145"/>
                    <a:pt x="7981" y="16824"/>
                    <a:pt x="6397" y="17615"/>
                  </a:cubicBezTo>
                  <a:cubicBezTo>
                    <a:pt x="6382" y="17600"/>
                    <a:pt x="6366" y="17592"/>
                    <a:pt x="6342" y="17592"/>
                  </a:cubicBezTo>
                  <a:cubicBezTo>
                    <a:pt x="6318" y="17592"/>
                    <a:pt x="6287" y="17600"/>
                    <a:pt x="6239" y="17615"/>
                  </a:cubicBezTo>
                  <a:cubicBezTo>
                    <a:pt x="5680" y="17919"/>
                    <a:pt x="5136" y="18054"/>
                    <a:pt x="4624" y="18054"/>
                  </a:cubicBezTo>
                  <a:cubicBezTo>
                    <a:pt x="2464" y="18054"/>
                    <a:pt x="854" y="15662"/>
                    <a:pt x="982" y="13435"/>
                  </a:cubicBezTo>
                  <a:cubicBezTo>
                    <a:pt x="1014" y="12390"/>
                    <a:pt x="1330" y="11408"/>
                    <a:pt x="1742" y="10458"/>
                  </a:cubicBezTo>
                  <a:cubicBezTo>
                    <a:pt x="2122" y="9508"/>
                    <a:pt x="2692" y="8590"/>
                    <a:pt x="3230" y="7766"/>
                  </a:cubicBezTo>
                  <a:cubicBezTo>
                    <a:pt x="5416" y="4536"/>
                    <a:pt x="9058" y="989"/>
                    <a:pt x="13143" y="609"/>
                  </a:cubicBezTo>
                  <a:cubicBezTo>
                    <a:pt x="13297" y="594"/>
                    <a:pt x="13450" y="586"/>
                    <a:pt x="13600" y="586"/>
                  </a:cubicBezTo>
                  <a:close/>
                  <a:moveTo>
                    <a:pt x="13698" y="1"/>
                  </a:moveTo>
                  <a:cubicBezTo>
                    <a:pt x="13225" y="1"/>
                    <a:pt x="12741" y="58"/>
                    <a:pt x="12256" y="166"/>
                  </a:cubicBezTo>
                  <a:cubicBezTo>
                    <a:pt x="7284" y="1243"/>
                    <a:pt x="2914" y="6025"/>
                    <a:pt x="1045" y="10617"/>
                  </a:cubicBezTo>
                  <a:cubicBezTo>
                    <a:pt x="222" y="12707"/>
                    <a:pt x="0" y="15304"/>
                    <a:pt x="1520" y="17140"/>
                  </a:cubicBezTo>
                  <a:cubicBezTo>
                    <a:pt x="2293" y="18049"/>
                    <a:pt x="3376" y="18551"/>
                    <a:pt x="4464" y="18551"/>
                  </a:cubicBezTo>
                  <a:cubicBezTo>
                    <a:pt x="4892" y="18551"/>
                    <a:pt x="5321" y="18473"/>
                    <a:pt x="5732" y="18312"/>
                  </a:cubicBezTo>
                  <a:cubicBezTo>
                    <a:pt x="5764" y="18344"/>
                    <a:pt x="5859" y="18344"/>
                    <a:pt x="5922" y="18344"/>
                  </a:cubicBezTo>
                  <a:cubicBezTo>
                    <a:pt x="8614" y="17679"/>
                    <a:pt x="9089" y="15019"/>
                    <a:pt x="10198" y="12833"/>
                  </a:cubicBezTo>
                  <a:cubicBezTo>
                    <a:pt x="11654" y="9920"/>
                    <a:pt x="15075" y="9825"/>
                    <a:pt x="17007" y="7481"/>
                  </a:cubicBezTo>
                  <a:cubicBezTo>
                    <a:pt x="18305" y="5898"/>
                    <a:pt x="18590" y="3618"/>
                    <a:pt x="17418" y="1876"/>
                  </a:cubicBezTo>
                  <a:cubicBezTo>
                    <a:pt x="16531" y="557"/>
                    <a:pt x="15172" y="1"/>
                    <a:pt x="13698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3269074" y="2453033"/>
              <a:ext cx="498603" cy="465042"/>
            </a:xfrm>
            <a:custGeom>
              <a:avLst/>
              <a:gdLst/>
              <a:ahLst/>
              <a:cxnLst/>
              <a:rect l="l" t="t" r="r" b="b"/>
              <a:pathLst>
                <a:path w="15139" h="14120" extrusionOk="0">
                  <a:moveTo>
                    <a:pt x="12265" y="596"/>
                  </a:moveTo>
                  <a:cubicBezTo>
                    <a:pt x="12958" y="596"/>
                    <a:pt x="13527" y="824"/>
                    <a:pt x="13904" y="1325"/>
                  </a:cubicBezTo>
                  <a:cubicBezTo>
                    <a:pt x="15139" y="2941"/>
                    <a:pt x="13809" y="3986"/>
                    <a:pt x="12605" y="4682"/>
                  </a:cubicBezTo>
                  <a:cubicBezTo>
                    <a:pt x="12130" y="4967"/>
                    <a:pt x="11592" y="5189"/>
                    <a:pt x="11275" y="5442"/>
                  </a:cubicBezTo>
                  <a:cubicBezTo>
                    <a:pt x="10483" y="5981"/>
                    <a:pt x="9692" y="6614"/>
                    <a:pt x="9185" y="7501"/>
                  </a:cubicBezTo>
                  <a:cubicBezTo>
                    <a:pt x="8678" y="8324"/>
                    <a:pt x="8583" y="9274"/>
                    <a:pt x="8266" y="10193"/>
                  </a:cubicBezTo>
                  <a:cubicBezTo>
                    <a:pt x="8013" y="10984"/>
                    <a:pt x="7570" y="11681"/>
                    <a:pt x="7000" y="12283"/>
                  </a:cubicBezTo>
                  <a:cubicBezTo>
                    <a:pt x="6435" y="12910"/>
                    <a:pt x="5498" y="13196"/>
                    <a:pt x="4926" y="13817"/>
                  </a:cubicBezTo>
                  <a:lnTo>
                    <a:pt x="4926" y="13817"/>
                  </a:lnTo>
                  <a:cubicBezTo>
                    <a:pt x="5049" y="13668"/>
                    <a:pt x="4929" y="13459"/>
                    <a:pt x="4768" y="13459"/>
                  </a:cubicBezTo>
                  <a:cubicBezTo>
                    <a:pt x="4722" y="13459"/>
                    <a:pt x="4673" y="13477"/>
                    <a:pt x="4625" y="13518"/>
                  </a:cubicBezTo>
                  <a:cubicBezTo>
                    <a:pt x="4625" y="13518"/>
                    <a:pt x="4625" y="13550"/>
                    <a:pt x="4593" y="13550"/>
                  </a:cubicBezTo>
                  <a:cubicBezTo>
                    <a:pt x="1" y="9718"/>
                    <a:pt x="6050" y="2656"/>
                    <a:pt x="10483" y="977"/>
                  </a:cubicBezTo>
                  <a:cubicBezTo>
                    <a:pt x="11129" y="730"/>
                    <a:pt x="11734" y="596"/>
                    <a:pt x="12265" y="596"/>
                  </a:cubicBezTo>
                  <a:close/>
                  <a:moveTo>
                    <a:pt x="11846" y="1"/>
                  </a:moveTo>
                  <a:cubicBezTo>
                    <a:pt x="8970" y="1"/>
                    <a:pt x="5886" y="3530"/>
                    <a:pt x="4435" y="5474"/>
                  </a:cubicBezTo>
                  <a:cubicBezTo>
                    <a:pt x="3833" y="6266"/>
                    <a:pt x="3326" y="7184"/>
                    <a:pt x="3009" y="8166"/>
                  </a:cubicBezTo>
                  <a:cubicBezTo>
                    <a:pt x="2313" y="10256"/>
                    <a:pt x="2503" y="12568"/>
                    <a:pt x="4561" y="13898"/>
                  </a:cubicBezTo>
                  <a:lnTo>
                    <a:pt x="4561" y="13961"/>
                  </a:lnTo>
                  <a:cubicBezTo>
                    <a:pt x="4593" y="14025"/>
                    <a:pt x="4625" y="14120"/>
                    <a:pt x="4751" y="14120"/>
                  </a:cubicBezTo>
                  <a:cubicBezTo>
                    <a:pt x="6018" y="14056"/>
                    <a:pt x="7380" y="12790"/>
                    <a:pt x="8045" y="11776"/>
                  </a:cubicBezTo>
                  <a:cubicBezTo>
                    <a:pt x="8235" y="11459"/>
                    <a:pt x="8393" y="11174"/>
                    <a:pt x="8520" y="10858"/>
                  </a:cubicBezTo>
                  <a:cubicBezTo>
                    <a:pt x="8710" y="10351"/>
                    <a:pt x="8868" y="9781"/>
                    <a:pt x="9027" y="9243"/>
                  </a:cubicBezTo>
                  <a:cubicBezTo>
                    <a:pt x="9533" y="7501"/>
                    <a:pt x="10452" y="6519"/>
                    <a:pt x="12003" y="5569"/>
                  </a:cubicBezTo>
                  <a:cubicBezTo>
                    <a:pt x="13080" y="4872"/>
                    <a:pt x="14600" y="4239"/>
                    <a:pt x="14822" y="2814"/>
                  </a:cubicBezTo>
                  <a:cubicBezTo>
                    <a:pt x="14980" y="1674"/>
                    <a:pt x="14189" y="724"/>
                    <a:pt x="13175" y="280"/>
                  </a:cubicBezTo>
                  <a:cubicBezTo>
                    <a:pt x="12742" y="87"/>
                    <a:pt x="12296" y="1"/>
                    <a:pt x="11846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3649350" y="2516764"/>
              <a:ext cx="50885" cy="28324"/>
            </a:xfrm>
            <a:custGeom>
              <a:avLst/>
              <a:gdLst/>
              <a:ahLst/>
              <a:cxnLst/>
              <a:rect l="l" t="t" r="r" b="b"/>
              <a:pathLst>
                <a:path w="1545" h="860" extrusionOk="0">
                  <a:moveTo>
                    <a:pt x="1388" y="0"/>
                  </a:moveTo>
                  <a:cubicBezTo>
                    <a:pt x="1365" y="0"/>
                    <a:pt x="1340" y="7"/>
                    <a:pt x="1313" y="24"/>
                  </a:cubicBezTo>
                  <a:cubicBezTo>
                    <a:pt x="901" y="214"/>
                    <a:pt x="489" y="467"/>
                    <a:pt x="109" y="657"/>
                  </a:cubicBezTo>
                  <a:cubicBezTo>
                    <a:pt x="0" y="712"/>
                    <a:pt x="79" y="860"/>
                    <a:pt x="163" y="860"/>
                  </a:cubicBezTo>
                  <a:cubicBezTo>
                    <a:pt x="177" y="860"/>
                    <a:pt x="191" y="856"/>
                    <a:pt x="204" y="847"/>
                  </a:cubicBezTo>
                  <a:cubicBezTo>
                    <a:pt x="616" y="657"/>
                    <a:pt x="1059" y="467"/>
                    <a:pt x="1439" y="214"/>
                  </a:cubicBezTo>
                  <a:cubicBezTo>
                    <a:pt x="1544" y="161"/>
                    <a:pt x="1497" y="0"/>
                    <a:pt x="1388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3603009" y="2575850"/>
              <a:ext cx="71568" cy="45187"/>
            </a:xfrm>
            <a:custGeom>
              <a:avLst/>
              <a:gdLst/>
              <a:ahLst/>
              <a:cxnLst/>
              <a:rect l="l" t="t" r="r" b="b"/>
              <a:pathLst>
                <a:path w="2173" h="1372" extrusionOk="0">
                  <a:moveTo>
                    <a:pt x="1958" y="0"/>
                  </a:moveTo>
                  <a:cubicBezTo>
                    <a:pt x="1948" y="0"/>
                    <a:pt x="1938" y="1"/>
                    <a:pt x="1928" y="3"/>
                  </a:cubicBezTo>
                  <a:cubicBezTo>
                    <a:pt x="1453" y="162"/>
                    <a:pt x="1041" y="415"/>
                    <a:pt x="629" y="732"/>
                  </a:cubicBezTo>
                  <a:cubicBezTo>
                    <a:pt x="439" y="890"/>
                    <a:pt x="249" y="1080"/>
                    <a:pt x="28" y="1270"/>
                  </a:cubicBezTo>
                  <a:cubicBezTo>
                    <a:pt x="0" y="1297"/>
                    <a:pt x="20" y="1371"/>
                    <a:pt x="87" y="1371"/>
                  </a:cubicBezTo>
                  <a:cubicBezTo>
                    <a:pt x="97" y="1371"/>
                    <a:pt x="109" y="1369"/>
                    <a:pt x="123" y="1365"/>
                  </a:cubicBezTo>
                  <a:cubicBezTo>
                    <a:pt x="724" y="858"/>
                    <a:pt x="1358" y="573"/>
                    <a:pt x="2054" y="257"/>
                  </a:cubicBezTo>
                  <a:cubicBezTo>
                    <a:pt x="2173" y="197"/>
                    <a:pt x="2098" y="0"/>
                    <a:pt x="1958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3554034" y="2506982"/>
              <a:ext cx="81020" cy="48414"/>
            </a:xfrm>
            <a:custGeom>
              <a:avLst/>
              <a:gdLst/>
              <a:ahLst/>
              <a:cxnLst/>
              <a:rect l="l" t="t" r="r" b="b"/>
              <a:pathLst>
                <a:path w="2460" h="1470" extrusionOk="0">
                  <a:moveTo>
                    <a:pt x="2334" y="1"/>
                  </a:moveTo>
                  <a:cubicBezTo>
                    <a:pt x="2325" y="1"/>
                    <a:pt x="2316" y="2"/>
                    <a:pt x="2306" y="4"/>
                  </a:cubicBezTo>
                  <a:cubicBezTo>
                    <a:pt x="2243" y="4"/>
                    <a:pt x="2148" y="36"/>
                    <a:pt x="2085" y="67"/>
                  </a:cubicBezTo>
                  <a:cubicBezTo>
                    <a:pt x="1325" y="352"/>
                    <a:pt x="628" y="828"/>
                    <a:pt x="26" y="1334"/>
                  </a:cubicBezTo>
                  <a:cubicBezTo>
                    <a:pt x="0" y="1412"/>
                    <a:pt x="38" y="1469"/>
                    <a:pt x="106" y="1469"/>
                  </a:cubicBezTo>
                  <a:cubicBezTo>
                    <a:pt x="120" y="1469"/>
                    <a:pt x="136" y="1466"/>
                    <a:pt x="153" y="1461"/>
                  </a:cubicBezTo>
                  <a:cubicBezTo>
                    <a:pt x="596" y="1144"/>
                    <a:pt x="1008" y="923"/>
                    <a:pt x="1451" y="669"/>
                  </a:cubicBezTo>
                  <a:lnTo>
                    <a:pt x="2401" y="194"/>
                  </a:lnTo>
                  <a:cubicBezTo>
                    <a:pt x="2460" y="165"/>
                    <a:pt x="2437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9"/>
            <p:cNvSpPr/>
            <p:nvPr/>
          </p:nvSpPr>
          <p:spPr>
            <a:xfrm>
              <a:off x="3268053" y="2472630"/>
              <a:ext cx="499624" cy="436059"/>
            </a:xfrm>
            <a:custGeom>
              <a:avLst/>
              <a:gdLst/>
              <a:ahLst/>
              <a:cxnLst/>
              <a:rect l="l" t="t" r="r" b="b"/>
              <a:pathLst>
                <a:path w="15170" h="13240" extrusionOk="0">
                  <a:moveTo>
                    <a:pt x="12965" y="1340"/>
                  </a:moveTo>
                  <a:cubicBezTo>
                    <a:pt x="13074" y="1340"/>
                    <a:pt x="13121" y="1501"/>
                    <a:pt x="13016" y="1554"/>
                  </a:cubicBezTo>
                  <a:cubicBezTo>
                    <a:pt x="12636" y="1807"/>
                    <a:pt x="12193" y="1997"/>
                    <a:pt x="11781" y="2187"/>
                  </a:cubicBezTo>
                  <a:cubicBezTo>
                    <a:pt x="11768" y="2196"/>
                    <a:pt x="11754" y="2200"/>
                    <a:pt x="11740" y="2200"/>
                  </a:cubicBezTo>
                  <a:cubicBezTo>
                    <a:pt x="11656" y="2200"/>
                    <a:pt x="11577" y="2052"/>
                    <a:pt x="11686" y="1997"/>
                  </a:cubicBezTo>
                  <a:cubicBezTo>
                    <a:pt x="12066" y="1807"/>
                    <a:pt x="12478" y="1522"/>
                    <a:pt x="12890" y="1364"/>
                  </a:cubicBezTo>
                  <a:cubicBezTo>
                    <a:pt x="12917" y="1347"/>
                    <a:pt x="12942" y="1340"/>
                    <a:pt x="12965" y="1340"/>
                  </a:cubicBezTo>
                  <a:close/>
                  <a:moveTo>
                    <a:pt x="10985" y="1044"/>
                  </a:moveTo>
                  <a:cubicBezTo>
                    <a:pt x="11089" y="1044"/>
                    <a:pt x="11111" y="1208"/>
                    <a:pt x="11053" y="1237"/>
                  </a:cubicBezTo>
                  <a:lnTo>
                    <a:pt x="10103" y="1712"/>
                  </a:lnTo>
                  <a:cubicBezTo>
                    <a:pt x="9659" y="1966"/>
                    <a:pt x="9216" y="2187"/>
                    <a:pt x="8773" y="2504"/>
                  </a:cubicBezTo>
                  <a:cubicBezTo>
                    <a:pt x="8767" y="2509"/>
                    <a:pt x="8758" y="2512"/>
                    <a:pt x="8749" y="2512"/>
                  </a:cubicBezTo>
                  <a:cubicBezTo>
                    <a:pt x="8703" y="2512"/>
                    <a:pt x="8631" y="2455"/>
                    <a:pt x="8709" y="2377"/>
                  </a:cubicBezTo>
                  <a:cubicBezTo>
                    <a:pt x="9311" y="1871"/>
                    <a:pt x="10008" y="1395"/>
                    <a:pt x="10768" y="1110"/>
                  </a:cubicBezTo>
                  <a:cubicBezTo>
                    <a:pt x="10831" y="1079"/>
                    <a:pt x="10926" y="1079"/>
                    <a:pt x="10958" y="1047"/>
                  </a:cubicBezTo>
                  <a:cubicBezTo>
                    <a:pt x="10967" y="1045"/>
                    <a:pt x="10977" y="1044"/>
                    <a:pt x="10985" y="1044"/>
                  </a:cubicBezTo>
                  <a:close/>
                  <a:moveTo>
                    <a:pt x="10663" y="2523"/>
                  </a:moveTo>
                  <a:cubicBezTo>
                    <a:pt x="10774" y="2523"/>
                    <a:pt x="10877" y="2675"/>
                    <a:pt x="10768" y="2757"/>
                  </a:cubicBezTo>
                  <a:cubicBezTo>
                    <a:pt x="10609" y="2916"/>
                    <a:pt x="10451" y="3011"/>
                    <a:pt x="10261" y="3169"/>
                  </a:cubicBezTo>
                  <a:cubicBezTo>
                    <a:pt x="10008" y="3391"/>
                    <a:pt x="9723" y="3581"/>
                    <a:pt x="9501" y="3771"/>
                  </a:cubicBezTo>
                  <a:cubicBezTo>
                    <a:pt x="9490" y="3773"/>
                    <a:pt x="9478" y="3775"/>
                    <a:pt x="9466" y="3775"/>
                  </a:cubicBezTo>
                  <a:cubicBezTo>
                    <a:pt x="9348" y="3775"/>
                    <a:pt x="9227" y="3638"/>
                    <a:pt x="9343" y="3581"/>
                  </a:cubicBezTo>
                  <a:cubicBezTo>
                    <a:pt x="9723" y="3232"/>
                    <a:pt x="10134" y="2852"/>
                    <a:pt x="10578" y="2536"/>
                  </a:cubicBezTo>
                  <a:lnTo>
                    <a:pt x="10609" y="2536"/>
                  </a:lnTo>
                  <a:cubicBezTo>
                    <a:pt x="10627" y="2527"/>
                    <a:pt x="10645" y="2523"/>
                    <a:pt x="10663" y="2523"/>
                  </a:cubicBezTo>
                  <a:close/>
                  <a:moveTo>
                    <a:pt x="12128" y="3134"/>
                  </a:moveTo>
                  <a:cubicBezTo>
                    <a:pt x="12268" y="3134"/>
                    <a:pt x="12343" y="3331"/>
                    <a:pt x="12224" y="3391"/>
                  </a:cubicBezTo>
                  <a:cubicBezTo>
                    <a:pt x="11528" y="3707"/>
                    <a:pt x="10894" y="4024"/>
                    <a:pt x="10261" y="4499"/>
                  </a:cubicBezTo>
                  <a:cubicBezTo>
                    <a:pt x="10248" y="4503"/>
                    <a:pt x="10236" y="4505"/>
                    <a:pt x="10225" y="4505"/>
                  </a:cubicBezTo>
                  <a:cubicBezTo>
                    <a:pt x="10158" y="4505"/>
                    <a:pt x="10139" y="4431"/>
                    <a:pt x="10166" y="4404"/>
                  </a:cubicBezTo>
                  <a:cubicBezTo>
                    <a:pt x="10356" y="4214"/>
                    <a:pt x="10578" y="4024"/>
                    <a:pt x="10768" y="3866"/>
                  </a:cubicBezTo>
                  <a:cubicBezTo>
                    <a:pt x="11148" y="3549"/>
                    <a:pt x="11623" y="3296"/>
                    <a:pt x="12098" y="3137"/>
                  </a:cubicBezTo>
                  <a:cubicBezTo>
                    <a:pt x="12108" y="3135"/>
                    <a:pt x="12118" y="3134"/>
                    <a:pt x="12128" y="3134"/>
                  </a:cubicBezTo>
                  <a:close/>
                  <a:moveTo>
                    <a:pt x="7929" y="3374"/>
                  </a:moveTo>
                  <a:cubicBezTo>
                    <a:pt x="8001" y="3374"/>
                    <a:pt x="8096" y="3472"/>
                    <a:pt x="8044" y="3549"/>
                  </a:cubicBezTo>
                  <a:cubicBezTo>
                    <a:pt x="7632" y="4056"/>
                    <a:pt x="7031" y="4499"/>
                    <a:pt x="6461" y="4721"/>
                  </a:cubicBezTo>
                  <a:cubicBezTo>
                    <a:pt x="6448" y="4725"/>
                    <a:pt x="6436" y="4727"/>
                    <a:pt x="6425" y="4727"/>
                  </a:cubicBezTo>
                  <a:cubicBezTo>
                    <a:pt x="6359" y="4727"/>
                    <a:pt x="6343" y="4649"/>
                    <a:pt x="6397" y="4594"/>
                  </a:cubicBezTo>
                  <a:cubicBezTo>
                    <a:pt x="6967" y="4246"/>
                    <a:pt x="7442" y="3834"/>
                    <a:pt x="7886" y="3391"/>
                  </a:cubicBezTo>
                  <a:cubicBezTo>
                    <a:pt x="7898" y="3379"/>
                    <a:pt x="7913" y="3374"/>
                    <a:pt x="7929" y="3374"/>
                  </a:cubicBezTo>
                  <a:close/>
                  <a:moveTo>
                    <a:pt x="7770" y="5003"/>
                  </a:moveTo>
                  <a:cubicBezTo>
                    <a:pt x="7865" y="5003"/>
                    <a:pt x="7962" y="5115"/>
                    <a:pt x="7917" y="5227"/>
                  </a:cubicBezTo>
                  <a:cubicBezTo>
                    <a:pt x="7822" y="5386"/>
                    <a:pt x="7759" y="5544"/>
                    <a:pt x="7664" y="5766"/>
                  </a:cubicBezTo>
                  <a:cubicBezTo>
                    <a:pt x="7632" y="5797"/>
                    <a:pt x="7601" y="5829"/>
                    <a:pt x="7569" y="5829"/>
                  </a:cubicBezTo>
                  <a:cubicBezTo>
                    <a:pt x="7411" y="6082"/>
                    <a:pt x="7189" y="6272"/>
                    <a:pt x="6999" y="6462"/>
                  </a:cubicBezTo>
                  <a:cubicBezTo>
                    <a:pt x="6984" y="6486"/>
                    <a:pt x="6964" y="6496"/>
                    <a:pt x="6945" y="6496"/>
                  </a:cubicBezTo>
                  <a:cubicBezTo>
                    <a:pt x="6885" y="6496"/>
                    <a:pt x="6825" y="6400"/>
                    <a:pt x="6872" y="6304"/>
                  </a:cubicBezTo>
                  <a:cubicBezTo>
                    <a:pt x="7189" y="5956"/>
                    <a:pt x="7474" y="5512"/>
                    <a:pt x="7664" y="5069"/>
                  </a:cubicBezTo>
                  <a:cubicBezTo>
                    <a:pt x="7692" y="5023"/>
                    <a:pt x="7731" y="5003"/>
                    <a:pt x="7770" y="5003"/>
                  </a:cubicBezTo>
                  <a:close/>
                  <a:moveTo>
                    <a:pt x="8626" y="5756"/>
                  </a:moveTo>
                  <a:cubicBezTo>
                    <a:pt x="8736" y="5756"/>
                    <a:pt x="8806" y="5890"/>
                    <a:pt x="8709" y="5987"/>
                  </a:cubicBezTo>
                  <a:cubicBezTo>
                    <a:pt x="8393" y="6336"/>
                    <a:pt x="8044" y="6716"/>
                    <a:pt x="7664" y="7064"/>
                  </a:cubicBezTo>
                  <a:cubicBezTo>
                    <a:pt x="7650" y="7078"/>
                    <a:pt x="7632" y="7085"/>
                    <a:pt x="7615" y="7085"/>
                  </a:cubicBezTo>
                  <a:cubicBezTo>
                    <a:pt x="7555" y="7085"/>
                    <a:pt x="7496" y="7011"/>
                    <a:pt x="7569" y="6938"/>
                  </a:cubicBezTo>
                  <a:cubicBezTo>
                    <a:pt x="7886" y="6557"/>
                    <a:pt x="8202" y="6146"/>
                    <a:pt x="8519" y="5797"/>
                  </a:cubicBezTo>
                  <a:cubicBezTo>
                    <a:pt x="8556" y="5768"/>
                    <a:pt x="8593" y="5756"/>
                    <a:pt x="8626" y="5756"/>
                  </a:cubicBezTo>
                  <a:close/>
                  <a:moveTo>
                    <a:pt x="5546" y="5587"/>
                  </a:moveTo>
                  <a:cubicBezTo>
                    <a:pt x="5632" y="5587"/>
                    <a:pt x="5714" y="5676"/>
                    <a:pt x="5669" y="5766"/>
                  </a:cubicBezTo>
                  <a:cubicBezTo>
                    <a:pt x="5416" y="6241"/>
                    <a:pt x="5099" y="6716"/>
                    <a:pt x="4814" y="7128"/>
                  </a:cubicBezTo>
                  <a:cubicBezTo>
                    <a:pt x="4804" y="7156"/>
                    <a:pt x="4786" y="7168"/>
                    <a:pt x="4767" y="7168"/>
                  </a:cubicBezTo>
                  <a:cubicBezTo>
                    <a:pt x="4723" y="7168"/>
                    <a:pt x="4675" y="7108"/>
                    <a:pt x="4719" y="7064"/>
                  </a:cubicBezTo>
                  <a:cubicBezTo>
                    <a:pt x="4941" y="6589"/>
                    <a:pt x="5194" y="6082"/>
                    <a:pt x="5447" y="5639"/>
                  </a:cubicBezTo>
                  <a:cubicBezTo>
                    <a:pt x="5475" y="5602"/>
                    <a:pt x="5511" y="5587"/>
                    <a:pt x="5546" y="5587"/>
                  </a:cubicBezTo>
                  <a:close/>
                  <a:moveTo>
                    <a:pt x="6027" y="7518"/>
                  </a:moveTo>
                  <a:cubicBezTo>
                    <a:pt x="6120" y="7518"/>
                    <a:pt x="6211" y="7608"/>
                    <a:pt x="6144" y="7698"/>
                  </a:cubicBezTo>
                  <a:cubicBezTo>
                    <a:pt x="5859" y="8173"/>
                    <a:pt x="5669" y="8616"/>
                    <a:pt x="5574" y="9123"/>
                  </a:cubicBezTo>
                  <a:cubicBezTo>
                    <a:pt x="5574" y="9176"/>
                    <a:pt x="5546" y="9196"/>
                    <a:pt x="5513" y="9196"/>
                  </a:cubicBezTo>
                  <a:cubicBezTo>
                    <a:pt x="5468" y="9196"/>
                    <a:pt x="5416" y="9159"/>
                    <a:pt x="5416" y="9123"/>
                  </a:cubicBezTo>
                  <a:cubicBezTo>
                    <a:pt x="5416" y="8553"/>
                    <a:pt x="5574" y="8014"/>
                    <a:pt x="5922" y="7571"/>
                  </a:cubicBezTo>
                  <a:cubicBezTo>
                    <a:pt x="5950" y="7534"/>
                    <a:pt x="5989" y="7518"/>
                    <a:pt x="6027" y="7518"/>
                  </a:cubicBezTo>
                  <a:close/>
                  <a:moveTo>
                    <a:pt x="4240" y="8268"/>
                  </a:moveTo>
                  <a:cubicBezTo>
                    <a:pt x="4291" y="8268"/>
                    <a:pt x="4339" y="8299"/>
                    <a:pt x="4339" y="8363"/>
                  </a:cubicBezTo>
                  <a:cubicBezTo>
                    <a:pt x="4307" y="8838"/>
                    <a:pt x="4276" y="9344"/>
                    <a:pt x="4181" y="9819"/>
                  </a:cubicBezTo>
                  <a:cubicBezTo>
                    <a:pt x="4181" y="9867"/>
                    <a:pt x="4149" y="9891"/>
                    <a:pt x="4117" y="9891"/>
                  </a:cubicBezTo>
                  <a:cubicBezTo>
                    <a:pt x="4086" y="9891"/>
                    <a:pt x="4054" y="9867"/>
                    <a:pt x="4054" y="9819"/>
                  </a:cubicBezTo>
                  <a:cubicBezTo>
                    <a:pt x="4054" y="9344"/>
                    <a:pt x="4086" y="8838"/>
                    <a:pt x="4117" y="8363"/>
                  </a:cubicBezTo>
                  <a:cubicBezTo>
                    <a:pt x="4133" y="8299"/>
                    <a:pt x="4188" y="8268"/>
                    <a:pt x="4240" y="8268"/>
                  </a:cubicBezTo>
                  <a:close/>
                  <a:moveTo>
                    <a:pt x="6894" y="8437"/>
                  </a:moveTo>
                  <a:cubicBezTo>
                    <a:pt x="6975" y="8437"/>
                    <a:pt x="7066" y="8526"/>
                    <a:pt x="6999" y="8616"/>
                  </a:cubicBezTo>
                  <a:cubicBezTo>
                    <a:pt x="6682" y="9091"/>
                    <a:pt x="6492" y="9598"/>
                    <a:pt x="6492" y="10199"/>
                  </a:cubicBezTo>
                  <a:cubicBezTo>
                    <a:pt x="6492" y="10242"/>
                    <a:pt x="6460" y="10259"/>
                    <a:pt x="6425" y="10259"/>
                  </a:cubicBezTo>
                  <a:cubicBezTo>
                    <a:pt x="6382" y="10259"/>
                    <a:pt x="6334" y="10234"/>
                    <a:pt x="6334" y="10199"/>
                  </a:cubicBezTo>
                  <a:cubicBezTo>
                    <a:pt x="6302" y="9598"/>
                    <a:pt x="6492" y="8964"/>
                    <a:pt x="6809" y="8489"/>
                  </a:cubicBezTo>
                  <a:cubicBezTo>
                    <a:pt x="6828" y="8452"/>
                    <a:pt x="6860" y="8437"/>
                    <a:pt x="6894" y="8437"/>
                  </a:cubicBezTo>
                  <a:close/>
                  <a:moveTo>
                    <a:pt x="4961" y="10412"/>
                  </a:moveTo>
                  <a:cubicBezTo>
                    <a:pt x="5032" y="10412"/>
                    <a:pt x="5099" y="10461"/>
                    <a:pt x="5099" y="10548"/>
                  </a:cubicBezTo>
                  <a:cubicBezTo>
                    <a:pt x="5099" y="10928"/>
                    <a:pt x="5099" y="11340"/>
                    <a:pt x="5067" y="11688"/>
                  </a:cubicBezTo>
                  <a:cubicBezTo>
                    <a:pt x="5067" y="11739"/>
                    <a:pt x="5022" y="11771"/>
                    <a:pt x="4980" y="11771"/>
                  </a:cubicBezTo>
                  <a:cubicBezTo>
                    <a:pt x="4943" y="11771"/>
                    <a:pt x="4909" y="11747"/>
                    <a:pt x="4909" y="11688"/>
                  </a:cubicBezTo>
                  <a:cubicBezTo>
                    <a:pt x="4877" y="11308"/>
                    <a:pt x="4814" y="10896"/>
                    <a:pt x="4814" y="10516"/>
                  </a:cubicBezTo>
                  <a:cubicBezTo>
                    <a:pt x="4842" y="10445"/>
                    <a:pt x="4903" y="10412"/>
                    <a:pt x="4961" y="10412"/>
                  </a:cubicBezTo>
                  <a:close/>
                  <a:moveTo>
                    <a:pt x="12241" y="1"/>
                  </a:moveTo>
                  <a:cubicBezTo>
                    <a:pt x="11711" y="1"/>
                    <a:pt x="11115" y="135"/>
                    <a:pt x="10483" y="382"/>
                  </a:cubicBezTo>
                  <a:cubicBezTo>
                    <a:pt x="6049" y="2061"/>
                    <a:pt x="0" y="9123"/>
                    <a:pt x="4592" y="12955"/>
                  </a:cubicBezTo>
                  <a:cubicBezTo>
                    <a:pt x="4624" y="12955"/>
                    <a:pt x="4624" y="12923"/>
                    <a:pt x="4624" y="12923"/>
                  </a:cubicBezTo>
                  <a:cubicBezTo>
                    <a:pt x="4665" y="12882"/>
                    <a:pt x="4711" y="12864"/>
                    <a:pt x="4755" y="12864"/>
                  </a:cubicBezTo>
                  <a:cubicBezTo>
                    <a:pt x="4906" y="12864"/>
                    <a:pt x="5041" y="13066"/>
                    <a:pt x="4932" y="13213"/>
                  </a:cubicBezTo>
                  <a:lnTo>
                    <a:pt x="4932" y="13213"/>
                  </a:lnTo>
                  <a:cubicBezTo>
                    <a:pt x="5474" y="12598"/>
                    <a:pt x="6406" y="12312"/>
                    <a:pt x="6999" y="11688"/>
                  </a:cubicBezTo>
                  <a:cubicBezTo>
                    <a:pt x="7569" y="11086"/>
                    <a:pt x="7981" y="10389"/>
                    <a:pt x="8266" y="9598"/>
                  </a:cubicBezTo>
                  <a:cubicBezTo>
                    <a:pt x="8583" y="8679"/>
                    <a:pt x="8678" y="7729"/>
                    <a:pt x="9184" y="6906"/>
                  </a:cubicBezTo>
                  <a:cubicBezTo>
                    <a:pt x="9691" y="6019"/>
                    <a:pt x="10483" y="5386"/>
                    <a:pt x="11274" y="4847"/>
                  </a:cubicBezTo>
                  <a:cubicBezTo>
                    <a:pt x="11591" y="4657"/>
                    <a:pt x="12066" y="4404"/>
                    <a:pt x="12541" y="4087"/>
                  </a:cubicBezTo>
                  <a:cubicBezTo>
                    <a:pt x="13840" y="3327"/>
                    <a:pt x="15170" y="2314"/>
                    <a:pt x="13903" y="730"/>
                  </a:cubicBezTo>
                  <a:cubicBezTo>
                    <a:pt x="13509" y="229"/>
                    <a:pt x="12932" y="1"/>
                    <a:pt x="12241" y="1"/>
                  </a:cubicBezTo>
                  <a:close/>
                  <a:moveTo>
                    <a:pt x="4932" y="13213"/>
                  </a:moveTo>
                  <a:cubicBezTo>
                    <a:pt x="4924" y="13222"/>
                    <a:pt x="4916" y="13231"/>
                    <a:pt x="4909" y="13240"/>
                  </a:cubicBezTo>
                  <a:cubicBezTo>
                    <a:pt x="4917" y="13231"/>
                    <a:pt x="4925" y="13222"/>
                    <a:pt x="4932" y="13213"/>
                  </a:cubicBezTo>
                  <a:close/>
                </a:path>
              </a:pathLst>
            </a:custGeom>
            <a:solidFill>
              <a:schemeClr val="accent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3572478" y="2555694"/>
              <a:ext cx="51873" cy="41795"/>
            </a:xfrm>
            <a:custGeom>
              <a:avLst/>
              <a:gdLst/>
              <a:ahLst/>
              <a:cxnLst/>
              <a:rect l="l" t="t" r="r" b="b"/>
              <a:pathLst>
                <a:path w="1575" h="1269" extrusionOk="0">
                  <a:moveTo>
                    <a:pt x="1377" y="1"/>
                  </a:moveTo>
                  <a:cubicBezTo>
                    <a:pt x="1362" y="1"/>
                    <a:pt x="1348" y="5"/>
                    <a:pt x="1335" y="14"/>
                  </a:cubicBezTo>
                  <a:cubicBezTo>
                    <a:pt x="891" y="330"/>
                    <a:pt x="480" y="710"/>
                    <a:pt x="100" y="1090"/>
                  </a:cubicBezTo>
                  <a:cubicBezTo>
                    <a:pt x="1" y="1189"/>
                    <a:pt x="76" y="1269"/>
                    <a:pt x="158" y="1269"/>
                  </a:cubicBezTo>
                  <a:cubicBezTo>
                    <a:pt x="182" y="1269"/>
                    <a:pt x="205" y="1263"/>
                    <a:pt x="226" y="1249"/>
                  </a:cubicBezTo>
                  <a:cubicBezTo>
                    <a:pt x="448" y="1059"/>
                    <a:pt x="733" y="869"/>
                    <a:pt x="955" y="647"/>
                  </a:cubicBezTo>
                  <a:cubicBezTo>
                    <a:pt x="1176" y="489"/>
                    <a:pt x="1335" y="394"/>
                    <a:pt x="1493" y="235"/>
                  </a:cubicBezTo>
                  <a:cubicBezTo>
                    <a:pt x="1575" y="153"/>
                    <a:pt x="1469" y="1"/>
                    <a:pt x="1377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3477063" y="2584249"/>
              <a:ext cx="57537" cy="45483"/>
            </a:xfrm>
            <a:custGeom>
              <a:avLst/>
              <a:gdLst/>
              <a:ahLst/>
              <a:cxnLst/>
              <a:rect l="l" t="t" r="r" b="b"/>
              <a:pathLst>
                <a:path w="1747" h="1381" extrusionOk="0">
                  <a:moveTo>
                    <a:pt x="1599" y="0"/>
                  </a:moveTo>
                  <a:cubicBezTo>
                    <a:pt x="1576" y="0"/>
                    <a:pt x="1555" y="10"/>
                    <a:pt x="1540" y="33"/>
                  </a:cubicBezTo>
                  <a:cubicBezTo>
                    <a:pt x="1096" y="508"/>
                    <a:pt x="621" y="888"/>
                    <a:pt x="51" y="1268"/>
                  </a:cubicBezTo>
                  <a:cubicBezTo>
                    <a:pt x="0" y="1294"/>
                    <a:pt x="11" y="1381"/>
                    <a:pt x="67" y="1381"/>
                  </a:cubicBezTo>
                  <a:cubicBezTo>
                    <a:pt x="80" y="1381"/>
                    <a:pt x="96" y="1376"/>
                    <a:pt x="115" y="1363"/>
                  </a:cubicBezTo>
                  <a:cubicBezTo>
                    <a:pt x="685" y="1142"/>
                    <a:pt x="1286" y="698"/>
                    <a:pt x="1698" y="192"/>
                  </a:cubicBezTo>
                  <a:cubicBezTo>
                    <a:pt x="1746" y="96"/>
                    <a:pt x="1667" y="0"/>
                    <a:pt x="1599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3514906" y="2662175"/>
              <a:ext cx="43211" cy="43804"/>
            </a:xfrm>
            <a:custGeom>
              <a:avLst/>
              <a:gdLst/>
              <a:ahLst/>
              <a:cxnLst/>
              <a:rect l="l" t="t" r="r" b="b"/>
              <a:pathLst>
                <a:path w="1312" h="1330" extrusionOk="0">
                  <a:moveTo>
                    <a:pt x="1145" y="1"/>
                  </a:moveTo>
                  <a:cubicBezTo>
                    <a:pt x="1116" y="1"/>
                    <a:pt x="1085" y="13"/>
                    <a:pt x="1056" y="42"/>
                  </a:cubicBezTo>
                  <a:cubicBezTo>
                    <a:pt x="707" y="391"/>
                    <a:pt x="391" y="802"/>
                    <a:pt x="74" y="1183"/>
                  </a:cubicBezTo>
                  <a:cubicBezTo>
                    <a:pt x="1" y="1256"/>
                    <a:pt x="60" y="1330"/>
                    <a:pt x="120" y="1330"/>
                  </a:cubicBezTo>
                  <a:cubicBezTo>
                    <a:pt x="137" y="1330"/>
                    <a:pt x="155" y="1323"/>
                    <a:pt x="169" y="1309"/>
                  </a:cubicBezTo>
                  <a:cubicBezTo>
                    <a:pt x="549" y="961"/>
                    <a:pt x="898" y="581"/>
                    <a:pt x="1214" y="232"/>
                  </a:cubicBezTo>
                  <a:cubicBezTo>
                    <a:pt x="1311" y="135"/>
                    <a:pt x="1241" y="1"/>
                    <a:pt x="1145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3491785" y="2639482"/>
              <a:ext cx="37480" cy="48151"/>
            </a:xfrm>
            <a:custGeom>
              <a:avLst/>
              <a:gdLst/>
              <a:ahLst/>
              <a:cxnLst/>
              <a:rect l="l" t="t" r="r" b="b"/>
              <a:pathLst>
                <a:path w="1138" h="1462" extrusionOk="0">
                  <a:moveTo>
                    <a:pt x="945" y="1"/>
                  </a:moveTo>
                  <a:cubicBezTo>
                    <a:pt x="906" y="1"/>
                    <a:pt x="867" y="20"/>
                    <a:pt x="839" y="66"/>
                  </a:cubicBezTo>
                  <a:cubicBezTo>
                    <a:pt x="649" y="478"/>
                    <a:pt x="396" y="890"/>
                    <a:pt x="48" y="1301"/>
                  </a:cubicBezTo>
                  <a:cubicBezTo>
                    <a:pt x="0" y="1373"/>
                    <a:pt x="60" y="1462"/>
                    <a:pt x="119" y="1462"/>
                  </a:cubicBezTo>
                  <a:cubicBezTo>
                    <a:pt x="139" y="1462"/>
                    <a:pt x="159" y="1452"/>
                    <a:pt x="174" y="1428"/>
                  </a:cubicBezTo>
                  <a:cubicBezTo>
                    <a:pt x="364" y="1238"/>
                    <a:pt x="554" y="1048"/>
                    <a:pt x="713" y="795"/>
                  </a:cubicBezTo>
                  <a:cubicBezTo>
                    <a:pt x="776" y="795"/>
                    <a:pt x="808" y="763"/>
                    <a:pt x="839" y="731"/>
                  </a:cubicBezTo>
                  <a:cubicBezTo>
                    <a:pt x="934" y="541"/>
                    <a:pt x="998" y="383"/>
                    <a:pt x="1093" y="225"/>
                  </a:cubicBezTo>
                  <a:cubicBezTo>
                    <a:pt x="1138" y="113"/>
                    <a:pt x="1040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3305534" y="2387293"/>
              <a:ext cx="569973" cy="576527"/>
            </a:xfrm>
            <a:custGeom>
              <a:avLst/>
              <a:gdLst/>
              <a:ahLst/>
              <a:cxnLst/>
              <a:rect l="l" t="t" r="r" b="b"/>
              <a:pathLst>
                <a:path w="17306" h="17505" extrusionOk="0">
                  <a:moveTo>
                    <a:pt x="10842" y="2017"/>
                  </a:moveTo>
                  <a:cubicBezTo>
                    <a:pt x="11279" y="2017"/>
                    <a:pt x="11711" y="2098"/>
                    <a:pt x="12132" y="2276"/>
                  </a:cubicBezTo>
                  <a:cubicBezTo>
                    <a:pt x="13082" y="2720"/>
                    <a:pt x="13873" y="3670"/>
                    <a:pt x="13715" y="4778"/>
                  </a:cubicBezTo>
                  <a:cubicBezTo>
                    <a:pt x="13493" y="6203"/>
                    <a:pt x="11973" y="6837"/>
                    <a:pt x="10896" y="7502"/>
                  </a:cubicBezTo>
                  <a:cubicBezTo>
                    <a:pt x="9345" y="8452"/>
                    <a:pt x="8426" y="9465"/>
                    <a:pt x="7920" y="11207"/>
                  </a:cubicBezTo>
                  <a:cubicBezTo>
                    <a:pt x="7761" y="11745"/>
                    <a:pt x="7603" y="12315"/>
                    <a:pt x="7413" y="12822"/>
                  </a:cubicBezTo>
                  <a:cubicBezTo>
                    <a:pt x="7286" y="13139"/>
                    <a:pt x="7128" y="13424"/>
                    <a:pt x="6938" y="13740"/>
                  </a:cubicBezTo>
                  <a:cubicBezTo>
                    <a:pt x="6273" y="14754"/>
                    <a:pt x="4911" y="16021"/>
                    <a:pt x="3644" y="16052"/>
                  </a:cubicBezTo>
                  <a:cubicBezTo>
                    <a:pt x="3518" y="16052"/>
                    <a:pt x="3486" y="15989"/>
                    <a:pt x="3454" y="15894"/>
                  </a:cubicBezTo>
                  <a:lnTo>
                    <a:pt x="3454" y="15862"/>
                  </a:lnTo>
                  <a:cubicBezTo>
                    <a:pt x="1396" y="14532"/>
                    <a:pt x="1206" y="12220"/>
                    <a:pt x="1902" y="10130"/>
                  </a:cubicBezTo>
                  <a:cubicBezTo>
                    <a:pt x="2219" y="9148"/>
                    <a:pt x="2726" y="8230"/>
                    <a:pt x="3328" y="7438"/>
                  </a:cubicBezTo>
                  <a:cubicBezTo>
                    <a:pt x="4813" y="5540"/>
                    <a:pt x="7948" y="2017"/>
                    <a:pt x="10842" y="2017"/>
                  </a:cubicBezTo>
                  <a:close/>
                  <a:moveTo>
                    <a:pt x="12787" y="0"/>
                  </a:moveTo>
                  <a:cubicBezTo>
                    <a:pt x="12624" y="0"/>
                    <a:pt x="12458" y="9"/>
                    <a:pt x="12290" y="28"/>
                  </a:cubicBezTo>
                  <a:cubicBezTo>
                    <a:pt x="8205" y="440"/>
                    <a:pt x="4563" y="3955"/>
                    <a:pt x="2377" y="7185"/>
                  </a:cubicBezTo>
                  <a:cubicBezTo>
                    <a:pt x="1839" y="8040"/>
                    <a:pt x="1269" y="8927"/>
                    <a:pt x="889" y="9877"/>
                  </a:cubicBezTo>
                  <a:cubicBezTo>
                    <a:pt x="477" y="10827"/>
                    <a:pt x="161" y="11840"/>
                    <a:pt x="129" y="12854"/>
                  </a:cubicBezTo>
                  <a:cubicBezTo>
                    <a:pt x="1" y="15106"/>
                    <a:pt x="1611" y="17504"/>
                    <a:pt x="3772" y="17504"/>
                  </a:cubicBezTo>
                  <a:cubicBezTo>
                    <a:pt x="4284" y="17504"/>
                    <a:pt x="4828" y="17369"/>
                    <a:pt x="5386" y="17066"/>
                  </a:cubicBezTo>
                  <a:cubicBezTo>
                    <a:pt x="5434" y="17034"/>
                    <a:pt x="5465" y="17018"/>
                    <a:pt x="5489" y="17018"/>
                  </a:cubicBezTo>
                  <a:cubicBezTo>
                    <a:pt x="5513" y="17018"/>
                    <a:pt x="5529" y="17034"/>
                    <a:pt x="5544" y="17066"/>
                  </a:cubicBezTo>
                  <a:cubicBezTo>
                    <a:pt x="7128" y="16274"/>
                    <a:pt x="7698" y="14564"/>
                    <a:pt x="8331" y="12949"/>
                  </a:cubicBezTo>
                  <a:lnTo>
                    <a:pt x="8806" y="11872"/>
                  </a:lnTo>
                  <a:cubicBezTo>
                    <a:pt x="9440" y="10605"/>
                    <a:pt x="10326" y="9782"/>
                    <a:pt x="11561" y="9053"/>
                  </a:cubicBezTo>
                  <a:cubicBezTo>
                    <a:pt x="13430" y="7977"/>
                    <a:pt x="15805" y="7312"/>
                    <a:pt x="16470" y="4968"/>
                  </a:cubicBezTo>
                  <a:cubicBezTo>
                    <a:pt x="17305" y="2344"/>
                    <a:pt x="15416" y="0"/>
                    <a:pt x="12787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49"/>
            <p:cNvSpPr/>
            <p:nvPr/>
          </p:nvSpPr>
          <p:spPr>
            <a:xfrm>
              <a:off x="3421994" y="2656609"/>
              <a:ext cx="34252" cy="52103"/>
            </a:xfrm>
            <a:custGeom>
              <a:avLst/>
              <a:gdLst/>
              <a:ahLst/>
              <a:cxnLst/>
              <a:rect l="l" t="t" r="r" b="b"/>
              <a:pathLst>
                <a:path w="1040" h="1582" extrusionOk="0">
                  <a:moveTo>
                    <a:pt x="872" y="1"/>
                  </a:moveTo>
                  <a:cubicBezTo>
                    <a:pt x="837" y="1"/>
                    <a:pt x="801" y="16"/>
                    <a:pt x="773" y="53"/>
                  </a:cubicBezTo>
                  <a:cubicBezTo>
                    <a:pt x="520" y="528"/>
                    <a:pt x="267" y="1003"/>
                    <a:pt x="45" y="1478"/>
                  </a:cubicBezTo>
                  <a:cubicBezTo>
                    <a:pt x="1" y="1522"/>
                    <a:pt x="49" y="1582"/>
                    <a:pt x="93" y="1582"/>
                  </a:cubicBezTo>
                  <a:cubicBezTo>
                    <a:pt x="112" y="1582"/>
                    <a:pt x="130" y="1570"/>
                    <a:pt x="140" y="1542"/>
                  </a:cubicBezTo>
                  <a:cubicBezTo>
                    <a:pt x="425" y="1130"/>
                    <a:pt x="742" y="655"/>
                    <a:pt x="995" y="180"/>
                  </a:cubicBezTo>
                  <a:cubicBezTo>
                    <a:pt x="1040" y="90"/>
                    <a:pt x="958" y="1"/>
                    <a:pt x="872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3473539" y="2750476"/>
              <a:ext cx="25492" cy="60073"/>
            </a:xfrm>
            <a:custGeom>
              <a:avLst/>
              <a:gdLst/>
              <a:ahLst/>
              <a:cxnLst/>
              <a:rect l="l" t="t" r="r" b="b"/>
              <a:pathLst>
                <a:path w="774" h="1824" extrusionOk="0">
                  <a:moveTo>
                    <a:pt x="617" y="1"/>
                  </a:moveTo>
                  <a:cubicBezTo>
                    <a:pt x="586" y="1"/>
                    <a:pt x="557" y="16"/>
                    <a:pt x="538" y="53"/>
                  </a:cubicBezTo>
                  <a:cubicBezTo>
                    <a:pt x="222" y="528"/>
                    <a:pt x="0" y="1162"/>
                    <a:pt x="63" y="1763"/>
                  </a:cubicBezTo>
                  <a:cubicBezTo>
                    <a:pt x="63" y="1798"/>
                    <a:pt x="111" y="1823"/>
                    <a:pt x="154" y="1823"/>
                  </a:cubicBezTo>
                  <a:cubicBezTo>
                    <a:pt x="189" y="1823"/>
                    <a:pt x="222" y="1806"/>
                    <a:pt x="222" y="1763"/>
                  </a:cubicBezTo>
                  <a:cubicBezTo>
                    <a:pt x="222" y="1162"/>
                    <a:pt x="412" y="655"/>
                    <a:pt x="728" y="180"/>
                  </a:cubicBezTo>
                  <a:cubicBezTo>
                    <a:pt x="773" y="90"/>
                    <a:pt x="691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3446400" y="2720241"/>
              <a:ext cx="26249" cy="55265"/>
            </a:xfrm>
            <a:custGeom>
              <a:avLst/>
              <a:gdLst/>
              <a:ahLst/>
              <a:cxnLst/>
              <a:rect l="l" t="t" r="r" b="b"/>
              <a:pathLst>
                <a:path w="797" h="1678" extrusionOk="0">
                  <a:moveTo>
                    <a:pt x="612" y="0"/>
                  </a:moveTo>
                  <a:cubicBezTo>
                    <a:pt x="574" y="0"/>
                    <a:pt x="535" y="16"/>
                    <a:pt x="507" y="53"/>
                  </a:cubicBezTo>
                  <a:cubicBezTo>
                    <a:pt x="159" y="496"/>
                    <a:pt x="1" y="1035"/>
                    <a:pt x="1" y="1605"/>
                  </a:cubicBezTo>
                  <a:cubicBezTo>
                    <a:pt x="1" y="1641"/>
                    <a:pt x="53" y="1678"/>
                    <a:pt x="98" y="1678"/>
                  </a:cubicBezTo>
                  <a:cubicBezTo>
                    <a:pt x="131" y="1678"/>
                    <a:pt x="159" y="1658"/>
                    <a:pt x="159" y="1605"/>
                  </a:cubicBezTo>
                  <a:cubicBezTo>
                    <a:pt x="254" y="1098"/>
                    <a:pt x="444" y="623"/>
                    <a:pt x="729" y="180"/>
                  </a:cubicBezTo>
                  <a:cubicBezTo>
                    <a:pt x="796" y="90"/>
                    <a:pt x="705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3428680" y="2816116"/>
              <a:ext cx="7312" cy="44232"/>
            </a:xfrm>
            <a:custGeom>
              <a:avLst/>
              <a:gdLst/>
              <a:ahLst/>
              <a:cxnLst/>
              <a:rect l="l" t="t" r="r" b="b"/>
              <a:pathLst>
                <a:path w="222" h="1343" extrusionOk="0">
                  <a:moveTo>
                    <a:pt x="111" y="0"/>
                  </a:moveTo>
                  <a:cubicBezTo>
                    <a:pt x="56" y="0"/>
                    <a:pt x="0" y="40"/>
                    <a:pt x="0" y="119"/>
                  </a:cubicBezTo>
                  <a:cubicBezTo>
                    <a:pt x="0" y="499"/>
                    <a:pt x="32" y="911"/>
                    <a:pt x="32" y="1259"/>
                  </a:cubicBezTo>
                  <a:cubicBezTo>
                    <a:pt x="32" y="1318"/>
                    <a:pt x="66" y="1342"/>
                    <a:pt x="103" y="1342"/>
                  </a:cubicBezTo>
                  <a:cubicBezTo>
                    <a:pt x="145" y="1342"/>
                    <a:pt x="190" y="1310"/>
                    <a:pt x="190" y="1259"/>
                  </a:cubicBezTo>
                  <a:cubicBezTo>
                    <a:pt x="222" y="911"/>
                    <a:pt x="222" y="499"/>
                    <a:pt x="222" y="119"/>
                  </a:cubicBezTo>
                  <a:cubicBezTo>
                    <a:pt x="222" y="40"/>
                    <a:pt x="16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3748881" y="2387458"/>
              <a:ext cx="551793" cy="655242"/>
            </a:xfrm>
            <a:custGeom>
              <a:avLst/>
              <a:gdLst/>
              <a:ahLst/>
              <a:cxnLst/>
              <a:rect l="l" t="t" r="r" b="b"/>
              <a:pathLst>
                <a:path w="16754" h="19895" extrusionOk="0">
                  <a:moveTo>
                    <a:pt x="11956" y="448"/>
                  </a:moveTo>
                  <a:cubicBezTo>
                    <a:pt x="13899" y="448"/>
                    <a:pt x="15598" y="2390"/>
                    <a:pt x="15835" y="4457"/>
                  </a:cubicBezTo>
                  <a:cubicBezTo>
                    <a:pt x="15962" y="5502"/>
                    <a:pt x="15835" y="6515"/>
                    <a:pt x="15613" y="7497"/>
                  </a:cubicBezTo>
                  <a:cubicBezTo>
                    <a:pt x="15360" y="8510"/>
                    <a:pt x="14980" y="9492"/>
                    <a:pt x="14568" y="10410"/>
                  </a:cubicBezTo>
                  <a:cubicBezTo>
                    <a:pt x="12953" y="13989"/>
                    <a:pt x="9945" y="18042"/>
                    <a:pt x="5986" y="19119"/>
                  </a:cubicBezTo>
                  <a:cubicBezTo>
                    <a:pt x="5604" y="19219"/>
                    <a:pt x="5226" y="19267"/>
                    <a:pt x="4858" y="19267"/>
                  </a:cubicBezTo>
                  <a:cubicBezTo>
                    <a:pt x="2550" y="19267"/>
                    <a:pt x="682" y="17389"/>
                    <a:pt x="982" y="14876"/>
                  </a:cubicBezTo>
                  <a:cubicBezTo>
                    <a:pt x="1267" y="12469"/>
                    <a:pt x="3484" y="11392"/>
                    <a:pt x="5194" y="9999"/>
                  </a:cubicBezTo>
                  <a:cubicBezTo>
                    <a:pt x="6303" y="9143"/>
                    <a:pt x="7063" y="8130"/>
                    <a:pt x="7506" y="6800"/>
                  </a:cubicBezTo>
                  <a:cubicBezTo>
                    <a:pt x="7570" y="6452"/>
                    <a:pt x="7696" y="6072"/>
                    <a:pt x="7760" y="5692"/>
                  </a:cubicBezTo>
                  <a:cubicBezTo>
                    <a:pt x="8140" y="3981"/>
                    <a:pt x="8393" y="2208"/>
                    <a:pt x="9818" y="1163"/>
                  </a:cubicBezTo>
                  <a:cubicBezTo>
                    <a:pt x="9834" y="1195"/>
                    <a:pt x="9866" y="1210"/>
                    <a:pt x="9897" y="1210"/>
                  </a:cubicBezTo>
                  <a:cubicBezTo>
                    <a:pt x="9929" y="1210"/>
                    <a:pt x="9961" y="1195"/>
                    <a:pt x="9976" y="1163"/>
                  </a:cubicBezTo>
                  <a:cubicBezTo>
                    <a:pt x="10634" y="664"/>
                    <a:pt x="11308" y="448"/>
                    <a:pt x="11956" y="448"/>
                  </a:cubicBezTo>
                  <a:close/>
                  <a:moveTo>
                    <a:pt x="12244" y="1"/>
                  </a:moveTo>
                  <a:cubicBezTo>
                    <a:pt x="11608" y="1"/>
                    <a:pt x="10978" y="166"/>
                    <a:pt x="10420" y="498"/>
                  </a:cubicBezTo>
                  <a:cubicBezTo>
                    <a:pt x="10399" y="498"/>
                    <a:pt x="10349" y="484"/>
                    <a:pt x="10300" y="484"/>
                  </a:cubicBezTo>
                  <a:cubicBezTo>
                    <a:pt x="10275" y="484"/>
                    <a:pt x="10251" y="487"/>
                    <a:pt x="10230" y="498"/>
                  </a:cubicBezTo>
                  <a:cubicBezTo>
                    <a:pt x="7633" y="1575"/>
                    <a:pt x="7601" y="4266"/>
                    <a:pt x="6904" y="6610"/>
                  </a:cubicBezTo>
                  <a:cubicBezTo>
                    <a:pt x="5891" y="9682"/>
                    <a:pt x="2534" y="10315"/>
                    <a:pt x="1046" y="12975"/>
                  </a:cubicBezTo>
                  <a:cubicBezTo>
                    <a:pt x="1" y="14749"/>
                    <a:pt x="159" y="17092"/>
                    <a:pt x="1584" y="18581"/>
                  </a:cubicBezTo>
                  <a:cubicBezTo>
                    <a:pt x="2455" y="19510"/>
                    <a:pt x="3562" y="19895"/>
                    <a:pt x="4718" y="19895"/>
                  </a:cubicBezTo>
                  <a:cubicBezTo>
                    <a:pt x="5454" y="19895"/>
                    <a:pt x="6209" y="19739"/>
                    <a:pt x="6936" y="19468"/>
                  </a:cubicBezTo>
                  <a:cubicBezTo>
                    <a:pt x="11687" y="17567"/>
                    <a:pt x="15202" y="12184"/>
                    <a:pt x="16279" y="7307"/>
                  </a:cubicBezTo>
                  <a:cubicBezTo>
                    <a:pt x="16754" y="5090"/>
                    <a:pt x="16564" y="2525"/>
                    <a:pt x="14727" y="941"/>
                  </a:cubicBezTo>
                  <a:cubicBezTo>
                    <a:pt x="14010" y="316"/>
                    <a:pt x="13122" y="1"/>
                    <a:pt x="12244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3863629" y="2447994"/>
              <a:ext cx="454766" cy="497549"/>
            </a:xfrm>
            <a:custGeom>
              <a:avLst/>
              <a:gdLst/>
              <a:ahLst/>
              <a:cxnLst/>
              <a:rect l="l" t="t" r="r" b="b"/>
              <a:pathLst>
                <a:path w="13808" h="15107" extrusionOk="0">
                  <a:moveTo>
                    <a:pt x="8304" y="409"/>
                  </a:moveTo>
                  <a:cubicBezTo>
                    <a:pt x="8240" y="539"/>
                    <a:pt x="8360" y="692"/>
                    <a:pt x="8488" y="692"/>
                  </a:cubicBezTo>
                  <a:cubicBezTo>
                    <a:pt x="8544" y="692"/>
                    <a:pt x="8601" y="663"/>
                    <a:pt x="8646" y="592"/>
                  </a:cubicBezTo>
                  <a:cubicBezTo>
                    <a:pt x="8646" y="560"/>
                    <a:pt x="8678" y="560"/>
                    <a:pt x="8678" y="528"/>
                  </a:cubicBezTo>
                  <a:lnTo>
                    <a:pt x="8678" y="528"/>
                  </a:lnTo>
                  <a:cubicBezTo>
                    <a:pt x="13808" y="3569"/>
                    <a:pt x="9026" y="11486"/>
                    <a:pt x="4909" y="13893"/>
                  </a:cubicBezTo>
                  <a:cubicBezTo>
                    <a:pt x="4171" y="14324"/>
                    <a:pt x="3444" y="14572"/>
                    <a:pt x="2802" y="14572"/>
                  </a:cubicBezTo>
                  <a:cubicBezTo>
                    <a:pt x="2314" y="14572"/>
                    <a:pt x="1876" y="14429"/>
                    <a:pt x="1520" y="14114"/>
                  </a:cubicBezTo>
                  <a:cubicBezTo>
                    <a:pt x="0" y="12721"/>
                    <a:pt x="1109" y="11486"/>
                    <a:pt x="2217" y="10567"/>
                  </a:cubicBezTo>
                  <a:cubicBezTo>
                    <a:pt x="2660" y="10187"/>
                    <a:pt x="3104" y="9902"/>
                    <a:pt x="3420" y="9712"/>
                  </a:cubicBezTo>
                  <a:cubicBezTo>
                    <a:pt x="4117" y="9047"/>
                    <a:pt x="4782" y="8256"/>
                    <a:pt x="5162" y="7337"/>
                  </a:cubicBezTo>
                  <a:cubicBezTo>
                    <a:pt x="5511" y="6419"/>
                    <a:pt x="5416" y="5469"/>
                    <a:pt x="5574" y="4519"/>
                  </a:cubicBezTo>
                  <a:cubicBezTo>
                    <a:pt x="5701" y="3695"/>
                    <a:pt x="6017" y="2904"/>
                    <a:pt x="6492" y="2207"/>
                  </a:cubicBezTo>
                  <a:cubicBezTo>
                    <a:pt x="6990" y="1523"/>
                    <a:pt x="7852" y="1084"/>
                    <a:pt x="8304" y="409"/>
                  </a:cubicBezTo>
                  <a:close/>
                  <a:moveTo>
                    <a:pt x="8507" y="1"/>
                  </a:moveTo>
                  <a:cubicBezTo>
                    <a:pt x="8481" y="1"/>
                    <a:pt x="8454" y="7"/>
                    <a:pt x="8424" y="22"/>
                  </a:cubicBezTo>
                  <a:cubicBezTo>
                    <a:pt x="7126" y="243"/>
                    <a:pt x="6049" y="1763"/>
                    <a:pt x="5542" y="2872"/>
                  </a:cubicBezTo>
                  <a:cubicBezTo>
                    <a:pt x="5384" y="3220"/>
                    <a:pt x="5321" y="3537"/>
                    <a:pt x="5226" y="3854"/>
                  </a:cubicBezTo>
                  <a:cubicBezTo>
                    <a:pt x="5099" y="4360"/>
                    <a:pt x="5067" y="4930"/>
                    <a:pt x="5004" y="5500"/>
                  </a:cubicBezTo>
                  <a:cubicBezTo>
                    <a:pt x="4751" y="7305"/>
                    <a:pt x="3991" y="8446"/>
                    <a:pt x="2660" y="9617"/>
                  </a:cubicBezTo>
                  <a:cubicBezTo>
                    <a:pt x="1679" y="10472"/>
                    <a:pt x="285" y="11359"/>
                    <a:pt x="317" y="12784"/>
                  </a:cubicBezTo>
                  <a:cubicBezTo>
                    <a:pt x="349" y="13956"/>
                    <a:pt x="1299" y="14748"/>
                    <a:pt x="2344" y="15001"/>
                  </a:cubicBezTo>
                  <a:cubicBezTo>
                    <a:pt x="2617" y="15073"/>
                    <a:pt x="2889" y="15106"/>
                    <a:pt x="3159" y="15106"/>
                  </a:cubicBezTo>
                  <a:cubicBezTo>
                    <a:pt x="6226" y="15106"/>
                    <a:pt x="8970" y="10748"/>
                    <a:pt x="10134" y="8477"/>
                  </a:cubicBezTo>
                  <a:cubicBezTo>
                    <a:pt x="10609" y="7622"/>
                    <a:pt x="10958" y="6609"/>
                    <a:pt x="11116" y="5595"/>
                  </a:cubicBezTo>
                  <a:cubicBezTo>
                    <a:pt x="11496" y="3410"/>
                    <a:pt x="10926" y="1162"/>
                    <a:pt x="8678" y="180"/>
                  </a:cubicBezTo>
                  <a:lnTo>
                    <a:pt x="8678" y="117"/>
                  </a:lnTo>
                  <a:cubicBezTo>
                    <a:pt x="8653" y="68"/>
                    <a:pt x="8592" y="1"/>
                    <a:pt x="8507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3933123" y="2851852"/>
              <a:ext cx="47723" cy="35405"/>
            </a:xfrm>
            <a:custGeom>
              <a:avLst/>
              <a:gdLst/>
              <a:ahLst/>
              <a:cxnLst/>
              <a:rect l="l" t="t" r="r" b="b"/>
              <a:pathLst>
                <a:path w="1449" h="1075" extrusionOk="0">
                  <a:moveTo>
                    <a:pt x="1275" y="1"/>
                  </a:moveTo>
                  <a:cubicBezTo>
                    <a:pt x="1256" y="1"/>
                    <a:pt x="1236" y="5"/>
                    <a:pt x="1215" y="16"/>
                  </a:cubicBezTo>
                  <a:cubicBezTo>
                    <a:pt x="867" y="301"/>
                    <a:pt x="455" y="522"/>
                    <a:pt x="107" y="839"/>
                  </a:cubicBezTo>
                  <a:cubicBezTo>
                    <a:pt x="0" y="946"/>
                    <a:pt x="96" y="1075"/>
                    <a:pt x="205" y="1075"/>
                  </a:cubicBezTo>
                  <a:cubicBezTo>
                    <a:pt x="225" y="1075"/>
                    <a:pt x="246" y="1071"/>
                    <a:pt x="265" y="1061"/>
                  </a:cubicBezTo>
                  <a:cubicBezTo>
                    <a:pt x="677" y="776"/>
                    <a:pt x="1025" y="459"/>
                    <a:pt x="1342" y="206"/>
                  </a:cubicBezTo>
                  <a:cubicBezTo>
                    <a:pt x="1449" y="126"/>
                    <a:pt x="1376" y="1"/>
                    <a:pt x="1275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9"/>
            <p:cNvSpPr/>
            <p:nvPr/>
          </p:nvSpPr>
          <p:spPr>
            <a:xfrm>
              <a:off x="3950448" y="2769545"/>
              <a:ext cx="63136" cy="55034"/>
            </a:xfrm>
            <a:custGeom>
              <a:avLst/>
              <a:gdLst/>
              <a:ahLst/>
              <a:cxnLst/>
              <a:rect l="l" t="t" r="r" b="b"/>
              <a:pathLst>
                <a:path w="1917" h="1671" extrusionOk="0">
                  <a:moveTo>
                    <a:pt x="1831" y="1"/>
                  </a:moveTo>
                  <a:cubicBezTo>
                    <a:pt x="1818" y="1"/>
                    <a:pt x="1806" y="5"/>
                    <a:pt x="1798" y="13"/>
                  </a:cubicBezTo>
                  <a:cubicBezTo>
                    <a:pt x="1260" y="551"/>
                    <a:pt x="689" y="963"/>
                    <a:pt x="56" y="1406"/>
                  </a:cubicBezTo>
                  <a:cubicBezTo>
                    <a:pt x="0" y="1490"/>
                    <a:pt x="67" y="1671"/>
                    <a:pt x="170" y="1671"/>
                  </a:cubicBezTo>
                  <a:cubicBezTo>
                    <a:pt x="184" y="1671"/>
                    <a:pt x="199" y="1667"/>
                    <a:pt x="214" y="1659"/>
                  </a:cubicBezTo>
                  <a:cubicBezTo>
                    <a:pt x="689" y="1406"/>
                    <a:pt x="1101" y="1089"/>
                    <a:pt x="1355" y="741"/>
                  </a:cubicBezTo>
                  <a:cubicBezTo>
                    <a:pt x="1576" y="519"/>
                    <a:pt x="1735" y="298"/>
                    <a:pt x="1893" y="108"/>
                  </a:cubicBezTo>
                  <a:cubicBezTo>
                    <a:pt x="1917" y="36"/>
                    <a:pt x="1869" y="1"/>
                    <a:pt x="1831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9"/>
            <p:cNvSpPr/>
            <p:nvPr/>
          </p:nvSpPr>
          <p:spPr>
            <a:xfrm>
              <a:off x="3999489" y="2825437"/>
              <a:ext cx="75026" cy="61490"/>
            </a:xfrm>
            <a:custGeom>
              <a:avLst/>
              <a:gdLst/>
              <a:ahLst/>
              <a:cxnLst/>
              <a:rect l="l" t="t" r="r" b="b"/>
              <a:pathLst>
                <a:path w="2278" h="1867" extrusionOk="0">
                  <a:moveTo>
                    <a:pt x="2164" y="0"/>
                  </a:moveTo>
                  <a:cubicBezTo>
                    <a:pt x="2138" y="0"/>
                    <a:pt x="2109" y="8"/>
                    <a:pt x="2082" y="26"/>
                  </a:cubicBezTo>
                  <a:cubicBezTo>
                    <a:pt x="1734" y="374"/>
                    <a:pt x="1354" y="691"/>
                    <a:pt x="942" y="1008"/>
                  </a:cubicBezTo>
                  <a:cubicBezTo>
                    <a:pt x="657" y="1261"/>
                    <a:pt x="404" y="1451"/>
                    <a:pt x="87" y="1641"/>
                  </a:cubicBezTo>
                  <a:cubicBezTo>
                    <a:pt x="1" y="1727"/>
                    <a:pt x="72" y="1867"/>
                    <a:pt x="157" y="1867"/>
                  </a:cubicBezTo>
                  <a:cubicBezTo>
                    <a:pt x="165" y="1867"/>
                    <a:pt x="174" y="1865"/>
                    <a:pt x="182" y="1863"/>
                  </a:cubicBezTo>
                  <a:cubicBezTo>
                    <a:pt x="277" y="1799"/>
                    <a:pt x="309" y="1768"/>
                    <a:pt x="404" y="1704"/>
                  </a:cubicBezTo>
                  <a:cubicBezTo>
                    <a:pt x="1069" y="1293"/>
                    <a:pt x="1702" y="754"/>
                    <a:pt x="2209" y="121"/>
                  </a:cubicBezTo>
                  <a:cubicBezTo>
                    <a:pt x="2278" y="52"/>
                    <a:pt x="2231" y="0"/>
                    <a:pt x="2164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3863629" y="2460180"/>
              <a:ext cx="454766" cy="467776"/>
            </a:xfrm>
            <a:custGeom>
              <a:avLst/>
              <a:gdLst/>
              <a:ahLst/>
              <a:cxnLst/>
              <a:rect l="l" t="t" r="r" b="b"/>
              <a:pathLst>
                <a:path w="13808" h="14203" extrusionOk="0">
                  <a:moveTo>
                    <a:pt x="8329" y="0"/>
                  </a:moveTo>
                  <a:cubicBezTo>
                    <a:pt x="8319" y="13"/>
                    <a:pt x="8310" y="26"/>
                    <a:pt x="8304" y="39"/>
                  </a:cubicBezTo>
                  <a:lnTo>
                    <a:pt x="8304" y="39"/>
                  </a:lnTo>
                  <a:cubicBezTo>
                    <a:pt x="8312" y="26"/>
                    <a:pt x="8321" y="13"/>
                    <a:pt x="8329" y="0"/>
                  </a:cubicBezTo>
                  <a:close/>
                  <a:moveTo>
                    <a:pt x="8488" y="1377"/>
                  </a:moveTo>
                  <a:cubicBezTo>
                    <a:pt x="8515" y="1377"/>
                    <a:pt x="8539" y="1390"/>
                    <a:pt x="8551" y="1425"/>
                  </a:cubicBezTo>
                  <a:cubicBezTo>
                    <a:pt x="8678" y="1805"/>
                    <a:pt x="8741" y="2185"/>
                    <a:pt x="8836" y="2565"/>
                  </a:cubicBezTo>
                  <a:cubicBezTo>
                    <a:pt x="8836" y="2652"/>
                    <a:pt x="8759" y="2701"/>
                    <a:pt x="8685" y="2701"/>
                  </a:cubicBezTo>
                  <a:cubicBezTo>
                    <a:pt x="8624" y="2701"/>
                    <a:pt x="8565" y="2668"/>
                    <a:pt x="8551" y="2597"/>
                  </a:cubicBezTo>
                  <a:cubicBezTo>
                    <a:pt x="8488" y="2217"/>
                    <a:pt x="8424" y="1868"/>
                    <a:pt x="8393" y="1457"/>
                  </a:cubicBezTo>
                  <a:cubicBezTo>
                    <a:pt x="8393" y="1417"/>
                    <a:pt x="8443" y="1377"/>
                    <a:pt x="8488" y="1377"/>
                  </a:cubicBezTo>
                  <a:close/>
                  <a:moveTo>
                    <a:pt x="9661" y="3012"/>
                  </a:moveTo>
                  <a:cubicBezTo>
                    <a:pt x="9691" y="3012"/>
                    <a:pt x="9726" y="3029"/>
                    <a:pt x="9754" y="3072"/>
                  </a:cubicBezTo>
                  <a:cubicBezTo>
                    <a:pt x="9818" y="3547"/>
                    <a:pt x="9849" y="4085"/>
                    <a:pt x="9913" y="4560"/>
                  </a:cubicBezTo>
                  <a:cubicBezTo>
                    <a:pt x="9913" y="4647"/>
                    <a:pt x="9846" y="4696"/>
                    <a:pt x="9780" y="4696"/>
                  </a:cubicBezTo>
                  <a:cubicBezTo>
                    <a:pt x="9726" y="4696"/>
                    <a:pt x="9674" y="4663"/>
                    <a:pt x="9659" y="4592"/>
                  </a:cubicBezTo>
                  <a:cubicBezTo>
                    <a:pt x="9628" y="4117"/>
                    <a:pt x="9596" y="3610"/>
                    <a:pt x="9596" y="3072"/>
                  </a:cubicBezTo>
                  <a:cubicBezTo>
                    <a:pt x="9596" y="3037"/>
                    <a:pt x="9625" y="3012"/>
                    <a:pt x="9661" y="3012"/>
                  </a:cubicBezTo>
                  <a:close/>
                  <a:moveTo>
                    <a:pt x="7395" y="3040"/>
                  </a:moveTo>
                  <a:cubicBezTo>
                    <a:pt x="7435" y="3040"/>
                    <a:pt x="7474" y="3072"/>
                    <a:pt x="7474" y="3135"/>
                  </a:cubicBezTo>
                  <a:cubicBezTo>
                    <a:pt x="7601" y="3705"/>
                    <a:pt x="7537" y="4339"/>
                    <a:pt x="7284" y="4909"/>
                  </a:cubicBezTo>
                  <a:cubicBezTo>
                    <a:pt x="7264" y="4950"/>
                    <a:pt x="7223" y="4967"/>
                    <a:pt x="7181" y="4967"/>
                  </a:cubicBezTo>
                  <a:cubicBezTo>
                    <a:pt x="7093" y="4967"/>
                    <a:pt x="6998" y="4889"/>
                    <a:pt x="7062" y="4782"/>
                  </a:cubicBezTo>
                  <a:cubicBezTo>
                    <a:pt x="7284" y="4244"/>
                    <a:pt x="7379" y="3705"/>
                    <a:pt x="7316" y="3135"/>
                  </a:cubicBezTo>
                  <a:cubicBezTo>
                    <a:pt x="7316" y="3072"/>
                    <a:pt x="7355" y="3040"/>
                    <a:pt x="7395" y="3040"/>
                  </a:cubicBezTo>
                  <a:close/>
                  <a:moveTo>
                    <a:pt x="8452" y="3946"/>
                  </a:moveTo>
                  <a:cubicBezTo>
                    <a:pt x="8487" y="3946"/>
                    <a:pt x="8519" y="3962"/>
                    <a:pt x="8519" y="3990"/>
                  </a:cubicBezTo>
                  <a:cubicBezTo>
                    <a:pt x="8583" y="4560"/>
                    <a:pt x="8519" y="5099"/>
                    <a:pt x="8266" y="5605"/>
                  </a:cubicBezTo>
                  <a:cubicBezTo>
                    <a:pt x="8242" y="5665"/>
                    <a:pt x="8192" y="5688"/>
                    <a:pt x="8143" y="5688"/>
                  </a:cubicBezTo>
                  <a:cubicBezTo>
                    <a:pt x="8062" y="5688"/>
                    <a:pt x="7985" y="5621"/>
                    <a:pt x="8044" y="5542"/>
                  </a:cubicBezTo>
                  <a:cubicBezTo>
                    <a:pt x="8234" y="5067"/>
                    <a:pt x="8361" y="4592"/>
                    <a:pt x="8361" y="4022"/>
                  </a:cubicBezTo>
                  <a:cubicBezTo>
                    <a:pt x="8361" y="3970"/>
                    <a:pt x="8409" y="3946"/>
                    <a:pt x="8452" y="3946"/>
                  </a:cubicBezTo>
                  <a:close/>
                  <a:moveTo>
                    <a:pt x="9452" y="5856"/>
                  </a:moveTo>
                  <a:cubicBezTo>
                    <a:pt x="9492" y="5856"/>
                    <a:pt x="9521" y="5883"/>
                    <a:pt x="9501" y="5922"/>
                  </a:cubicBezTo>
                  <a:cubicBezTo>
                    <a:pt x="9343" y="6460"/>
                    <a:pt x="9184" y="6967"/>
                    <a:pt x="8994" y="7474"/>
                  </a:cubicBezTo>
                  <a:cubicBezTo>
                    <a:pt x="8981" y="7538"/>
                    <a:pt x="8938" y="7566"/>
                    <a:pt x="8894" y="7566"/>
                  </a:cubicBezTo>
                  <a:cubicBezTo>
                    <a:pt x="8830" y="7566"/>
                    <a:pt x="8766" y="7505"/>
                    <a:pt x="8804" y="7411"/>
                  </a:cubicBezTo>
                  <a:cubicBezTo>
                    <a:pt x="8963" y="6872"/>
                    <a:pt x="9184" y="6365"/>
                    <a:pt x="9374" y="5890"/>
                  </a:cubicBezTo>
                  <a:cubicBezTo>
                    <a:pt x="9398" y="5866"/>
                    <a:pt x="9427" y="5856"/>
                    <a:pt x="9452" y="5856"/>
                  </a:cubicBezTo>
                  <a:close/>
                  <a:moveTo>
                    <a:pt x="6685" y="6421"/>
                  </a:moveTo>
                  <a:cubicBezTo>
                    <a:pt x="6743" y="6421"/>
                    <a:pt x="6800" y="6488"/>
                    <a:pt x="6777" y="6555"/>
                  </a:cubicBezTo>
                  <a:cubicBezTo>
                    <a:pt x="6524" y="6999"/>
                    <a:pt x="6302" y="7442"/>
                    <a:pt x="6017" y="7822"/>
                  </a:cubicBezTo>
                  <a:cubicBezTo>
                    <a:pt x="5971" y="7869"/>
                    <a:pt x="5922" y="7888"/>
                    <a:pt x="5879" y="7888"/>
                  </a:cubicBezTo>
                  <a:cubicBezTo>
                    <a:pt x="5775" y="7888"/>
                    <a:pt x="5706" y="7776"/>
                    <a:pt x="5796" y="7664"/>
                  </a:cubicBezTo>
                  <a:cubicBezTo>
                    <a:pt x="6017" y="7252"/>
                    <a:pt x="6334" y="6840"/>
                    <a:pt x="6619" y="6460"/>
                  </a:cubicBezTo>
                  <a:cubicBezTo>
                    <a:pt x="6638" y="6433"/>
                    <a:pt x="6662" y="6421"/>
                    <a:pt x="6685" y="6421"/>
                  </a:cubicBezTo>
                  <a:close/>
                  <a:moveTo>
                    <a:pt x="7467" y="6906"/>
                  </a:moveTo>
                  <a:cubicBezTo>
                    <a:pt x="7511" y="6906"/>
                    <a:pt x="7558" y="6968"/>
                    <a:pt x="7537" y="7031"/>
                  </a:cubicBezTo>
                  <a:cubicBezTo>
                    <a:pt x="7284" y="7474"/>
                    <a:pt x="7094" y="7917"/>
                    <a:pt x="6967" y="8392"/>
                  </a:cubicBezTo>
                  <a:cubicBezTo>
                    <a:pt x="6956" y="8448"/>
                    <a:pt x="6914" y="8472"/>
                    <a:pt x="6868" y="8472"/>
                  </a:cubicBezTo>
                  <a:cubicBezTo>
                    <a:pt x="6782" y="8472"/>
                    <a:pt x="6684" y="8389"/>
                    <a:pt x="6746" y="8266"/>
                  </a:cubicBezTo>
                  <a:cubicBezTo>
                    <a:pt x="6777" y="8076"/>
                    <a:pt x="6841" y="7917"/>
                    <a:pt x="6904" y="7759"/>
                  </a:cubicBezTo>
                  <a:cubicBezTo>
                    <a:pt x="6904" y="7727"/>
                    <a:pt x="6936" y="7664"/>
                    <a:pt x="6967" y="7664"/>
                  </a:cubicBezTo>
                  <a:cubicBezTo>
                    <a:pt x="7094" y="7442"/>
                    <a:pt x="7252" y="7157"/>
                    <a:pt x="7411" y="6967"/>
                  </a:cubicBezTo>
                  <a:cubicBezTo>
                    <a:pt x="7422" y="6923"/>
                    <a:pt x="7444" y="6906"/>
                    <a:pt x="7467" y="6906"/>
                  </a:cubicBezTo>
                  <a:close/>
                  <a:moveTo>
                    <a:pt x="8201" y="8542"/>
                  </a:moveTo>
                  <a:cubicBezTo>
                    <a:pt x="8243" y="8542"/>
                    <a:pt x="8260" y="8599"/>
                    <a:pt x="8234" y="8677"/>
                  </a:cubicBezTo>
                  <a:cubicBezTo>
                    <a:pt x="7727" y="9089"/>
                    <a:pt x="7379" y="9564"/>
                    <a:pt x="6967" y="10134"/>
                  </a:cubicBezTo>
                  <a:cubicBezTo>
                    <a:pt x="6962" y="10139"/>
                    <a:pt x="6953" y="10142"/>
                    <a:pt x="6942" y="10142"/>
                  </a:cubicBezTo>
                  <a:cubicBezTo>
                    <a:pt x="6887" y="10142"/>
                    <a:pt x="6783" y="10081"/>
                    <a:pt x="6809" y="9976"/>
                  </a:cubicBezTo>
                  <a:cubicBezTo>
                    <a:pt x="7126" y="9406"/>
                    <a:pt x="7601" y="8867"/>
                    <a:pt x="8171" y="8551"/>
                  </a:cubicBezTo>
                  <a:cubicBezTo>
                    <a:pt x="8182" y="8545"/>
                    <a:pt x="8192" y="8542"/>
                    <a:pt x="8201" y="8542"/>
                  </a:cubicBezTo>
                  <a:close/>
                  <a:moveTo>
                    <a:pt x="4512" y="9394"/>
                  </a:moveTo>
                  <a:cubicBezTo>
                    <a:pt x="4555" y="9394"/>
                    <a:pt x="4584" y="9429"/>
                    <a:pt x="4561" y="9501"/>
                  </a:cubicBezTo>
                  <a:cubicBezTo>
                    <a:pt x="4402" y="9691"/>
                    <a:pt x="4244" y="9912"/>
                    <a:pt x="4054" y="10134"/>
                  </a:cubicBezTo>
                  <a:cubicBezTo>
                    <a:pt x="3674" y="10482"/>
                    <a:pt x="3294" y="10831"/>
                    <a:pt x="2850" y="11052"/>
                  </a:cubicBezTo>
                  <a:cubicBezTo>
                    <a:pt x="2835" y="11060"/>
                    <a:pt x="2820" y="11064"/>
                    <a:pt x="2806" y="11064"/>
                  </a:cubicBezTo>
                  <a:cubicBezTo>
                    <a:pt x="2703" y="11064"/>
                    <a:pt x="2640" y="10883"/>
                    <a:pt x="2724" y="10799"/>
                  </a:cubicBezTo>
                  <a:cubicBezTo>
                    <a:pt x="3357" y="10356"/>
                    <a:pt x="3959" y="9944"/>
                    <a:pt x="4466" y="9406"/>
                  </a:cubicBezTo>
                  <a:cubicBezTo>
                    <a:pt x="4481" y="9398"/>
                    <a:pt x="4497" y="9394"/>
                    <a:pt x="4512" y="9394"/>
                  </a:cubicBezTo>
                  <a:close/>
                  <a:moveTo>
                    <a:pt x="5465" y="10000"/>
                  </a:moveTo>
                  <a:cubicBezTo>
                    <a:pt x="5550" y="10000"/>
                    <a:pt x="5610" y="10067"/>
                    <a:pt x="5542" y="10134"/>
                  </a:cubicBezTo>
                  <a:cubicBezTo>
                    <a:pt x="5226" y="10514"/>
                    <a:pt x="4877" y="10957"/>
                    <a:pt x="4529" y="11369"/>
                  </a:cubicBezTo>
                  <a:lnTo>
                    <a:pt x="4466" y="11369"/>
                  </a:lnTo>
                  <a:cubicBezTo>
                    <a:pt x="4448" y="11381"/>
                    <a:pt x="4428" y="11386"/>
                    <a:pt x="4407" y="11386"/>
                  </a:cubicBezTo>
                  <a:cubicBezTo>
                    <a:pt x="4319" y="11386"/>
                    <a:pt x="4224" y="11288"/>
                    <a:pt x="4276" y="11211"/>
                  </a:cubicBezTo>
                  <a:cubicBezTo>
                    <a:pt x="4402" y="11052"/>
                    <a:pt x="4561" y="10894"/>
                    <a:pt x="4719" y="10736"/>
                  </a:cubicBezTo>
                  <a:cubicBezTo>
                    <a:pt x="4909" y="10482"/>
                    <a:pt x="5162" y="10261"/>
                    <a:pt x="5352" y="10039"/>
                  </a:cubicBezTo>
                  <a:cubicBezTo>
                    <a:pt x="5389" y="10011"/>
                    <a:pt x="5429" y="10000"/>
                    <a:pt x="5465" y="10000"/>
                  </a:cubicBezTo>
                  <a:close/>
                  <a:moveTo>
                    <a:pt x="6259" y="11108"/>
                  </a:moveTo>
                  <a:cubicBezTo>
                    <a:pt x="6340" y="11108"/>
                    <a:pt x="6412" y="11164"/>
                    <a:pt x="6334" y="11242"/>
                  </a:cubicBezTo>
                  <a:cubicBezTo>
                    <a:pt x="5827" y="11876"/>
                    <a:pt x="5194" y="12414"/>
                    <a:pt x="4529" y="12826"/>
                  </a:cubicBezTo>
                  <a:cubicBezTo>
                    <a:pt x="4434" y="12858"/>
                    <a:pt x="4402" y="12889"/>
                    <a:pt x="4307" y="12953"/>
                  </a:cubicBezTo>
                  <a:cubicBezTo>
                    <a:pt x="4299" y="12955"/>
                    <a:pt x="4290" y="12957"/>
                    <a:pt x="4282" y="12957"/>
                  </a:cubicBezTo>
                  <a:cubicBezTo>
                    <a:pt x="4197" y="12957"/>
                    <a:pt x="4126" y="12817"/>
                    <a:pt x="4212" y="12731"/>
                  </a:cubicBezTo>
                  <a:cubicBezTo>
                    <a:pt x="4529" y="12541"/>
                    <a:pt x="4782" y="12351"/>
                    <a:pt x="5067" y="12098"/>
                  </a:cubicBezTo>
                  <a:cubicBezTo>
                    <a:pt x="5479" y="11781"/>
                    <a:pt x="5859" y="11464"/>
                    <a:pt x="6207" y="11116"/>
                  </a:cubicBezTo>
                  <a:cubicBezTo>
                    <a:pt x="6224" y="11110"/>
                    <a:pt x="6242" y="11108"/>
                    <a:pt x="6259" y="11108"/>
                  </a:cubicBezTo>
                  <a:close/>
                  <a:moveTo>
                    <a:pt x="3417" y="11893"/>
                  </a:moveTo>
                  <a:cubicBezTo>
                    <a:pt x="3518" y="11893"/>
                    <a:pt x="3590" y="12018"/>
                    <a:pt x="3484" y="12098"/>
                  </a:cubicBezTo>
                  <a:cubicBezTo>
                    <a:pt x="3135" y="12383"/>
                    <a:pt x="2787" y="12699"/>
                    <a:pt x="2375" y="12953"/>
                  </a:cubicBezTo>
                  <a:cubicBezTo>
                    <a:pt x="2358" y="12961"/>
                    <a:pt x="2340" y="12965"/>
                    <a:pt x="2322" y="12965"/>
                  </a:cubicBezTo>
                  <a:cubicBezTo>
                    <a:pt x="2211" y="12965"/>
                    <a:pt x="2112" y="12813"/>
                    <a:pt x="2249" y="12731"/>
                  </a:cubicBezTo>
                  <a:cubicBezTo>
                    <a:pt x="2629" y="12414"/>
                    <a:pt x="3009" y="12193"/>
                    <a:pt x="3357" y="11908"/>
                  </a:cubicBezTo>
                  <a:cubicBezTo>
                    <a:pt x="3377" y="11897"/>
                    <a:pt x="3397" y="11893"/>
                    <a:pt x="3417" y="11893"/>
                  </a:cubicBezTo>
                  <a:close/>
                  <a:moveTo>
                    <a:pt x="8304" y="39"/>
                  </a:moveTo>
                  <a:cubicBezTo>
                    <a:pt x="7852" y="714"/>
                    <a:pt x="6990" y="1153"/>
                    <a:pt x="6492" y="1837"/>
                  </a:cubicBezTo>
                  <a:cubicBezTo>
                    <a:pt x="6017" y="2534"/>
                    <a:pt x="5701" y="3325"/>
                    <a:pt x="5574" y="4149"/>
                  </a:cubicBezTo>
                  <a:cubicBezTo>
                    <a:pt x="5416" y="5099"/>
                    <a:pt x="5511" y="6049"/>
                    <a:pt x="5162" y="6967"/>
                  </a:cubicBezTo>
                  <a:cubicBezTo>
                    <a:pt x="4782" y="7886"/>
                    <a:pt x="4117" y="8677"/>
                    <a:pt x="3420" y="9342"/>
                  </a:cubicBezTo>
                  <a:cubicBezTo>
                    <a:pt x="3135" y="9596"/>
                    <a:pt x="2692" y="9881"/>
                    <a:pt x="2249" y="10292"/>
                  </a:cubicBezTo>
                  <a:cubicBezTo>
                    <a:pt x="1109" y="11116"/>
                    <a:pt x="0" y="12351"/>
                    <a:pt x="1520" y="13744"/>
                  </a:cubicBezTo>
                  <a:cubicBezTo>
                    <a:pt x="1876" y="14059"/>
                    <a:pt x="2314" y="14202"/>
                    <a:pt x="2802" y="14202"/>
                  </a:cubicBezTo>
                  <a:cubicBezTo>
                    <a:pt x="3444" y="14202"/>
                    <a:pt x="4171" y="13954"/>
                    <a:pt x="4909" y="13523"/>
                  </a:cubicBezTo>
                  <a:cubicBezTo>
                    <a:pt x="9026" y="11116"/>
                    <a:pt x="13808" y="3199"/>
                    <a:pt x="8678" y="158"/>
                  </a:cubicBezTo>
                  <a:lnTo>
                    <a:pt x="8678" y="158"/>
                  </a:lnTo>
                  <a:cubicBezTo>
                    <a:pt x="8678" y="190"/>
                    <a:pt x="8646" y="190"/>
                    <a:pt x="8646" y="222"/>
                  </a:cubicBezTo>
                  <a:cubicBezTo>
                    <a:pt x="8601" y="293"/>
                    <a:pt x="8544" y="322"/>
                    <a:pt x="8488" y="322"/>
                  </a:cubicBezTo>
                  <a:cubicBezTo>
                    <a:pt x="8360" y="322"/>
                    <a:pt x="8240" y="169"/>
                    <a:pt x="8304" y="39"/>
                  </a:cubicBezTo>
                  <a:close/>
                </a:path>
              </a:pathLst>
            </a:custGeom>
            <a:solidFill>
              <a:schemeClr val="accent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4003836" y="2791777"/>
              <a:ext cx="44660" cy="44561"/>
            </a:xfrm>
            <a:custGeom>
              <a:avLst/>
              <a:gdLst/>
              <a:ahLst/>
              <a:cxnLst/>
              <a:rect l="l" t="t" r="r" b="b"/>
              <a:pathLst>
                <a:path w="1356" h="1353" extrusionOk="0">
                  <a:moveTo>
                    <a:pt x="1207" y="0"/>
                  </a:moveTo>
                  <a:cubicBezTo>
                    <a:pt x="1180" y="0"/>
                    <a:pt x="1151" y="10"/>
                    <a:pt x="1127" y="34"/>
                  </a:cubicBezTo>
                  <a:cubicBezTo>
                    <a:pt x="937" y="224"/>
                    <a:pt x="684" y="446"/>
                    <a:pt x="494" y="699"/>
                  </a:cubicBezTo>
                  <a:cubicBezTo>
                    <a:pt x="335" y="858"/>
                    <a:pt x="177" y="1016"/>
                    <a:pt x="50" y="1174"/>
                  </a:cubicBezTo>
                  <a:cubicBezTo>
                    <a:pt x="1" y="1273"/>
                    <a:pt x="86" y="1353"/>
                    <a:pt x="187" y="1353"/>
                  </a:cubicBezTo>
                  <a:cubicBezTo>
                    <a:pt x="215" y="1353"/>
                    <a:pt x="244" y="1347"/>
                    <a:pt x="272" y="1333"/>
                  </a:cubicBezTo>
                  <a:cubicBezTo>
                    <a:pt x="620" y="889"/>
                    <a:pt x="937" y="509"/>
                    <a:pt x="1285" y="129"/>
                  </a:cubicBezTo>
                  <a:cubicBezTo>
                    <a:pt x="1356" y="82"/>
                    <a:pt x="1287" y="0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9"/>
            <p:cNvSpPr/>
            <p:nvPr/>
          </p:nvSpPr>
          <p:spPr>
            <a:xfrm>
              <a:off x="4087131" y="2741517"/>
              <a:ext cx="48579" cy="52663"/>
            </a:xfrm>
            <a:custGeom>
              <a:avLst/>
              <a:gdLst/>
              <a:ahLst/>
              <a:cxnLst/>
              <a:rect l="l" t="t" r="r" b="b"/>
              <a:pathLst>
                <a:path w="1475" h="1599" extrusionOk="0">
                  <a:moveTo>
                    <a:pt x="1415" y="0"/>
                  </a:moveTo>
                  <a:cubicBezTo>
                    <a:pt x="1406" y="0"/>
                    <a:pt x="1396" y="3"/>
                    <a:pt x="1385" y="9"/>
                  </a:cubicBezTo>
                  <a:cubicBezTo>
                    <a:pt x="815" y="325"/>
                    <a:pt x="340" y="864"/>
                    <a:pt x="23" y="1434"/>
                  </a:cubicBezTo>
                  <a:cubicBezTo>
                    <a:pt x="0" y="1524"/>
                    <a:pt x="75" y="1599"/>
                    <a:pt x="143" y="1599"/>
                  </a:cubicBezTo>
                  <a:cubicBezTo>
                    <a:pt x="170" y="1599"/>
                    <a:pt x="195" y="1587"/>
                    <a:pt x="213" y="1560"/>
                  </a:cubicBezTo>
                  <a:cubicBezTo>
                    <a:pt x="593" y="959"/>
                    <a:pt x="973" y="515"/>
                    <a:pt x="1448" y="135"/>
                  </a:cubicBezTo>
                  <a:cubicBezTo>
                    <a:pt x="1474" y="57"/>
                    <a:pt x="1457" y="0"/>
                    <a:pt x="1415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4052285" y="2671660"/>
              <a:ext cx="35306" cy="48316"/>
            </a:xfrm>
            <a:custGeom>
              <a:avLst/>
              <a:gdLst/>
              <a:ahLst/>
              <a:cxnLst/>
              <a:rect l="l" t="t" r="r" b="b"/>
              <a:pathLst>
                <a:path w="1072" h="1467" extrusionOk="0">
                  <a:moveTo>
                    <a:pt x="957" y="0"/>
                  </a:moveTo>
                  <a:cubicBezTo>
                    <a:pt x="934" y="0"/>
                    <a:pt x="910" y="12"/>
                    <a:pt x="891" y="39"/>
                  </a:cubicBezTo>
                  <a:cubicBezTo>
                    <a:pt x="606" y="419"/>
                    <a:pt x="289" y="831"/>
                    <a:pt x="68" y="1243"/>
                  </a:cubicBezTo>
                  <a:cubicBezTo>
                    <a:pt x="0" y="1355"/>
                    <a:pt x="76" y="1467"/>
                    <a:pt x="159" y="1467"/>
                  </a:cubicBezTo>
                  <a:cubicBezTo>
                    <a:pt x="194" y="1467"/>
                    <a:pt x="230" y="1448"/>
                    <a:pt x="258" y="1401"/>
                  </a:cubicBezTo>
                  <a:cubicBezTo>
                    <a:pt x="543" y="1021"/>
                    <a:pt x="764" y="578"/>
                    <a:pt x="1049" y="134"/>
                  </a:cubicBezTo>
                  <a:cubicBezTo>
                    <a:pt x="1072" y="67"/>
                    <a:pt x="1015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4082355" y="2687305"/>
              <a:ext cx="30267" cy="50885"/>
            </a:xfrm>
            <a:custGeom>
              <a:avLst/>
              <a:gdLst/>
              <a:ahLst/>
              <a:cxnLst/>
              <a:rect l="l" t="t" r="r" b="b"/>
              <a:pathLst>
                <a:path w="919" h="1545" extrusionOk="0">
                  <a:moveTo>
                    <a:pt x="805" y="0"/>
                  </a:moveTo>
                  <a:cubicBezTo>
                    <a:pt x="781" y="0"/>
                    <a:pt x="757" y="12"/>
                    <a:pt x="738" y="39"/>
                  </a:cubicBezTo>
                  <a:cubicBezTo>
                    <a:pt x="580" y="230"/>
                    <a:pt x="421" y="515"/>
                    <a:pt x="295" y="736"/>
                  </a:cubicBezTo>
                  <a:cubicBezTo>
                    <a:pt x="263" y="736"/>
                    <a:pt x="200" y="768"/>
                    <a:pt x="200" y="831"/>
                  </a:cubicBezTo>
                  <a:cubicBezTo>
                    <a:pt x="168" y="990"/>
                    <a:pt x="105" y="1148"/>
                    <a:pt x="41" y="1338"/>
                  </a:cubicBezTo>
                  <a:cubicBezTo>
                    <a:pt x="0" y="1461"/>
                    <a:pt x="106" y="1545"/>
                    <a:pt x="194" y="1545"/>
                  </a:cubicBezTo>
                  <a:cubicBezTo>
                    <a:pt x="241" y="1545"/>
                    <a:pt x="284" y="1520"/>
                    <a:pt x="295" y="1465"/>
                  </a:cubicBezTo>
                  <a:cubicBezTo>
                    <a:pt x="453" y="1021"/>
                    <a:pt x="643" y="546"/>
                    <a:pt x="896" y="135"/>
                  </a:cubicBezTo>
                  <a:cubicBezTo>
                    <a:pt x="919" y="67"/>
                    <a:pt x="862" y="0"/>
                    <a:pt x="805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3772529" y="2402213"/>
              <a:ext cx="502061" cy="619903"/>
            </a:xfrm>
            <a:custGeom>
              <a:avLst/>
              <a:gdLst/>
              <a:ahLst/>
              <a:cxnLst/>
              <a:rect l="l" t="t" r="r" b="b"/>
              <a:pathLst>
                <a:path w="15244" h="18822" extrusionOk="0">
                  <a:moveTo>
                    <a:pt x="11240" y="1342"/>
                  </a:moveTo>
                  <a:cubicBezTo>
                    <a:pt x="11342" y="1342"/>
                    <a:pt x="11416" y="1420"/>
                    <a:pt x="11444" y="1475"/>
                  </a:cubicBezTo>
                  <a:lnTo>
                    <a:pt x="11444" y="1507"/>
                  </a:lnTo>
                  <a:cubicBezTo>
                    <a:pt x="13692" y="2520"/>
                    <a:pt x="14262" y="4769"/>
                    <a:pt x="13882" y="6954"/>
                  </a:cubicBezTo>
                  <a:cubicBezTo>
                    <a:pt x="13755" y="7967"/>
                    <a:pt x="13375" y="8949"/>
                    <a:pt x="12900" y="9836"/>
                  </a:cubicBezTo>
                  <a:cubicBezTo>
                    <a:pt x="11703" y="12054"/>
                    <a:pt x="8946" y="16426"/>
                    <a:pt x="5867" y="16426"/>
                  </a:cubicBezTo>
                  <a:cubicBezTo>
                    <a:pt x="5606" y="16426"/>
                    <a:pt x="5343" y="16395"/>
                    <a:pt x="5078" y="16328"/>
                  </a:cubicBezTo>
                  <a:cubicBezTo>
                    <a:pt x="4065" y="16138"/>
                    <a:pt x="3115" y="15283"/>
                    <a:pt x="3083" y="14143"/>
                  </a:cubicBezTo>
                  <a:cubicBezTo>
                    <a:pt x="3051" y="12717"/>
                    <a:pt x="4445" y="11799"/>
                    <a:pt x="5426" y="10976"/>
                  </a:cubicBezTo>
                  <a:cubicBezTo>
                    <a:pt x="6757" y="9804"/>
                    <a:pt x="7517" y="8632"/>
                    <a:pt x="7770" y="6859"/>
                  </a:cubicBezTo>
                  <a:cubicBezTo>
                    <a:pt x="7833" y="6257"/>
                    <a:pt x="7865" y="5719"/>
                    <a:pt x="7992" y="5212"/>
                  </a:cubicBezTo>
                  <a:cubicBezTo>
                    <a:pt x="8087" y="4895"/>
                    <a:pt x="8150" y="4579"/>
                    <a:pt x="8308" y="4199"/>
                  </a:cubicBezTo>
                  <a:cubicBezTo>
                    <a:pt x="8815" y="3090"/>
                    <a:pt x="9892" y="1602"/>
                    <a:pt x="11190" y="1348"/>
                  </a:cubicBezTo>
                  <a:cubicBezTo>
                    <a:pt x="11208" y="1344"/>
                    <a:pt x="11224" y="1342"/>
                    <a:pt x="11240" y="1342"/>
                  </a:cubicBezTo>
                  <a:close/>
                  <a:moveTo>
                    <a:pt x="11238" y="0"/>
                  </a:moveTo>
                  <a:cubicBezTo>
                    <a:pt x="10590" y="0"/>
                    <a:pt x="9916" y="216"/>
                    <a:pt x="9258" y="715"/>
                  </a:cubicBezTo>
                  <a:cubicBezTo>
                    <a:pt x="9243" y="747"/>
                    <a:pt x="9211" y="762"/>
                    <a:pt x="9179" y="762"/>
                  </a:cubicBezTo>
                  <a:cubicBezTo>
                    <a:pt x="9148" y="762"/>
                    <a:pt x="9116" y="747"/>
                    <a:pt x="9100" y="715"/>
                  </a:cubicBezTo>
                  <a:cubicBezTo>
                    <a:pt x="7675" y="1760"/>
                    <a:pt x="7422" y="3533"/>
                    <a:pt x="7042" y="5244"/>
                  </a:cubicBezTo>
                  <a:cubicBezTo>
                    <a:pt x="6978" y="5624"/>
                    <a:pt x="6852" y="6004"/>
                    <a:pt x="6788" y="6352"/>
                  </a:cubicBezTo>
                  <a:cubicBezTo>
                    <a:pt x="6345" y="7682"/>
                    <a:pt x="5585" y="8695"/>
                    <a:pt x="4476" y="9551"/>
                  </a:cubicBezTo>
                  <a:cubicBezTo>
                    <a:pt x="2830" y="10912"/>
                    <a:pt x="613" y="11957"/>
                    <a:pt x="328" y="14396"/>
                  </a:cubicBezTo>
                  <a:cubicBezTo>
                    <a:pt x="1" y="16984"/>
                    <a:pt x="1830" y="18822"/>
                    <a:pt x="4121" y="18822"/>
                  </a:cubicBezTo>
                  <a:cubicBezTo>
                    <a:pt x="4493" y="18822"/>
                    <a:pt x="4878" y="18773"/>
                    <a:pt x="5268" y="18671"/>
                  </a:cubicBezTo>
                  <a:cubicBezTo>
                    <a:pt x="9227" y="17594"/>
                    <a:pt x="12235" y="13541"/>
                    <a:pt x="13850" y="9962"/>
                  </a:cubicBezTo>
                  <a:cubicBezTo>
                    <a:pt x="14262" y="9044"/>
                    <a:pt x="14642" y="8062"/>
                    <a:pt x="14895" y="7049"/>
                  </a:cubicBezTo>
                  <a:cubicBezTo>
                    <a:pt x="15117" y="6067"/>
                    <a:pt x="15244" y="5054"/>
                    <a:pt x="15117" y="4009"/>
                  </a:cubicBezTo>
                  <a:cubicBezTo>
                    <a:pt x="14880" y="1942"/>
                    <a:pt x="13181" y="0"/>
                    <a:pt x="11238" y="0"/>
                  </a:cubicBezTo>
                  <a:close/>
                </a:path>
              </a:pathLst>
            </a:custGeom>
            <a:solidFill>
              <a:schemeClr val="accent3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4153957" y="2653019"/>
              <a:ext cx="24932" cy="55331"/>
            </a:xfrm>
            <a:custGeom>
              <a:avLst/>
              <a:gdLst/>
              <a:ahLst/>
              <a:cxnLst/>
              <a:rect l="l" t="t" r="r" b="b"/>
              <a:pathLst>
                <a:path w="757" h="1680" extrusionOk="0">
                  <a:moveTo>
                    <a:pt x="685" y="1"/>
                  </a:moveTo>
                  <a:cubicBezTo>
                    <a:pt x="661" y="1"/>
                    <a:pt x="635" y="11"/>
                    <a:pt x="623" y="35"/>
                  </a:cubicBezTo>
                  <a:cubicBezTo>
                    <a:pt x="401" y="510"/>
                    <a:pt x="179" y="1017"/>
                    <a:pt x="21" y="1556"/>
                  </a:cubicBezTo>
                  <a:cubicBezTo>
                    <a:pt x="0" y="1618"/>
                    <a:pt x="74" y="1680"/>
                    <a:pt x="137" y="1680"/>
                  </a:cubicBezTo>
                  <a:cubicBezTo>
                    <a:pt x="170" y="1680"/>
                    <a:pt x="200" y="1663"/>
                    <a:pt x="211" y="1619"/>
                  </a:cubicBezTo>
                  <a:cubicBezTo>
                    <a:pt x="401" y="1112"/>
                    <a:pt x="559" y="605"/>
                    <a:pt x="718" y="67"/>
                  </a:cubicBezTo>
                  <a:cubicBezTo>
                    <a:pt x="757" y="28"/>
                    <a:pt x="723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4093422" y="2561326"/>
              <a:ext cx="20551" cy="62972"/>
            </a:xfrm>
            <a:custGeom>
              <a:avLst/>
              <a:gdLst/>
              <a:ahLst/>
              <a:cxnLst/>
              <a:rect l="l" t="t" r="r" b="b"/>
              <a:pathLst>
                <a:path w="624" h="1912" extrusionOk="0">
                  <a:moveTo>
                    <a:pt x="386" y="1"/>
                  </a:moveTo>
                  <a:cubicBezTo>
                    <a:pt x="347" y="1"/>
                    <a:pt x="307" y="33"/>
                    <a:pt x="307" y="96"/>
                  </a:cubicBezTo>
                  <a:cubicBezTo>
                    <a:pt x="339" y="698"/>
                    <a:pt x="275" y="1204"/>
                    <a:pt x="22" y="1743"/>
                  </a:cubicBezTo>
                  <a:cubicBezTo>
                    <a:pt x="1" y="1827"/>
                    <a:pt x="78" y="1912"/>
                    <a:pt x="161" y="1912"/>
                  </a:cubicBezTo>
                  <a:cubicBezTo>
                    <a:pt x="202" y="1912"/>
                    <a:pt x="244" y="1890"/>
                    <a:pt x="275" y="1838"/>
                  </a:cubicBezTo>
                  <a:cubicBezTo>
                    <a:pt x="560" y="1268"/>
                    <a:pt x="624" y="634"/>
                    <a:pt x="465" y="96"/>
                  </a:cubicBezTo>
                  <a:cubicBezTo>
                    <a:pt x="465" y="33"/>
                    <a:pt x="426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9"/>
            <p:cNvSpPr/>
            <p:nvPr/>
          </p:nvSpPr>
          <p:spPr>
            <a:xfrm>
              <a:off x="4125435" y="2591264"/>
              <a:ext cx="20881" cy="58064"/>
            </a:xfrm>
            <a:custGeom>
              <a:avLst/>
              <a:gdLst/>
              <a:ahLst/>
              <a:cxnLst/>
              <a:rect l="l" t="t" r="r" b="b"/>
              <a:pathLst>
                <a:path w="634" h="1763" extrusionOk="0">
                  <a:moveTo>
                    <a:pt x="480" y="0"/>
                  </a:moveTo>
                  <a:cubicBezTo>
                    <a:pt x="435" y="0"/>
                    <a:pt x="380" y="31"/>
                    <a:pt x="380" y="105"/>
                  </a:cubicBezTo>
                  <a:cubicBezTo>
                    <a:pt x="412" y="644"/>
                    <a:pt x="254" y="1119"/>
                    <a:pt x="64" y="1594"/>
                  </a:cubicBezTo>
                  <a:cubicBezTo>
                    <a:pt x="0" y="1678"/>
                    <a:pt x="92" y="1763"/>
                    <a:pt x="178" y="1763"/>
                  </a:cubicBezTo>
                  <a:cubicBezTo>
                    <a:pt x="222" y="1763"/>
                    <a:pt x="264" y="1742"/>
                    <a:pt x="285" y="1689"/>
                  </a:cubicBezTo>
                  <a:cubicBezTo>
                    <a:pt x="570" y="1150"/>
                    <a:pt x="634" y="612"/>
                    <a:pt x="539" y="42"/>
                  </a:cubicBezTo>
                  <a:cubicBezTo>
                    <a:pt x="539" y="16"/>
                    <a:pt x="511" y="0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9"/>
            <p:cNvSpPr/>
            <p:nvPr/>
          </p:nvSpPr>
          <p:spPr>
            <a:xfrm>
              <a:off x="4180701" y="2560667"/>
              <a:ext cx="9419" cy="54474"/>
            </a:xfrm>
            <a:custGeom>
              <a:avLst/>
              <a:gdLst/>
              <a:ahLst/>
              <a:cxnLst/>
              <a:rect l="l" t="t" r="r" b="b"/>
              <a:pathLst>
                <a:path w="286" h="1654" extrusionOk="0">
                  <a:moveTo>
                    <a:pt x="75" y="1"/>
                  </a:moveTo>
                  <a:cubicBezTo>
                    <a:pt x="37" y="1"/>
                    <a:pt x="1" y="33"/>
                    <a:pt x="1" y="84"/>
                  </a:cubicBezTo>
                  <a:cubicBezTo>
                    <a:pt x="1" y="591"/>
                    <a:pt x="32" y="1098"/>
                    <a:pt x="64" y="1573"/>
                  </a:cubicBezTo>
                  <a:cubicBezTo>
                    <a:pt x="64" y="1628"/>
                    <a:pt x="107" y="1653"/>
                    <a:pt x="154" y="1653"/>
                  </a:cubicBezTo>
                  <a:cubicBezTo>
                    <a:pt x="216" y="1653"/>
                    <a:pt x="286" y="1612"/>
                    <a:pt x="286" y="1541"/>
                  </a:cubicBezTo>
                  <a:cubicBezTo>
                    <a:pt x="222" y="1034"/>
                    <a:pt x="191" y="496"/>
                    <a:pt x="159" y="84"/>
                  </a:cubicBezTo>
                  <a:cubicBezTo>
                    <a:pt x="144" y="25"/>
                    <a:pt x="109" y="1"/>
                    <a:pt x="75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4140026" y="2505500"/>
              <a:ext cx="14162" cy="43639"/>
            </a:xfrm>
            <a:custGeom>
              <a:avLst/>
              <a:gdLst/>
              <a:ahLst/>
              <a:cxnLst/>
              <a:rect l="l" t="t" r="r" b="b"/>
              <a:pathLst>
                <a:path w="430" h="1325" extrusionOk="0">
                  <a:moveTo>
                    <a:pt x="96" y="1"/>
                  </a:moveTo>
                  <a:cubicBezTo>
                    <a:pt x="51" y="1"/>
                    <a:pt x="1" y="41"/>
                    <a:pt x="1" y="81"/>
                  </a:cubicBezTo>
                  <a:cubicBezTo>
                    <a:pt x="32" y="492"/>
                    <a:pt x="96" y="841"/>
                    <a:pt x="159" y="1221"/>
                  </a:cubicBezTo>
                  <a:cubicBezTo>
                    <a:pt x="159" y="1292"/>
                    <a:pt x="217" y="1325"/>
                    <a:pt x="277" y="1325"/>
                  </a:cubicBezTo>
                  <a:cubicBezTo>
                    <a:pt x="351" y="1325"/>
                    <a:pt x="430" y="1276"/>
                    <a:pt x="412" y="1189"/>
                  </a:cubicBezTo>
                  <a:cubicBezTo>
                    <a:pt x="349" y="809"/>
                    <a:pt x="286" y="397"/>
                    <a:pt x="159" y="49"/>
                  </a:cubicBezTo>
                  <a:cubicBezTo>
                    <a:pt x="147" y="14"/>
                    <a:pt x="123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 w="4750" cap="flat" cmpd="sng">
              <a:solidFill>
                <a:schemeClr val="dk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F952023-8536-D456-7EBA-74ADA38DC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1718" y="1774728"/>
            <a:ext cx="4151188" cy="2410835"/>
          </a:xfrm>
        </p:spPr>
        <p:txBody>
          <a:bodyPr/>
          <a:lstStyle/>
          <a:p>
            <a:pPr marL="139700" indent="0">
              <a:buNone/>
            </a:pPr>
            <a:r>
              <a:rPr lang="en-US" sz="4800" b="1" dirty="0">
                <a:solidFill>
                  <a:schemeClr val="lt2"/>
                </a:solidFill>
                <a:latin typeface="Indie Flower"/>
                <a:sym typeface="Indie Flower"/>
              </a:rPr>
              <a:t>Analiza </a:t>
            </a:r>
            <a:r>
              <a:rPr lang="en-US" sz="4800" b="1" dirty="0" err="1">
                <a:solidFill>
                  <a:schemeClr val="lt2"/>
                </a:solidFill>
                <a:latin typeface="Indie Flower"/>
                <a:sym typeface="Indie Flower"/>
              </a:rPr>
              <a:t>raport</a:t>
            </a:r>
            <a:r>
              <a:rPr lang="en-US" sz="4800" b="1" dirty="0">
                <a:solidFill>
                  <a:schemeClr val="lt2"/>
                </a:solidFill>
                <a:latin typeface="Indie Flower"/>
                <a:sym typeface="Indie Flower"/>
              </a:rPr>
              <a:t> </a:t>
            </a:r>
            <a:r>
              <a:rPr lang="en-US" sz="4800" b="1" dirty="0" err="1">
                <a:solidFill>
                  <a:schemeClr val="lt2"/>
                </a:solidFill>
                <a:latin typeface="Indie Flower"/>
                <a:sym typeface="Indie Flower"/>
              </a:rPr>
              <a:t>mutantii</a:t>
            </a:r>
            <a:endParaRPr lang="en-US" sz="4800" b="1" dirty="0">
              <a:solidFill>
                <a:schemeClr val="lt2"/>
              </a:solidFill>
              <a:latin typeface="Indie Flower"/>
              <a:sym typeface="Indie Flower"/>
            </a:endParaRPr>
          </a:p>
          <a:p>
            <a:pPr marL="139700" indent="0">
              <a:buNone/>
            </a:pPr>
            <a:r>
              <a:rPr lang="en-US" sz="4800" b="1" dirty="0">
                <a:solidFill>
                  <a:schemeClr val="lt2"/>
                </a:solidFill>
                <a:latin typeface="Indie Flower"/>
                <a:sym typeface="Indie Flower"/>
              </a:rPr>
              <a:t>(Stryker.NET)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E06B4-B952-012C-C2CA-9D264366EE68}"/>
              </a:ext>
            </a:extLst>
          </p:cNvPr>
          <p:cNvSpPr txBox="1"/>
          <p:nvPr/>
        </p:nvSpPr>
        <p:spPr>
          <a:xfrm>
            <a:off x="5426671" y="213034"/>
            <a:ext cx="190603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5000" b="1" dirty="0">
                <a:solidFill>
                  <a:schemeClr val="accent6"/>
                </a:solidFill>
                <a:latin typeface="Indie Flower"/>
                <a:sym typeface="Indie Flower"/>
              </a:rPr>
              <a:t>04</a:t>
            </a:r>
            <a:endParaRPr lang="en-US" sz="15000" b="1" dirty="0">
              <a:solidFill>
                <a:schemeClr val="accent6"/>
              </a:solidFill>
              <a:latin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F13E-9AFF-FE38-164E-A2EA5B52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38" y="555275"/>
            <a:ext cx="7916462" cy="572700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7ED31-7547-CB0C-203E-E5289056F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40124-DE80-0C3E-429B-83D648D6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19" y="555275"/>
            <a:ext cx="7008862" cy="406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74F-E9E3-FC89-4518-BCFBC042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Teste noi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omori</a:t>
            </a:r>
            <a:r>
              <a:rPr lang="en-US" dirty="0"/>
              <a:t> </a:t>
            </a:r>
            <a:r>
              <a:rPr lang="en-US" dirty="0" err="1"/>
              <a:t>mutantii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7DCF2-AEE6-770B-31B7-E4E8A4096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600" b="1" dirty="0" err="1"/>
              <a:t>Functionalitatea</a:t>
            </a:r>
            <a:r>
              <a:rPr lang="en-US" sz="1600" b="1" dirty="0"/>
              <a:t> </a:t>
            </a:r>
            <a:r>
              <a:rPr lang="en-US" sz="1600" b="1" dirty="0" err="1"/>
              <a:t>aleasa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paginarea</a:t>
            </a:r>
            <a:r>
              <a:rPr lang="en-US" sz="1600" dirty="0"/>
              <a:t> </a:t>
            </a:r>
            <a:r>
              <a:rPr lang="en-US" sz="1600" dirty="0" err="1"/>
              <a:t>listei</a:t>
            </a:r>
            <a:r>
              <a:rPr lang="en-US" sz="1600" dirty="0"/>
              <a:t> cu </a:t>
            </a:r>
            <a:r>
              <a:rPr lang="en-US" sz="1600" dirty="0" err="1"/>
              <a:t>animalute</a:t>
            </a:r>
            <a:endParaRPr lang="en-US" sz="1600" dirty="0"/>
          </a:p>
          <a:p>
            <a:endParaRPr lang="en-US" sz="1600" dirty="0"/>
          </a:p>
          <a:p>
            <a:pPr>
              <a:buClr>
                <a:schemeClr val="tx1"/>
              </a:buClr>
            </a:pPr>
            <a:r>
              <a:rPr lang="en-US" sz="1600" dirty="0" err="1"/>
              <a:t>Index_CalculatesLastPageCorrectly</a:t>
            </a:r>
            <a:r>
              <a:rPr lang="en-US" sz="1600" dirty="0"/>
              <a:t>()</a:t>
            </a:r>
          </a:p>
          <a:p>
            <a:pPr>
              <a:buClr>
                <a:schemeClr val="tx1"/>
              </a:buClr>
            </a:pPr>
            <a:r>
              <a:rPr lang="en-US" sz="1600" dirty="0" err="1"/>
              <a:t>Index_WithNoItems_CalculatesLastPageAsOne</a:t>
            </a:r>
            <a:r>
              <a:rPr lang="en-US" sz="1600" dirty="0"/>
              <a:t>()</a:t>
            </a:r>
          </a:p>
          <a:p>
            <a:pPr>
              <a:buClr>
                <a:schemeClr val="tx1"/>
              </a:buClr>
            </a:pPr>
            <a:r>
              <a:rPr lang="en-US" sz="1600" dirty="0" err="1"/>
              <a:t>Index_GeneratesCorrectPaginationBaseUrl_WithFilters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6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D7A0-4F65-61D7-8684-572CDA48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/>
              <a:t>Acoperire teste Fine Code Coverage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38241-C0FD-911A-FE38-530F06EF3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0489F-CFAF-C92B-BEA5-B90A90439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7" y="1316050"/>
            <a:ext cx="7925594" cy="306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6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7BB3-F177-3EA1-942C-975784C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E51F6-B9D2-4A45-FAFA-FA1AA5E4B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8D813-1A57-9D11-B211-0F0DCFC7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00" y="1523253"/>
            <a:ext cx="7917582" cy="23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3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3"/>
          <p:cNvSpPr txBox="1">
            <a:spLocks noGrp="1"/>
          </p:cNvSpPr>
          <p:nvPr>
            <p:ph type="subTitle" idx="1"/>
          </p:nvPr>
        </p:nvSpPr>
        <p:spPr>
          <a:xfrm>
            <a:off x="4076666" y="2160892"/>
            <a:ext cx="4456682" cy="1603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ctr">
              <a:spcBef>
                <a:spcPts val="0"/>
              </a:spcBef>
              <a:buSzPts val="1200"/>
            </a:pPr>
            <a:r>
              <a:rPr lang="en-US" sz="4800" b="1" dirty="0" err="1">
                <a:latin typeface="Indie Flower"/>
                <a:ea typeface="Open Sans"/>
                <a:cs typeface="Open Sans"/>
                <a:sym typeface="Open Sans"/>
              </a:rPr>
              <a:t>Raport</a:t>
            </a:r>
            <a:r>
              <a:rPr lang="en-US" sz="4800" b="1" dirty="0">
                <a:latin typeface="Indie Flower"/>
                <a:ea typeface="Open Sans"/>
                <a:cs typeface="Open Sans"/>
                <a:sym typeface="Open Sans"/>
              </a:rPr>
              <a:t> </a:t>
            </a:r>
            <a:r>
              <a:rPr lang="en-US" sz="4800" b="1" dirty="0" err="1">
                <a:latin typeface="Indie Flower"/>
                <a:ea typeface="Open Sans"/>
                <a:cs typeface="Open Sans"/>
                <a:sym typeface="Open Sans"/>
              </a:rPr>
              <a:t>generare</a:t>
            </a:r>
            <a:r>
              <a:rPr lang="en-US" sz="4800" b="1" dirty="0">
                <a:latin typeface="Indie Flower"/>
                <a:ea typeface="Open Sans"/>
                <a:cs typeface="Open Sans"/>
                <a:sym typeface="Open Sans"/>
              </a:rPr>
              <a:t> teste cu Chat-GPT</a:t>
            </a:r>
            <a:endParaRPr sz="4800" b="1" dirty="0">
              <a:latin typeface="Indie Flower"/>
              <a:ea typeface="Open Sans"/>
              <a:cs typeface="Open Sans"/>
              <a:sym typeface="Open Sans"/>
            </a:endParaRPr>
          </a:p>
        </p:txBody>
      </p:sp>
      <p:sp>
        <p:nvSpPr>
          <p:cNvPr id="599" name="Google Shape;599;p33"/>
          <p:cNvSpPr txBox="1">
            <a:spLocks noGrp="1"/>
          </p:cNvSpPr>
          <p:nvPr>
            <p:ph type="title"/>
          </p:nvPr>
        </p:nvSpPr>
        <p:spPr>
          <a:xfrm>
            <a:off x="2428909" y="1121775"/>
            <a:ext cx="64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2286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0" b="0" dirty="0">
                <a:solidFill>
                  <a:schemeClr val="dk1"/>
                </a:solidFill>
              </a:rPr>
              <a:t>“</a:t>
            </a:r>
            <a:endParaRPr sz="10000" dirty="0">
              <a:solidFill>
                <a:schemeClr val="dk1"/>
              </a:solidFill>
            </a:endParaRPr>
          </a:p>
        </p:txBody>
      </p:sp>
      <p:grpSp>
        <p:nvGrpSpPr>
          <p:cNvPr id="600" name="Google Shape;600;p33"/>
          <p:cNvGrpSpPr/>
          <p:nvPr/>
        </p:nvGrpSpPr>
        <p:grpSpPr>
          <a:xfrm>
            <a:off x="709035" y="2004161"/>
            <a:ext cx="3310809" cy="1848584"/>
            <a:chOff x="16962275" y="372175"/>
            <a:chExt cx="2739375" cy="1529525"/>
          </a:xfrm>
        </p:grpSpPr>
        <p:sp>
          <p:nvSpPr>
            <p:cNvPr id="601" name="Google Shape;601;p33"/>
            <p:cNvSpPr/>
            <p:nvPr/>
          </p:nvSpPr>
          <p:spPr>
            <a:xfrm>
              <a:off x="16962275" y="372175"/>
              <a:ext cx="2739375" cy="1529525"/>
            </a:xfrm>
            <a:custGeom>
              <a:avLst/>
              <a:gdLst/>
              <a:ahLst/>
              <a:cxnLst/>
              <a:rect l="l" t="t" r="r" b="b"/>
              <a:pathLst>
                <a:path w="109575" h="61181" extrusionOk="0">
                  <a:moveTo>
                    <a:pt x="16626" y="22663"/>
                  </a:moveTo>
                  <a:cubicBezTo>
                    <a:pt x="23594" y="27572"/>
                    <a:pt x="28629" y="34729"/>
                    <a:pt x="31036" y="42963"/>
                  </a:cubicBezTo>
                  <a:cubicBezTo>
                    <a:pt x="28597" y="38751"/>
                    <a:pt x="25557" y="34666"/>
                    <a:pt x="21630" y="31721"/>
                  </a:cubicBezTo>
                  <a:cubicBezTo>
                    <a:pt x="17576" y="28744"/>
                    <a:pt x="12826" y="27097"/>
                    <a:pt x="7981" y="26020"/>
                  </a:cubicBezTo>
                  <a:cubicBezTo>
                    <a:pt x="10831" y="25007"/>
                    <a:pt x="13618" y="23993"/>
                    <a:pt x="16436" y="22885"/>
                  </a:cubicBezTo>
                  <a:cubicBezTo>
                    <a:pt x="16563" y="22822"/>
                    <a:pt x="16595" y="22727"/>
                    <a:pt x="16626" y="22663"/>
                  </a:cubicBezTo>
                  <a:close/>
                  <a:moveTo>
                    <a:pt x="58554" y="1011"/>
                  </a:moveTo>
                  <a:cubicBezTo>
                    <a:pt x="58626" y="1011"/>
                    <a:pt x="58690" y="1018"/>
                    <a:pt x="58746" y="1034"/>
                  </a:cubicBezTo>
                  <a:cubicBezTo>
                    <a:pt x="60235" y="1445"/>
                    <a:pt x="60076" y="3504"/>
                    <a:pt x="60013" y="4612"/>
                  </a:cubicBezTo>
                  <a:cubicBezTo>
                    <a:pt x="60013" y="4802"/>
                    <a:pt x="60140" y="4929"/>
                    <a:pt x="60298" y="4960"/>
                  </a:cubicBezTo>
                  <a:lnTo>
                    <a:pt x="60298" y="5150"/>
                  </a:lnTo>
                  <a:cubicBezTo>
                    <a:pt x="50892" y="8444"/>
                    <a:pt x="41550" y="11991"/>
                    <a:pt x="32271" y="15760"/>
                  </a:cubicBezTo>
                  <a:cubicBezTo>
                    <a:pt x="32049" y="15886"/>
                    <a:pt x="31954" y="16013"/>
                    <a:pt x="31986" y="16235"/>
                  </a:cubicBezTo>
                  <a:cubicBezTo>
                    <a:pt x="33316" y="25419"/>
                    <a:pt x="32999" y="34508"/>
                    <a:pt x="31637" y="43597"/>
                  </a:cubicBezTo>
                  <a:cubicBezTo>
                    <a:pt x="29452" y="33716"/>
                    <a:pt x="23023" y="25197"/>
                    <a:pt x="14219" y="20162"/>
                  </a:cubicBezTo>
                  <a:cubicBezTo>
                    <a:pt x="21630" y="16076"/>
                    <a:pt x="29231" y="12371"/>
                    <a:pt x="36990" y="9077"/>
                  </a:cubicBezTo>
                  <a:cubicBezTo>
                    <a:pt x="41075" y="7367"/>
                    <a:pt x="45223" y="5721"/>
                    <a:pt x="49404" y="4200"/>
                  </a:cubicBezTo>
                  <a:cubicBezTo>
                    <a:pt x="51399" y="3504"/>
                    <a:pt x="53362" y="2807"/>
                    <a:pt x="55358" y="2142"/>
                  </a:cubicBezTo>
                  <a:cubicBezTo>
                    <a:pt x="55998" y="1938"/>
                    <a:pt x="57737" y="1011"/>
                    <a:pt x="58554" y="1011"/>
                  </a:cubicBezTo>
                  <a:close/>
                  <a:moveTo>
                    <a:pt x="74106" y="1382"/>
                  </a:moveTo>
                  <a:lnTo>
                    <a:pt x="74106" y="1382"/>
                  </a:lnTo>
                  <a:cubicBezTo>
                    <a:pt x="73472" y="3599"/>
                    <a:pt x="72997" y="5879"/>
                    <a:pt x="72776" y="8191"/>
                  </a:cubicBezTo>
                  <a:cubicBezTo>
                    <a:pt x="72744" y="8286"/>
                    <a:pt x="72776" y="8349"/>
                    <a:pt x="72776" y="8349"/>
                  </a:cubicBezTo>
                  <a:cubicBezTo>
                    <a:pt x="64162" y="12054"/>
                    <a:pt x="55611" y="15633"/>
                    <a:pt x="47124" y="19433"/>
                  </a:cubicBezTo>
                  <a:cubicBezTo>
                    <a:pt x="42912" y="21365"/>
                    <a:pt x="42057" y="25862"/>
                    <a:pt x="40156" y="29757"/>
                  </a:cubicBezTo>
                  <a:cubicBezTo>
                    <a:pt x="37781" y="34539"/>
                    <a:pt x="35089" y="39163"/>
                    <a:pt x="32144" y="43628"/>
                  </a:cubicBezTo>
                  <a:cubicBezTo>
                    <a:pt x="33253" y="38276"/>
                    <a:pt x="33728" y="32829"/>
                    <a:pt x="33664" y="27382"/>
                  </a:cubicBezTo>
                  <a:cubicBezTo>
                    <a:pt x="33633" y="24247"/>
                    <a:pt x="33411" y="21112"/>
                    <a:pt x="33031" y="18008"/>
                  </a:cubicBezTo>
                  <a:cubicBezTo>
                    <a:pt x="32778" y="16266"/>
                    <a:pt x="33569" y="16076"/>
                    <a:pt x="35089" y="15443"/>
                  </a:cubicBezTo>
                  <a:cubicBezTo>
                    <a:pt x="36546" y="14841"/>
                    <a:pt x="37971" y="14303"/>
                    <a:pt x="39428" y="13701"/>
                  </a:cubicBezTo>
                  <a:cubicBezTo>
                    <a:pt x="50829" y="9204"/>
                    <a:pt x="62388" y="5087"/>
                    <a:pt x="74106" y="1382"/>
                  </a:cubicBezTo>
                  <a:close/>
                  <a:moveTo>
                    <a:pt x="6334" y="26495"/>
                  </a:moveTo>
                  <a:cubicBezTo>
                    <a:pt x="11338" y="27509"/>
                    <a:pt x="16310" y="28997"/>
                    <a:pt x="20553" y="31911"/>
                  </a:cubicBezTo>
                  <a:cubicBezTo>
                    <a:pt x="24639" y="34761"/>
                    <a:pt x="27362" y="38751"/>
                    <a:pt x="30244" y="42710"/>
                  </a:cubicBezTo>
                  <a:cubicBezTo>
                    <a:pt x="30529" y="43121"/>
                    <a:pt x="30814" y="43502"/>
                    <a:pt x="31099" y="43882"/>
                  </a:cubicBezTo>
                  <a:cubicBezTo>
                    <a:pt x="30691" y="43786"/>
                    <a:pt x="30270" y="43744"/>
                    <a:pt x="29851" y="43744"/>
                  </a:cubicBezTo>
                  <a:cubicBezTo>
                    <a:pt x="29295" y="43744"/>
                    <a:pt x="28741" y="43819"/>
                    <a:pt x="28217" y="43945"/>
                  </a:cubicBezTo>
                  <a:cubicBezTo>
                    <a:pt x="28027" y="44040"/>
                    <a:pt x="27869" y="44103"/>
                    <a:pt x="27679" y="44198"/>
                  </a:cubicBezTo>
                  <a:cubicBezTo>
                    <a:pt x="27647" y="44230"/>
                    <a:pt x="27584" y="44230"/>
                    <a:pt x="27584" y="44262"/>
                  </a:cubicBezTo>
                  <a:cubicBezTo>
                    <a:pt x="27584" y="44230"/>
                    <a:pt x="27552" y="44230"/>
                    <a:pt x="27552" y="44230"/>
                  </a:cubicBezTo>
                  <a:cubicBezTo>
                    <a:pt x="25715" y="43470"/>
                    <a:pt x="23784" y="42805"/>
                    <a:pt x="21947" y="42076"/>
                  </a:cubicBezTo>
                  <a:cubicBezTo>
                    <a:pt x="17038" y="38244"/>
                    <a:pt x="11243" y="35584"/>
                    <a:pt x="5320" y="33906"/>
                  </a:cubicBezTo>
                  <a:cubicBezTo>
                    <a:pt x="5303" y="33899"/>
                    <a:pt x="5286" y="33896"/>
                    <a:pt x="5271" y="33896"/>
                  </a:cubicBezTo>
                  <a:cubicBezTo>
                    <a:pt x="5144" y="33896"/>
                    <a:pt x="5085" y="34099"/>
                    <a:pt x="5225" y="34128"/>
                  </a:cubicBezTo>
                  <a:cubicBezTo>
                    <a:pt x="10673" y="35806"/>
                    <a:pt x="15455" y="38276"/>
                    <a:pt x="20078" y="41380"/>
                  </a:cubicBezTo>
                  <a:cubicBezTo>
                    <a:pt x="18115" y="40651"/>
                    <a:pt x="16151" y="39955"/>
                    <a:pt x="14219" y="39195"/>
                  </a:cubicBezTo>
                  <a:cubicBezTo>
                    <a:pt x="10356" y="37706"/>
                    <a:pt x="6556" y="35838"/>
                    <a:pt x="2660" y="34413"/>
                  </a:cubicBezTo>
                  <a:cubicBezTo>
                    <a:pt x="4909" y="32481"/>
                    <a:pt x="6271" y="29472"/>
                    <a:pt x="6334" y="26495"/>
                  </a:cubicBezTo>
                  <a:close/>
                  <a:moveTo>
                    <a:pt x="79331" y="6354"/>
                  </a:moveTo>
                  <a:lnTo>
                    <a:pt x="79331" y="6354"/>
                  </a:lnTo>
                  <a:cubicBezTo>
                    <a:pt x="77178" y="9616"/>
                    <a:pt x="75626" y="13163"/>
                    <a:pt x="74644" y="17058"/>
                  </a:cubicBezTo>
                  <a:cubicBezTo>
                    <a:pt x="74644" y="17185"/>
                    <a:pt x="74676" y="17280"/>
                    <a:pt x="74707" y="17343"/>
                  </a:cubicBezTo>
                  <a:cubicBezTo>
                    <a:pt x="73599" y="17660"/>
                    <a:pt x="72491" y="17945"/>
                    <a:pt x="71350" y="18261"/>
                  </a:cubicBezTo>
                  <a:lnTo>
                    <a:pt x="63022" y="20478"/>
                  </a:lnTo>
                  <a:cubicBezTo>
                    <a:pt x="60583" y="21112"/>
                    <a:pt x="57891" y="21587"/>
                    <a:pt x="55548" y="22568"/>
                  </a:cubicBezTo>
                  <a:cubicBezTo>
                    <a:pt x="53584" y="23392"/>
                    <a:pt x="52159" y="24944"/>
                    <a:pt x="50639" y="26464"/>
                  </a:cubicBezTo>
                  <a:cubicBezTo>
                    <a:pt x="48675" y="28427"/>
                    <a:pt x="46680" y="30422"/>
                    <a:pt x="44717" y="32354"/>
                  </a:cubicBezTo>
                  <a:cubicBezTo>
                    <a:pt x="40631" y="36344"/>
                    <a:pt x="36483" y="40335"/>
                    <a:pt x="32303" y="44293"/>
                  </a:cubicBezTo>
                  <a:lnTo>
                    <a:pt x="32271" y="44293"/>
                  </a:lnTo>
                  <a:cubicBezTo>
                    <a:pt x="35216" y="40145"/>
                    <a:pt x="37813" y="35806"/>
                    <a:pt x="40125" y="31277"/>
                  </a:cubicBezTo>
                  <a:cubicBezTo>
                    <a:pt x="41233" y="29061"/>
                    <a:pt x="42247" y="26812"/>
                    <a:pt x="43228" y="24500"/>
                  </a:cubicBezTo>
                  <a:cubicBezTo>
                    <a:pt x="43830" y="23138"/>
                    <a:pt x="44432" y="21872"/>
                    <a:pt x="45667" y="20985"/>
                  </a:cubicBezTo>
                  <a:cubicBezTo>
                    <a:pt x="46712" y="20225"/>
                    <a:pt x="48074" y="19813"/>
                    <a:pt x="49245" y="19275"/>
                  </a:cubicBezTo>
                  <a:cubicBezTo>
                    <a:pt x="59316" y="14968"/>
                    <a:pt x="69324" y="10661"/>
                    <a:pt x="79331" y="6354"/>
                  </a:cubicBezTo>
                  <a:close/>
                  <a:moveTo>
                    <a:pt x="85507" y="15158"/>
                  </a:moveTo>
                  <a:lnTo>
                    <a:pt x="85507" y="15158"/>
                  </a:lnTo>
                  <a:cubicBezTo>
                    <a:pt x="78793" y="18895"/>
                    <a:pt x="72459" y="23233"/>
                    <a:pt x="66568" y="28269"/>
                  </a:cubicBezTo>
                  <a:cubicBezTo>
                    <a:pt x="66315" y="28427"/>
                    <a:pt x="66442" y="28680"/>
                    <a:pt x="66600" y="28775"/>
                  </a:cubicBezTo>
                  <a:cubicBezTo>
                    <a:pt x="54566" y="32069"/>
                    <a:pt x="43545" y="37738"/>
                    <a:pt x="33031" y="44388"/>
                  </a:cubicBezTo>
                  <a:cubicBezTo>
                    <a:pt x="32936" y="44452"/>
                    <a:pt x="32904" y="44515"/>
                    <a:pt x="32904" y="44578"/>
                  </a:cubicBezTo>
                  <a:cubicBezTo>
                    <a:pt x="32873" y="44547"/>
                    <a:pt x="32841" y="44547"/>
                    <a:pt x="32778" y="44515"/>
                  </a:cubicBezTo>
                  <a:cubicBezTo>
                    <a:pt x="36673" y="41031"/>
                    <a:pt x="40473" y="37421"/>
                    <a:pt x="44242" y="33779"/>
                  </a:cubicBezTo>
                  <a:cubicBezTo>
                    <a:pt x="46142" y="31942"/>
                    <a:pt x="47979" y="30106"/>
                    <a:pt x="49847" y="28237"/>
                  </a:cubicBezTo>
                  <a:cubicBezTo>
                    <a:pt x="51906" y="26179"/>
                    <a:pt x="53806" y="23867"/>
                    <a:pt x="56624" y="22885"/>
                  </a:cubicBezTo>
                  <a:cubicBezTo>
                    <a:pt x="61596" y="21175"/>
                    <a:pt x="66917" y="20130"/>
                    <a:pt x="72016" y="18768"/>
                  </a:cubicBezTo>
                  <a:cubicBezTo>
                    <a:pt x="76544" y="17596"/>
                    <a:pt x="81010" y="16361"/>
                    <a:pt x="85507" y="15158"/>
                  </a:cubicBezTo>
                  <a:close/>
                  <a:moveTo>
                    <a:pt x="94479" y="25886"/>
                  </a:moveTo>
                  <a:cubicBezTo>
                    <a:pt x="96640" y="25886"/>
                    <a:pt x="98802" y="25952"/>
                    <a:pt x="100961" y="26084"/>
                  </a:cubicBezTo>
                  <a:cubicBezTo>
                    <a:pt x="88832" y="30486"/>
                    <a:pt x="77241" y="36186"/>
                    <a:pt x="65713" y="42045"/>
                  </a:cubicBezTo>
                  <a:cubicBezTo>
                    <a:pt x="64852" y="42483"/>
                    <a:pt x="64285" y="42666"/>
                    <a:pt x="63724" y="42666"/>
                  </a:cubicBezTo>
                  <a:cubicBezTo>
                    <a:pt x="63152" y="42666"/>
                    <a:pt x="62587" y="42475"/>
                    <a:pt x="61723" y="42171"/>
                  </a:cubicBezTo>
                  <a:cubicBezTo>
                    <a:pt x="60330" y="41665"/>
                    <a:pt x="58905" y="41285"/>
                    <a:pt x="57479" y="40968"/>
                  </a:cubicBezTo>
                  <a:cubicBezTo>
                    <a:pt x="55214" y="40504"/>
                    <a:pt x="52901" y="40252"/>
                    <a:pt x="50542" y="40252"/>
                  </a:cubicBezTo>
                  <a:cubicBezTo>
                    <a:pt x="50164" y="40252"/>
                    <a:pt x="49784" y="40258"/>
                    <a:pt x="49404" y="40271"/>
                  </a:cubicBezTo>
                  <a:cubicBezTo>
                    <a:pt x="43923" y="40427"/>
                    <a:pt x="38595" y="41930"/>
                    <a:pt x="33781" y="44600"/>
                  </a:cubicBezTo>
                  <a:lnTo>
                    <a:pt x="33781" y="44600"/>
                  </a:lnTo>
                  <a:cubicBezTo>
                    <a:pt x="44485" y="38552"/>
                    <a:pt x="55088" y="32782"/>
                    <a:pt x="67043" y="29536"/>
                  </a:cubicBezTo>
                  <a:cubicBezTo>
                    <a:pt x="75978" y="27097"/>
                    <a:pt x="85224" y="25886"/>
                    <a:pt x="94479" y="25886"/>
                  </a:cubicBezTo>
                  <a:close/>
                  <a:moveTo>
                    <a:pt x="33499" y="44760"/>
                  </a:moveTo>
                  <a:cubicBezTo>
                    <a:pt x="33450" y="44794"/>
                    <a:pt x="33404" y="44845"/>
                    <a:pt x="33379" y="44895"/>
                  </a:cubicBezTo>
                  <a:cubicBezTo>
                    <a:pt x="33348" y="44895"/>
                    <a:pt x="33348" y="44863"/>
                    <a:pt x="33316" y="44863"/>
                  </a:cubicBezTo>
                  <a:cubicBezTo>
                    <a:pt x="33377" y="44829"/>
                    <a:pt x="33438" y="44794"/>
                    <a:pt x="33499" y="44760"/>
                  </a:cubicBezTo>
                  <a:close/>
                  <a:moveTo>
                    <a:pt x="29605" y="44212"/>
                  </a:moveTo>
                  <a:cubicBezTo>
                    <a:pt x="30264" y="44212"/>
                    <a:pt x="30910" y="44324"/>
                    <a:pt x="31511" y="44547"/>
                  </a:cubicBezTo>
                  <a:cubicBezTo>
                    <a:pt x="31479" y="44705"/>
                    <a:pt x="31479" y="44863"/>
                    <a:pt x="31447" y="45022"/>
                  </a:cubicBezTo>
                  <a:cubicBezTo>
                    <a:pt x="31429" y="45191"/>
                    <a:pt x="31555" y="45282"/>
                    <a:pt x="31667" y="45282"/>
                  </a:cubicBezTo>
                  <a:cubicBezTo>
                    <a:pt x="31744" y="45282"/>
                    <a:pt x="31815" y="45239"/>
                    <a:pt x="31827" y="45148"/>
                  </a:cubicBezTo>
                  <a:cubicBezTo>
                    <a:pt x="31891" y="44990"/>
                    <a:pt x="31891" y="44863"/>
                    <a:pt x="31922" y="44705"/>
                  </a:cubicBezTo>
                  <a:cubicBezTo>
                    <a:pt x="31954" y="44737"/>
                    <a:pt x="31986" y="44737"/>
                    <a:pt x="31986" y="44737"/>
                  </a:cubicBezTo>
                  <a:cubicBezTo>
                    <a:pt x="32038" y="44842"/>
                    <a:pt x="32156" y="44903"/>
                    <a:pt x="32249" y="44903"/>
                  </a:cubicBezTo>
                  <a:cubicBezTo>
                    <a:pt x="32268" y="44903"/>
                    <a:pt x="32286" y="44900"/>
                    <a:pt x="32303" y="44895"/>
                  </a:cubicBezTo>
                  <a:cubicBezTo>
                    <a:pt x="33221" y="45370"/>
                    <a:pt x="33981" y="46098"/>
                    <a:pt x="34583" y="47048"/>
                  </a:cubicBezTo>
                  <a:cubicBezTo>
                    <a:pt x="34630" y="47143"/>
                    <a:pt x="34709" y="47183"/>
                    <a:pt x="34789" y="47183"/>
                  </a:cubicBezTo>
                  <a:cubicBezTo>
                    <a:pt x="34868" y="47183"/>
                    <a:pt x="34947" y="47143"/>
                    <a:pt x="34994" y="47080"/>
                  </a:cubicBezTo>
                  <a:cubicBezTo>
                    <a:pt x="35058" y="47080"/>
                    <a:pt x="35058" y="47112"/>
                    <a:pt x="35089" y="47112"/>
                  </a:cubicBezTo>
                  <a:lnTo>
                    <a:pt x="35089" y="47143"/>
                  </a:lnTo>
                  <a:cubicBezTo>
                    <a:pt x="34803" y="47222"/>
                    <a:pt x="34538" y="47278"/>
                    <a:pt x="34241" y="47278"/>
                  </a:cubicBezTo>
                  <a:cubicBezTo>
                    <a:pt x="34177" y="47278"/>
                    <a:pt x="34112" y="47276"/>
                    <a:pt x="34044" y="47270"/>
                  </a:cubicBezTo>
                  <a:cubicBezTo>
                    <a:pt x="32928" y="45701"/>
                    <a:pt x="30689" y="45080"/>
                    <a:pt x="28754" y="45080"/>
                  </a:cubicBezTo>
                  <a:cubicBezTo>
                    <a:pt x="28659" y="45080"/>
                    <a:pt x="28564" y="45082"/>
                    <a:pt x="28471" y="45085"/>
                  </a:cubicBezTo>
                  <a:cubicBezTo>
                    <a:pt x="28281" y="44895"/>
                    <a:pt x="28091" y="44705"/>
                    <a:pt x="27932" y="44452"/>
                  </a:cubicBezTo>
                  <a:cubicBezTo>
                    <a:pt x="28484" y="44292"/>
                    <a:pt x="29049" y="44212"/>
                    <a:pt x="29605" y="44212"/>
                  </a:cubicBezTo>
                  <a:close/>
                  <a:moveTo>
                    <a:pt x="28787" y="45497"/>
                  </a:moveTo>
                  <a:cubicBezTo>
                    <a:pt x="30497" y="45877"/>
                    <a:pt x="32207" y="46098"/>
                    <a:pt x="33474" y="47397"/>
                  </a:cubicBezTo>
                  <a:cubicBezTo>
                    <a:pt x="31669" y="47397"/>
                    <a:pt x="30054" y="46763"/>
                    <a:pt x="28787" y="45497"/>
                  </a:cubicBezTo>
                  <a:close/>
                  <a:moveTo>
                    <a:pt x="50534" y="41051"/>
                  </a:moveTo>
                  <a:cubicBezTo>
                    <a:pt x="50834" y="41051"/>
                    <a:pt x="51134" y="41055"/>
                    <a:pt x="51431" y="41063"/>
                  </a:cubicBezTo>
                  <a:cubicBezTo>
                    <a:pt x="54439" y="41126"/>
                    <a:pt x="57479" y="41601"/>
                    <a:pt x="60393" y="42520"/>
                  </a:cubicBezTo>
                  <a:cubicBezTo>
                    <a:pt x="61235" y="42800"/>
                    <a:pt x="62937" y="43787"/>
                    <a:pt x="63775" y="43787"/>
                  </a:cubicBezTo>
                  <a:cubicBezTo>
                    <a:pt x="63788" y="43787"/>
                    <a:pt x="63801" y="43787"/>
                    <a:pt x="63813" y="43787"/>
                  </a:cubicBezTo>
                  <a:lnTo>
                    <a:pt x="63813" y="43787"/>
                  </a:lnTo>
                  <a:cubicBezTo>
                    <a:pt x="63465" y="45053"/>
                    <a:pt x="64098" y="46605"/>
                    <a:pt x="64257" y="47840"/>
                  </a:cubicBezTo>
                  <a:cubicBezTo>
                    <a:pt x="64605" y="50437"/>
                    <a:pt x="64605" y="52971"/>
                    <a:pt x="64415" y="55599"/>
                  </a:cubicBezTo>
                  <a:cubicBezTo>
                    <a:pt x="63275" y="55314"/>
                    <a:pt x="62166" y="54997"/>
                    <a:pt x="60963" y="54681"/>
                  </a:cubicBezTo>
                  <a:cubicBezTo>
                    <a:pt x="52222" y="52210"/>
                    <a:pt x="43672" y="49202"/>
                    <a:pt x="34963" y="46668"/>
                  </a:cubicBezTo>
                  <a:cubicBezTo>
                    <a:pt x="34931" y="46637"/>
                    <a:pt x="34899" y="46573"/>
                    <a:pt x="34836" y="46478"/>
                  </a:cubicBezTo>
                  <a:cubicBezTo>
                    <a:pt x="34614" y="46098"/>
                    <a:pt x="34329" y="45718"/>
                    <a:pt x="34013" y="45402"/>
                  </a:cubicBezTo>
                  <a:cubicBezTo>
                    <a:pt x="35438" y="44578"/>
                    <a:pt x="36958" y="43913"/>
                    <a:pt x="38446" y="43312"/>
                  </a:cubicBezTo>
                  <a:cubicBezTo>
                    <a:pt x="41550" y="42140"/>
                    <a:pt x="44780" y="41380"/>
                    <a:pt x="48074" y="41126"/>
                  </a:cubicBezTo>
                  <a:cubicBezTo>
                    <a:pt x="48885" y="41080"/>
                    <a:pt x="49714" y="41051"/>
                    <a:pt x="50534" y="41051"/>
                  </a:cubicBezTo>
                  <a:close/>
                  <a:moveTo>
                    <a:pt x="102513" y="26400"/>
                  </a:moveTo>
                  <a:cubicBezTo>
                    <a:pt x="104951" y="29536"/>
                    <a:pt x="106376" y="32924"/>
                    <a:pt x="106313" y="36914"/>
                  </a:cubicBezTo>
                  <a:cubicBezTo>
                    <a:pt x="106155" y="36978"/>
                    <a:pt x="106060" y="37136"/>
                    <a:pt x="106155" y="37294"/>
                  </a:cubicBezTo>
                  <a:cubicBezTo>
                    <a:pt x="106155" y="37358"/>
                    <a:pt x="106186" y="37389"/>
                    <a:pt x="106186" y="37421"/>
                  </a:cubicBezTo>
                  <a:cubicBezTo>
                    <a:pt x="106186" y="37516"/>
                    <a:pt x="106218" y="37548"/>
                    <a:pt x="106250" y="37579"/>
                  </a:cubicBezTo>
                  <a:cubicBezTo>
                    <a:pt x="104255" y="38561"/>
                    <a:pt x="97382" y="41696"/>
                    <a:pt x="96591" y="42108"/>
                  </a:cubicBezTo>
                  <a:cubicBezTo>
                    <a:pt x="93075" y="43755"/>
                    <a:pt x="89560" y="45433"/>
                    <a:pt x="86045" y="47017"/>
                  </a:cubicBezTo>
                  <a:cubicBezTo>
                    <a:pt x="79078" y="50120"/>
                    <a:pt x="71984" y="52907"/>
                    <a:pt x="65017" y="56042"/>
                  </a:cubicBezTo>
                  <a:cubicBezTo>
                    <a:pt x="65207" y="53889"/>
                    <a:pt x="65302" y="51799"/>
                    <a:pt x="65080" y="49645"/>
                  </a:cubicBezTo>
                  <a:cubicBezTo>
                    <a:pt x="64922" y="47872"/>
                    <a:pt x="64035" y="45528"/>
                    <a:pt x="64257" y="43755"/>
                  </a:cubicBezTo>
                  <a:cubicBezTo>
                    <a:pt x="65048" y="43502"/>
                    <a:pt x="65967" y="42836"/>
                    <a:pt x="66600" y="42520"/>
                  </a:cubicBezTo>
                  <a:cubicBezTo>
                    <a:pt x="78318" y="36598"/>
                    <a:pt x="90099" y="30834"/>
                    <a:pt x="102513" y="26400"/>
                  </a:cubicBezTo>
                  <a:close/>
                  <a:moveTo>
                    <a:pt x="106851" y="37674"/>
                  </a:moveTo>
                  <a:cubicBezTo>
                    <a:pt x="107200" y="37801"/>
                    <a:pt x="107612" y="37959"/>
                    <a:pt x="107960" y="38118"/>
                  </a:cubicBezTo>
                  <a:cubicBezTo>
                    <a:pt x="108118" y="38213"/>
                    <a:pt x="108245" y="38244"/>
                    <a:pt x="108403" y="38339"/>
                  </a:cubicBezTo>
                  <a:cubicBezTo>
                    <a:pt x="101183" y="41823"/>
                    <a:pt x="94026" y="45307"/>
                    <a:pt x="86837" y="48790"/>
                  </a:cubicBezTo>
                  <a:cubicBezTo>
                    <a:pt x="79648" y="52210"/>
                    <a:pt x="72522" y="56169"/>
                    <a:pt x="65048" y="58766"/>
                  </a:cubicBezTo>
                  <a:cubicBezTo>
                    <a:pt x="64257" y="57563"/>
                    <a:pt x="61311" y="57246"/>
                    <a:pt x="60140" y="56802"/>
                  </a:cubicBezTo>
                  <a:cubicBezTo>
                    <a:pt x="57416" y="55821"/>
                    <a:pt x="54661" y="54839"/>
                    <a:pt x="51937" y="53762"/>
                  </a:cubicBezTo>
                  <a:cubicBezTo>
                    <a:pt x="49182" y="52717"/>
                    <a:pt x="46427" y="51514"/>
                    <a:pt x="43703" y="50374"/>
                  </a:cubicBezTo>
                  <a:lnTo>
                    <a:pt x="43703" y="50374"/>
                  </a:lnTo>
                  <a:cubicBezTo>
                    <a:pt x="50449" y="52654"/>
                    <a:pt x="57448" y="54427"/>
                    <a:pt x="64257" y="56232"/>
                  </a:cubicBezTo>
                  <a:lnTo>
                    <a:pt x="64415" y="56232"/>
                  </a:lnTo>
                  <a:cubicBezTo>
                    <a:pt x="64415" y="56296"/>
                    <a:pt x="64510" y="56327"/>
                    <a:pt x="64542" y="56327"/>
                  </a:cubicBezTo>
                  <a:cubicBezTo>
                    <a:pt x="64542" y="56437"/>
                    <a:pt x="64613" y="56524"/>
                    <a:pt x="64715" y="56524"/>
                  </a:cubicBezTo>
                  <a:cubicBezTo>
                    <a:pt x="64731" y="56524"/>
                    <a:pt x="64747" y="56522"/>
                    <a:pt x="64763" y="56517"/>
                  </a:cubicBezTo>
                  <a:cubicBezTo>
                    <a:pt x="72586" y="53921"/>
                    <a:pt x="80154" y="50437"/>
                    <a:pt x="87660" y="47048"/>
                  </a:cubicBezTo>
                  <a:cubicBezTo>
                    <a:pt x="91460" y="45307"/>
                    <a:pt x="95261" y="43502"/>
                    <a:pt x="98998" y="41696"/>
                  </a:cubicBezTo>
                  <a:cubicBezTo>
                    <a:pt x="100993" y="40746"/>
                    <a:pt x="102925" y="39796"/>
                    <a:pt x="104888" y="38815"/>
                  </a:cubicBezTo>
                  <a:cubicBezTo>
                    <a:pt x="105458" y="38498"/>
                    <a:pt x="106408" y="38244"/>
                    <a:pt x="106851" y="37674"/>
                  </a:cubicBezTo>
                  <a:close/>
                  <a:moveTo>
                    <a:pt x="887" y="34603"/>
                  </a:moveTo>
                  <a:cubicBezTo>
                    <a:pt x="4845" y="36756"/>
                    <a:pt x="9342" y="38308"/>
                    <a:pt x="13554" y="39923"/>
                  </a:cubicBezTo>
                  <a:cubicBezTo>
                    <a:pt x="18115" y="41696"/>
                    <a:pt x="22643" y="43438"/>
                    <a:pt x="27362" y="44737"/>
                  </a:cubicBezTo>
                  <a:cubicBezTo>
                    <a:pt x="28442" y="46922"/>
                    <a:pt x="30874" y="48250"/>
                    <a:pt x="33270" y="48250"/>
                  </a:cubicBezTo>
                  <a:cubicBezTo>
                    <a:pt x="33964" y="48250"/>
                    <a:pt x="34656" y="48138"/>
                    <a:pt x="35311" y="47903"/>
                  </a:cubicBezTo>
                  <a:cubicBezTo>
                    <a:pt x="35564" y="47872"/>
                    <a:pt x="35596" y="47682"/>
                    <a:pt x="35596" y="47523"/>
                  </a:cubicBezTo>
                  <a:cubicBezTo>
                    <a:pt x="40030" y="49772"/>
                    <a:pt x="44622" y="51640"/>
                    <a:pt x="49214" y="53509"/>
                  </a:cubicBezTo>
                  <a:cubicBezTo>
                    <a:pt x="50354" y="53984"/>
                    <a:pt x="61438" y="58006"/>
                    <a:pt x="64257" y="58956"/>
                  </a:cubicBezTo>
                  <a:lnTo>
                    <a:pt x="64257" y="58988"/>
                  </a:lnTo>
                  <a:cubicBezTo>
                    <a:pt x="64257" y="59019"/>
                    <a:pt x="64225" y="59083"/>
                    <a:pt x="64225" y="59114"/>
                  </a:cubicBezTo>
                  <a:cubicBezTo>
                    <a:pt x="64193" y="59241"/>
                    <a:pt x="64257" y="59431"/>
                    <a:pt x="64383" y="59494"/>
                  </a:cubicBezTo>
                  <a:cubicBezTo>
                    <a:pt x="64415" y="59558"/>
                    <a:pt x="64510" y="59558"/>
                    <a:pt x="64542" y="59589"/>
                  </a:cubicBezTo>
                  <a:cubicBezTo>
                    <a:pt x="64542" y="59621"/>
                    <a:pt x="64573" y="59621"/>
                    <a:pt x="64605" y="59621"/>
                  </a:cubicBezTo>
                  <a:cubicBezTo>
                    <a:pt x="64668" y="59906"/>
                    <a:pt x="64827" y="60191"/>
                    <a:pt x="65017" y="60413"/>
                  </a:cubicBezTo>
                  <a:cubicBezTo>
                    <a:pt x="55073" y="56897"/>
                    <a:pt x="45445" y="52749"/>
                    <a:pt x="35659" y="48917"/>
                  </a:cubicBezTo>
                  <a:cubicBezTo>
                    <a:pt x="35764" y="48708"/>
                    <a:pt x="35610" y="48434"/>
                    <a:pt x="35374" y="48434"/>
                  </a:cubicBezTo>
                  <a:cubicBezTo>
                    <a:pt x="35325" y="48434"/>
                    <a:pt x="35271" y="48446"/>
                    <a:pt x="35216" y="48474"/>
                  </a:cubicBezTo>
                  <a:cubicBezTo>
                    <a:pt x="34317" y="48847"/>
                    <a:pt x="33363" y="49038"/>
                    <a:pt x="32414" y="49038"/>
                  </a:cubicBezTo>
                  <a:cubicBezTo>
                    <a:pt x="31590" y="49038"/>
                    <a:pt x="30770" y="48894"/>
                    <a:pt x="29991" y="48600"/>
                  </a:cubicBezTo>
                  <a:cubicBezTo>
                    <a:pt x="28439" y="48030"/>
                    <a:pt x="27520" y="46953"/>
                    <a:pt x="26507" y="45782"/>
                  </a:cubicBezTo>
                  <a:cubicBezTo>
                    <a:pt x="26602" y="45623"/>
                    <a:pt x="26602" y="45307"/>
                    <a:pt x="26317" y="45212"/>
                  </a:cubicBezTo>
                  <a:cubicBezTo>
                    <a:pt x="17671" y="42298"/>
                    <a:pt x="9184" y="38878"/>
                    <a:pt x="538" y="35964"/>
                  </a:cubicBezTo>
                  <a:cubicBezTo>
                    <a:pt x="697" y="35521"/>
                    <a:pt x="792" y="35078"/>
                    <a:pt x="887" y="34603"/>
                  </a:cubicBezTo>
                  <a:close/>
                  <a:moveTo>
                    <a:pt x="108910" y="38846"/>
                  </a:moveTo>
                  <a:lnTo>
                    <a:pt x="108910" y="38846"/>
                  </a:lnTo>
                  <a:cubicBezTo>
                    <a:pt x="108847" y="39290"/>
                    <a:pt x="108783" y="39765"/>
                    <a:pt x="108847" y="40176"/>
                  </a:cubicBezTo>
                  <a:cubicBezTo>
                    <a:pt x="94627" y="47397"/>
                    <a:pt x="80091" y="53762"/>
                    <a:pt x="65682" y="60539"/>
                  </a:cubicBezTo>
                  <a:cubicBezTo>
                    <a:pt x="65365" y="60191"/>
                    <a:pt x="65207" y="59811"/>
                    <a:pt x="65080" y="59399"/>
                  </a:cubicBezTo>
                  <a:cubicBezTo>
                    <a:pt x="65143" y="59304"/>
                    <a:pt x="65175" y="59273"/>
                    <a:pt x="65175" y="59178"/>
                  </a:cubicBezTo>
                  <a:cubicBezTo>
                    <a:pt x="72522" y="57056"/>
                    <a:pt x="79426" y="53097"/>
                    <a:pt x="86298" y="49772"/>
                  </a:cubicBezTo>
                  <a:cubicBezTo>
                    <a:pt x="93836" y="46130"/>
                    <a:pt x="101404" y="42488"/>
                    <a:pt x="108910" y="38846"/>
                  </a:cubicBezTo>
                  <a:close/>
                  <a:moveTo>
                    <a:pt x="59737" y="0"/>
                  </a:moveTo>
                  <a:cubicBezTo>
                    <a:pt x="59702" y="0"/>
                    <a:pt x="59667" y="7"/>
                    <a:pt x="59633" y="20"/>
                  </a:cubicBezTo>
                  <a:cubicBezTo>
                    <a:pt x="43577" y="5087"/>
                    <a:pt x="28122" y="11674"/>
                    <a:pt x="13396" y="19813"/>
                  </a:cubicBezTo>
                  <a:cubicBezTo>
                    <a:pt x="13111" y="19972"/>
                    <a:pt x="13111" y="20352"/>
                    <a:pt x="13396" y="20510"/>
                  </a:cubicBezTo>
                  <a:cubicBezTo>
                    <a:pt x="14409" y="21017"/>
                    <a:pt x="15360" y="21618"/>
                    <a:pt x="16278" y="22252"/>
                  </a:cubicBezTo>
                  <a:cubicBezTo>
                    <a:pt x="12984" y="23328"/>
                    <a:pt x="9786" y="24595"/>
                    <a:pt x="6524" y="25704"/>
                  </a:cubicBezTo>
                  <a:cubicBezTo>
                    <a:pt x="6271" y="25767"/>
                    <a:pt x="6176" y="26084"/>
                    <a:pt x="6271" y="26305"/>
                  </a:cubicBezTo>
                  <a:cubicBezTo>
                    <a:pt x="6176" y="26305"/>
                    <a:pt x="6144" y="26337"/>
                    <a:pt x="6144" y="26400"/>
                  </a:cubicBezTo>
                  <a:cubicBezTo>
                    <a:pt x="5669" y="29472"/>
                    <a:pt x="4434" y="31911"/>
                    <a:pt x="2312" y="34128"/>
                  </a:cubicBezTo>
                  <a:cubicBezTo>
                    <a:pt x="2280" y="34191"/>
                    <a:pt x="2217" y="34223"/>
                    <a:pt x="2217" y="34254"/>
                  </a:cubicBezTo>
                  <a:lnTo>
                    <a:pt x="1172" y="33906"/>
                  </a:lnTo>
                  <a:cubicBezTo>
                    <a:pt x="1135" y="33887"/>
                    <a:pt x="1098" y="33880"/>
                    <a:pt x="1062" y="33880"/>
                  </a:cubicBezTo>
                  <a:cubicBezTo>
                    <a:pt x="976" y="33880"/>
                    <a:pt x="900" y="33924"/>
                    <a:pt x="855" y="33969"/>
                  </a:cubicBezTo>
                  <a:cubicBezTo>
                    <a:pt x="760" y="33969"/>
                    <a:pt x="633" y="34001"/>
                    <a:pt x="602" y="34128"/>
                  </a:cubicBezTo>
                  <a:cubicBezTo>
                    <a:pt x="380" y="34634"/>
                    <a:pt x="222" y="35236"/>
                    <a:pt x="63" y="35806"/>
                  </a:cubicBezTo>
                  <a:cubicBezTo>
                    <a:pt x="0" y="35964"/>
                    <a:pt x="95" y="36091"/>
                    <a:pt x="158" y="36123"/>
                  </a:cubicBezTo>
                  <a:cubicBezTo>
                    <a:pt x="158" y="36186"/>
                    <a:pt x="158" y="36249"/>
                    <a:pt x="253" y="36281"/>
                  </a:cubicBezTo>
                  <a:cubicBezTo>
                    <a:pt x="8487" y="40113"/>
                    <a:pt x="17386" y="43026"/>
                    <a:pt x="26064" y="45813"/>
                  </a:cubicBezTo>
                  <a:cubicBezTo>
                    <a:pt x="26877" y="48416"/>
                    <a:pt x="29753" y="49654"/>
                    <a:pt x="32465" y="49654"/>
                  </a:cubicBezTo>
                  <a:cubicBezTo>
                    <a:pt x="33449" y="49654"/>
                    <a:pt x="34413" y="49491"/>
                    <a:pt x="35248" y="49170"/>
                  </a:cubicBezTo>
                  <a:cubicBezTo>
                    <a:pt x="44812" y="53952"/>
                    <a:pt x="55104" y="57658"/>
                    <a:pt x="65238" y="61173"/>
                  </a:cubicBezTo>
                  <a:cubicBezTo>
                    <a:pt x="65266" y="61178"/>
                    <a:pt x="65292" y="61181"/>
                    <a:pt x="65317" y="61181"/>
                  </a:cubicBezTo>
                  <a:cubicBezTo>
                    <a:pt x="65439" y="61181"/>
                    <a:pt x="65540" y="61119"/>
                    <a:pt x="65618" y="61014"/>
                  </a:cubicBezTo>
                  <a:cubicBezTo>
                    <a:pt x="80534" y="55124"/>
                    <a:pt x="95071" y="47872"/>
                    <a:pt x="109353" y="40620"/>
                  </a:cubicBezTo>
                  <a:cubicBezTo>
                    <a:pt x="109575" y="40556"/>
                    <a:pt x="109543" y="40271"/>
                    <a:pt x="109385" y="40145"/>
                  </a:cubicBezTo>
                  <a:cubicBezTo>
                    <a:pt x="109385" y="39638"/>
                    <a:pt x="109322" y="39068"/>
                    <a:pt x="109385" y="38593"/>
                  </a:cubicBezTo>
                  <a:lnTo>
                    <a:pt x="109385" y="38498"/>
                  </a:lnTo>
                  <a:cubicBezTo>
                    <a:pt x="109417" y="38371"/>
                    <a:pt x="109385" y="38244"/>
                    <a:pt x="109290" y="38181"/>
                  </a:cubicBezTo>
                  <a:cubicBezTo>
                    <a:pt x="109037" y="37959"/>
                    <a:pt x="108625" y="37896"/>
                    <a:pt x="108277" y="37769"/>
                  </a:cubicBezTo>
                  <a:cubicBezTo>
                    <a:pt x="107865" y="37643"/>
                    <a:pt x="107517" y="37548"/>
                    <a:pt x="107137" y="37421"/>
                  </a:cubicBezTo>
                  <a:cubicBezTo>
                    <a:pt x="107137" y="37389"/>
                    <a:pt x="107168" y="37389"/>
                    <a:pt x="107168" y="37326"/>
                  </a:cubicBezTo>
                  <a:cubicBezTo>
                    <a:pt x="107200" y="37231"/>
                    <a:pt x="107168" y="37073"/>
                    <a:pt x="107073" y="36978"/>
                  </a:cubicBezTo>
                  <a:cubicBezTo>
                    <a:pt x="107200" y="33051"/>
                    <a:pt x="105901" y="29061"/>
                    <a:pt x="103051" y="26305"/>
                  </a:cubicBezTo>
                  <a:cubicBezTo>
                    <a:pt x="103083" y="26242"/>
                    <a:pt x="103178" y="26242"/>
                    <a:pt x="103210" y="26210"/>
                  </a:cubicBezTo>
                  <a:cubicBezTo>
                    <a:pt x="103653" y="26052"/>
                    <a:pt x="103558" y="25419"/>
                    <a:pt x="103083" y="25387"/>
                  </a:cubicBezTo>
                  <a:cubicBezTo>
                    <a:pt x="100270" y="25164"/>
                    <a:pt x="97453" y="25053"/>
                    <a:pt x="94640" y="25053"/>
                  </a:cubicBezTo>
                  <a:cubicBezTo>
                    <a:pt x="85449" y="25053"/>
                    <a:pt x="76290" y="26241"/>
                    <a:pt x="67392" y="28617"/>
                  </a:cubicBezTo>
                  <a:cubicBezTo>
                    <a:pt x="73947" y="23012"/>
                    <a:pt x="81168" y="18230"/>
                    <a:pt x="88832" y="14303"/>
                  </a:cubicBezTo>
                  <a:cubicBezTo>
                    <a:pt x="89205" y="14131"/>
                    <a:pt x="89006" y="13620"/>
                    <a:pt x="88659" y="13620"/>
                  </a:cubicBezTo>
                  <a:cubicBezTo>
                    <a:pt x="88623" y="13620"/>
                    <a:pt x="88585" y="13626"/>
                    <a:pt x="88547" y="13638"/>
                  </a:cubicBezTo>
                  <a:cubicBezTo>
                    <a:pt x="84208" y="14778"/>
                    <a:pt x="79838" y="15950"/>
                    <a:pt x="75499" y="17121"/>
                  </a:cubicBezTo>
                  <a:cubicBezTo>
                    <a:pt x="76481" y="13004"/>
                    <a:pt x="78223" y="9204"/>
                    <a:pt x="80693" y="5752"/>
                  </a:cubicBezTo>
                  <a:cubicBezTo>
                    <a:pt x="80851" y="5488"/>
                    <a:pt x="80592" y="5246"/>
                    <a:pt x="80354" y="5246"/>
                  </a:cubicBezTo>
                  <a:cubicBezTo>
                    <a:pt x="80307" y="5246"/>
                    <a:pt x="80260" y="5256"/>
                    <a:pt x="80218" y="5277"/>
                  </a:cubicBezTo>
                  <a:cubicBezTo>
                    <a:pt x="78033" y="6227"/>
                    <a:pt x="75847" y="7146"/>
                    <a:pt x="73662" y="8096"/>
                  </a:cubicBezTo>
                  <a:cubicBezTo>
                    <a:pt x="73947" y="5657"/>
                    <a:pt x="74454" y="3282"/>
                    <a:pt x="75182" y="907"/>
                  </a:cubicBezTo>
                  <a:cubicBezTo>
                    <a:pt x="75268" y="678"/>
                    <a:pt x="75044" y="423"/>
                    <a:pt x="74789" y="423"/>
                  </a:cubicBezTo>
                  <a:cubicBezTo>
                    <a:pt x="74762" y="423"/>
                    <a:pt x="74735" y="426"/>
                    <a:pt x="74707" y="432"/>
                  </a:cubicBezTo>
                  <a:cubicBezTo>
                    <a:pt x="70052" y="1920"/>
                    <a:pt x="65365" y="3440"/>
                    <a:pt x="60741" y="5087"/>
                  </a:cubicBezTo>
                  <a:lnTo>
                    <a:pt x="60741" y="4960"/>
                  </a:lnTo>
                  <a:cubicBezTo>
                    <a:pt x="60900" y="4929"/>
                    <a:pt x="60995" y="4802"/>
                    <a:pt x="60995" y="4612"/>
                  </a:cubicBezTo>
                  <a:cubicBezTo>
                    <a:pt x="61090" y="3029"/>
                    <a:pt x="60773" y="1635"/>
                    <a:pt x="60045" y="210"/>
                  </a:cubicBezTo>
                  <a:cubicBezTo>
                    <a:pt x="59995" y="86"/>
                    <a:pt x="59867" y="0"/>
                    <a:pt x="59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8588475" y="1343325"/>
              <a:ext cx="1096550" cy="542350"/>
            </a:xfrm>
            <a:custGeom>
              <a:avLst/>
              <a:gdLst/>
              <a:ahLst/>
              <a:cxnLst/>
              <a:rect l="l" t="t" r="r" b="b"/>
              <a:pathLst>
                <a:path w="43862" h="21694" extrusionOk="0">
                  <a:moveTo>
                    <a:pt x="43862" y="0"/>
                  </a:moveTo>
                  <a:lnTo>
                    <a:pt x="43862" y="0"/>
                  </a:lnTo>
                  <a:cubicBezTo>
                    <a:pt x="36293" y="3642"/>
                    <a:pt x="28788" y="7284"/>
                    <a:pt x="21219" y="10926"/>
                  </a:cubicBezTo>
                  <a:cubicBezTo>
                    <a:pt x="14346" y="14251"/>
                    <a:pt x="7443" y="18178"/>
                    <a:pt x="95" y="20332"/>
                  </a:cubicBezTo>
                  <a:cubicBezTo>
                    <a:pt x="95" y="20427"/>
                    <a:pt x="32" y="20490"/>
                    <a:pt x="0" y="20553"/>
                  </a:cubicBezTo>
                  <a:cubicBezTo>
                    <a:pt x="127" y="20965"/>
                    <a:pt x="285" y="21345"/>
                    <a:pt x="602" y="21693"/>
                  </a:cubicBezTo>
                  <a:cubicBezTo>
                    <a:pt x="15043" y="14916"/>
                    <a:pt x="29579" y="8551"/>
                    <a:pt x="43799" y="1330"/>
                  </a:cubicBezTo>
                  <a:cubicBezTo>
                    <a:pt x="43799" y="919"/>
                    <a:pt x="43830" y="444"/>
                    <a:pt x="43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8054050" y="1315600"/>
              <a:ext cx="1618325" cy="527325"/>
            </a:xfrm>
            <a:custGeom>
              <a:avLst/>
              <a:gdLst/>
              <a:ahLst/>
              <a:cxnLst/>
              <a:rect l="l" t="t" r="r" b="b"/>
              <a:pathLst>
                <a:path w="64733" h="21093" extrusionOk="0">
                  <a:moveTo>
                    <a:pt x="63149" y="1"/>
                  </a:moveTo>
                  <a:cubicBezTo>
                    <a:pt x="62705" y="602"/>
                    <a:pt x="61755" y="824"/>
                    <a:pt x="61154" y="1141"/>
                  </a:cubicBezTo>
                  <a:cubicBezTo>
                    <a:pt x="59222" y="2154"/>
                    <a:pt x="57258" y="3104"/>
                    <a:pt x="55295" y="4054"/>
                  </a:cubicBezTo>
                  <a:cubicBezTo>
                    <a:pt x="51558" y="5860"/>
                    <a:pt x="47758" y="7633"/>
                    <a:pt x="43957" y="9375"/>
                  </a:cubicBezTo>
                  <a:cubicBezTo>
                    <a:pt x="36452" y="12795"/>
                    <a:pt x="28851" y="16247"/>
                    <a:pt x="21061" y="18844"/>
                  </a:cubicBezTo>
                  <a:cubicBezTo>
                    <a:pt x="21039" y="18849"/>
                    <a:pt x="21019" y="18852"/>
                    <a:pt x="21001" y="18852"/>
                  </a:cubicBezTo>
                  <a:cubicBezTo>
                    <a:pt x="20913" y="18852"/>
                    <a:pt x="20865" y="18790"/>
                    <a:pt x="20839" y="18685"/>
                  </a:cubicBezTo>
                  <a:lnTo>
                    <a:pt x="20712" y="18559"/>
                  </a:lnTo>
                  <a:lnTo>
                    <a:pt x="20554" y="18559"/>
                  </a:lnTo>
                  <a:cubicBezTo>
                    <a:pt x="13745" y="16817"/>
                    <a:pt x="6778" y="15012"/>
                    <a:pt x="1" y="12700"/>
                  </a:cubicBezTo>
                  <a:lnTo>
                    <a:pt x="1" y="12700"/>
                  </a:lnTo>
                  <a:cubicBezTo>
                    <a:pt x="2724" y="13840"/>
                    <a:pt x="5479" y="15044"/>
                    <a:pt x="8235" y="16120"/>
                  </a:cubicBezTo>
                  <a:cubicBezTo>
                    <a:pt x="10958" y="17134"/>
                    <a:pt x="13713" y="18179"/>
                    <a:pt x="16437" y="19160"/>
                  </a:cubicBezTo>
                  <a:cubicBezTo>
                    <a:pt x="17672" y="19604"/>
                    <a:pt x="20586" y="19921"/>
                    <a:pt x="21346" y="21092"/>
                  </a:cubicBezTo>
                  <a:cubicBezTo>
                    <a:pt x="28851" y="18464"/>
                    <a:pt x="35977" y="14473"/>
                    <a:pt x="43166" y="11053"/>
                  </a:cubicBezTo>
                  <a:cubicBezTo>
                    <a:pt x="50355" y="7570"/>
                    <a:pt x="57512" y="4086"/>
                    <a:pt x="64732" y="602"/>
                  </a:cubicBezTo>
                  <a:cubicBezTo>
                    <a:pt x="64574" y="507"/>
                    <a:pt x="64447" y="476"/>
                    <a:pt x="64257" y="476"/>
                  </a:cubicBezTo>
                  <a:cubicBezTo>
                    <a:pt x="63846" y="317"/>
                    <a:pt x="63497" y="159"/>
                    <a:pt x="63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8561550" y="1032175"/>
              <a:ext cx="1060150" cy="741075"/>
            </a:xfrm>
            <a:custGeom>
              <a:avLst/>
              <a:gdLst/>
              <a:ahLst/>
              <a:cxnLst/>
              <a:rect l="l" t="t" r="r" b="b"/>
              <a:pathLst>
                <a:path w="42406" h="29643" extrusionOk="0">
                  <a:moveTo>
                    <a:pt x="38150" y="10536"/>
                  </a:moveTo>
                  <a:cubicBezTo>
                    <a:pt x="38293" y="10536"/>
                    <a:pt x="38426" y="10750"/>
                    <a:pt x="38257" y="10863"/>
                  </a:cubicBezTo>
                  <a:cubicBezTo>
                    <a:pt x="33538" y="13365"/>
                    <a:pt x="28661" y="15581"/>
                    <a:pt x="23752" y="17545"/>
                  </a:cubicBezTo>
                  <a:cubicBezTo>
                    <a:pt x="23744" y="17548"/>
                    <a:pt x="23736" y="17549"/>
                    <a:pt x="23728" y="17549"/>
                  </a:cubicBezTo>
                  <a:cubicBezTo>
                    <a:pt x="23647" y="17549"/>
                    <a:pt x="23603" y="17415"/>
                    <a:pt x="23689" y="17387"/>
                  </a:cubicBezTo>
                  <a:cubicBezTo>
                    <a:pt x="28598" y="15296"/>
                    <a:pt x="33380" y="12985"/>
                    <a:pt x="38098" y="10546"/>
                  </a:cubicBezTo>
                  <a:cubicBezTo>
                    <a:pt x="38116" y="10539"/>
                    <a:pt x="38133" y="10536"/>
                    <a:pt x="38150" y="10536"/>
                  </a:cubicBezTo>
                  <a:close/>
                  <a:moveTo>
                    <a:pt x="32455" y="3789"/>
                  </a:moveTo>
                  <a:cubicBezTo>
                    <a:pt x="32590" y="3789"/>
                    <a:pt x="32695" y="3971"/>
                    <a:pt x="32556" y="4054"/>
                  </a:cubicBezTo>
                  <a:cubicBezTo>
                    <a:pt x="22549" y="9153"/>
                    <a:pt x="12288" y="13840"/>
                    <a:pt x="2122" y="18590"/>
                  </a:cubicBezTo>
                  <a:cubicBezTo>
                    <a:pt x="2112" y="18593"/>
                    <a:pt x="2102" y="18595"/>
                    <a:pt x="2092" y="18595"/>
                  </a:cubicBezTo>
                  <a:cubicBezTo>
                    <a:pt x="2015" y="18595"/>
                    <a:pt x="1971" y="18491"/>
                    <a:pt x="2027" y="18463"/>
                  </a:cubicBezTo>
                  <a:cubicBezTo>
                    <a:pt x="12130" y="13555"/>
                    <a:pt x="22169" y="8456"/>
                    <a:pt x="32398" y="3801"/>
                  </a:cubicBezTo>
                  <a:cubicBezTo>
                    <a:pt x="32417" y="3793"/>
                    <a:pt x="32437" y="3789"/>
                    <a:pt x="32455" y="3789"/>
                  </a:cubicBezTo>
                  <a:close/>
                  <a:moveTo>
                    <a:pt x="28993" y="11517"/>
                  </a:moveTo>
                  <a:cubicBezTo>
                    <a:pt x="29107" y="11517"/>
                    <a:pt x="29212" y="11698"/>
                    <a:pt x="29073" y="11781"/>
                  </a:cubicBezTo>
                  <a:cubicBezTo>
                    <a:pt x="24386" y="13935"/>
                    <a:pt x="19794" y="16215"/>
                    <a:pt x="15297" y="18685"/>
                  </a:cubicBezTo>
                  <a:cubicBezTo>
                    <a:pt x="15281" y="18695"/>
                    <a:pt x="15267" y="18700"/>
                    <a:pt x="15254" y="18700"/>
                  </a:cubicBezTo>
                  <a:cubicBezTo>
                    <a:pt x="15185" y="18700"/>
                    <a:pt x="15149" y="18580"/>
                    <a:pt x="15202" y="18527"/>
                  </a:cubicBezTo>
                  <a:cubicBezTo>
                    <a:pt x="19730" y="16056"/>
                    <a:pt x="24291" y="13681"/>
                    <a:pt x="28946" y="11528"/>
                  </a:cubicBezTo>
                  <a:cubicBezTo>
                    <a:pt x="28962" y="11520"/>
                    <a:pt x="28977" y="11517"/>
                    <a:pt x="28993" y="11517"/>
                  </a:cubicBezTo>
                  <a:close/>
                  <a:moveTo>
                    <a:pt x="37948" y="4820"/>
                  </a:moveTo>
                  <a:cubicBezTo>
                    <a:pt x="38144" y="4820"/>
                    <a:pt x="38257" y="5108"/>
                    <a:pt x="38067" y="5162"/>
                  </a:cubicBezTo>
                  <a:cubicBezTo>
                    <a:pt x="26096" y="10419"/>
                    <a:pt x="14568" y="16310"/>
                    <a:pt x="2977" y="22264"/>
                  </a:cubicBezTo>
                  <a:cubicBezTo>
                    <a:pt x="2972" y="22269"/>
                    <a:pt x="2964" y="22272"/>
                    <a:pt x="2955" y="22272"/>
                  </a:cubicBezTo>
                  <a:cubicBezTo>
                    <a:pt x="2917" y="22272"/>
                    <a:pt x="2868" y="22220"/>
                    <a:pt x="2946" y="22169"/>
                  </a:cubicBezTo>
                  <a:cubicBezTo>
                    <a:pt x="14188" y="15676"/>
                    <a:pt x="26033" y="10103"/>
                    <a:pt x="37845" y="4846"/>
                  </a:cubicBezTo>
                  <a:cubicBezTo>
                    <a:pt x="37881" y="4828"/>
                    <a:pt x="37915" y="4820"/>
                    <a:pt x="37948" y="4820"/>
                  </a:cubicBezTo>
                  <a:close/>
                  <a:moveTo>
                    <a:pt x="41363" y="6928"/>
                  </a:moveTo>
                  <a:cubicBezTo>
                    <a:pt x="41581" y="6928"/>
                    <a:pt x="41718" y="7200"/>
                    <a:pt x="41487" y="7316"/>
                  </a:cubicBezTo>
                  <a:cubicBezTo>
                    <a:pt x="29263" y="13745"/>
                    <a:pt x="16722" y="19888"/>
                    <a:pt x="4213" y="25937"/>
                  </a:cubicBezTo>
                  <a:cubicBezTo>
                    <a:pt x="4196" y="25954"/>
                    <a:pt x="4179" y="25961"/>
                    <a:pt x="4164" y="25961"/>
                  </a:cubicBezTo>
                  <a:cubicBezTo>
                    <a:pt x="4090" y="25961"/>
                    <a:pt x="4039" y="25805"/>
                    <a:pt x="4118" y="25779"/>
                  </a:cubicBezTo>
                  <a:cubicBezTo>
                    <a:pt x="16437" y="19382"/>
                    <a:pt x="28788" y="12953"/>
                    <a:pt x="41297" y="6936"/>
                  </a:cubicBezTo>
                  <a:cubicBezTo>
                    <a:pt x="41320" y="6930"/>
                    <a:pt x="41342" y="6928"/>
                    <a:pt x="41363" y="6928"/>
                  </a:cubicBezTo>
                  <a:close/>
                  <a:moveTo>
                    <a:pt x="38542" y="0"/>
                  </a:moveTo>
                  <a:cubicBezTo>
                    <a:pt x="26128" y="4434"/>
                    <a:pt x="14347" y="10229"/>
                    <a:pt x="2597" y="16120"/>
                  </a:cubicBezTo>
                  <a:cubicBezTo>
                    <a:pt x="1964" y="16436"/>
                    <a:pt x="1046" y="17133"/>
                    <a:pt x="254" y="17355"/>
                  </a:cubicBezTo>
                  <a:cubicBezTo>
                    <a:pt x="1" y="19128"/>
                    <a:pt x="919" y="21472"/>
                    <a:pt x="1077" y="23245"/>
                  </a:cubicBezTo>
                  <a:cubicBezTo>
                    <a:pt x="1267" y="25399"/>
                    <a:pt x="1236" y="27489"/>
                    <a:pt x="1014" y="29642"/>
                  </a:cubicBezTo>
                  <a:cubicBezTo>
                    <a:pt x="7981" y="26507"/>
                    <a:pt x="15043" y="23720"/>
                    <a:pt x="22011" y="20617"/>
                  </a:cubicBezTo>
                  <a:cubicBezTo>
                    <a:pt x="25589" y="19033"/>
                    <a:pt x="29104" y="17387"/>
                    <a:pt x="32588" y="15708"/>
                  </a:cubicBezTo>
                  <a:cubicBezTo>
                    <a:pt x="33411" y="15328"/>
                    <a:pt x="40220" y="12225"/>
                    <a:pt x="42247" y="11179"/>
                  </a:cubicBezTo>
                  <a:cubicBezTo>
                    <a:pt x="42215" y="11148"/>
                    <a:pt x="42184" y="11084"/>
                    <a:pt x="42184" y="11021"/>
                  </a:cubicBezTo>
                  <a:cubicBezTo>
                    <a:pt x="42184" y="10989"/>
                    <a:pt x="42120" y="10926"/>
                    <a:pt x="42120" y="10894"/>
                  </a:cubicBezTo>
                  <a:cubicBezTo>
                    <a:pt x="42089" y="10736"/>
                    <a:pt x="42184" y="10578"/>
                    <a:pt x="42279" y="10514"/>
                  </a:cubicBezTo>
                  <a:lnTo>
                    <a:pt x="42342" y="10514"/>
                  </a:lnTo>
                  <a:cubicBezTo>
                    <a:pt x="42405" y="6524"/>
                    <a:pt x="40980" y="3136"/>
                    <a:pt x="38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8663175" y="1204925"/>
              <a:ext cx="941000" cy="477375"/>
            </a:xfrm>
            <a:custGeom>
              <a:avLst/>
              <a:gdLst/>
              <a:ahLst/>
              <a:cxnLst/>
              <a:rect l="l" t="t" r="r" b="b"/>
              <a:pathLst>
                <a:path w="37640" h="19095" extrusionOk="0">
                  <a:moveTo>
                    <a:pt x="37333" y="0"/>
                  </a:moveTo>
                  <a:cubicBezTo>
                    <a:pt x="37302" y="0"/>
                    <a:pt x="37267" y="8"/>
                    <a:pt x="37232" y="26"/>
                  </a:cubicBezTo>
                  <a:cubicBezTo>
                    <a:pt x="24723" y="6043"/>
                    <a:pt x="12372" y="12472"/>
                    <a:pt x="116" y="18900"/>
                  </a:cubicBezTo>
                  <a:cubicBezTo>
                    <a:pt x="1" y="18958"/>
                    <a:pt x="43" y="19095"/>
                    <a:pt x="147" y="19095"/>
                  </a:cubicBezTo>
                  <a:cubicBezTo>
                    <a:pt x="157" y="19095"/>
                    <a:pt x="168" y="19093"/>
                    <a:pt x="179" y="19090"/>
                  </a:cubicBezTo>
                  <a:cubicBezTo>
                    <a:pt x="12657" y="13010"/>
                    <a:pt x="25166" y="6898"/>
                    <a:pt x="37422" y="406"/>
                  </a:cubicBezTo>
                  <a:cubicBezTo>
                    <a:pt x="37640" y="297"/>
                    <a:pt x="37530" y="0"/>
                    <a:pt x="37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9149950" y="1295875"/>
              <a:ext cx="371225" cy="176625"/>
            </a:xfrm>
            <a:custGeom>
              <a:avLst/>
              <a:gdLst/>
              <a:ahLst/>
              <a:cxnLst/>
              <a:rect l="l" t="t" r="r" b="b"/>
              <a:pathLst>
                <a:path w="14849" h="7065" extrusionOk="0">
                  <a:moveTo>
                    <a:pt x="14619" y="0"/>
                  </a:moveTo>
                  <a:cubicBezTo>
                    <a:pt x="14591" y="0"/>
                    <a:pt x="14561" y="9"/>
                    <a:pt x="14531" y="30"/>
                  </a:cubicBezTo>
                  <a:cubicBezTo>
                    <a:pt x="9812" y="2500"/>
                    <a:pt x="5030" y="4748"/>
                    <a:pt x="58" y="6870"/>
                  </a:cubicBezTo>
                  <a:cubicBezTo>
                    <a:pt x="0" y="6928"/>
                    <a:pt x="48" y="7064"/>
                    <a:pt x="128" y="7064"/>
                  </a:cubicBezTo>
                  <a:cubicBezTo>
                    <a:pt x="136" y="7064"/>
                    <a:pt x="145" y="7063"/>
                    <a:pt x="153" y="7060"/>
                  </a:cubicBezTo>
                  <a:cubicBezTo>
                    <a:pt x="5093" y="5065"/>
                    <a:pt x="9970" y="2817"/>
                    <a:pt x="14689" y="346"/>
                  </a:cubicBezTo>
                  <a:cubicBezTo>
                    <a:pt x="14848" y="240"/>
                    <a:pt x="14763" y="0"/>
                    <a:pt x="14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8634575" y="1152875"/>
              <a:ext cx="882800" cy="436025"/>
            </a:xfrm>
            <a:custGeom>
              <a:avLst/>
              <a:gdLst/>
              <a:ahLst/>
              <a:cxnLst/>
              <a:rect l="l" t="t" r="r" b="b"/>
              <a:pathLst>
                <a:path w="35312" h="17441" extrusionOk="0">
                  <a:moveTo>
                    <a:pt x="35016" y="0"/>
                  </a:moveTo>
                  <a:cubicBezTo>
                    <a:pt x="34987" y="0"/>
                    <a:pt x="34957" y="5"/>
                    <a:pt x="34924" y="18"/>
                  </a:cubicBezTo>
                  <a:cubicBezTo>
                    <a:pt x="23048" y="5275"/>
                    <a:pt x="11267" y="10848"/>
                    <a:pt x="56" y="17341"/>
                  </a:cubicBezTo>
                  <a:cubicBezTo>
                    <a:pt x="0" y="17341"/>
                    <a:pt x="19" y="17441"/>
                    <a:pt x="68" y="17441"/>
                  </a:cubicBezTo>
                  <a:cubicBezTo>
                    <a:pt x="74" y="17441"/>
                    <a:pt x="81" y="17439"/>
                    <a:pt x="88" y="17436"/>
                  </a:cubicBezTo>
                  <a:cubicBezTo>
                    <a:pt x="11647" y="11482"/>
                    <a:pt x="23207" y="5560"/>
                    <a:pt x="35146" y="334"/>
                  </a:cubicBezTo>
                  <a:cubicBezTo>
                    <a:pt x="35311" y="251"/>
                    <a:pt x="35212" y="0"/>
                    <a:pt x="35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8610800" y="1126900"/>
              <a:ext cx="768150" cy="370150"/>
            </a:xfrm>
            <a:custGeom>
              <a:avLst/>
              <a:gdLst/>
              <a:ahLst/>
              <a:cxnLst/>
              <a:rect l="l" t="t" r="r" b="b"/>
              <a:pathLst>
                <a:path w="30726" h="14806" extrusionOk="0">
                  <a:moveTo>
                    <a:pt x="30485" y="0"/>
                  </a:moveTo>
                  <a:cubicBezTo>
                    <a:pt x="30467" y="0"/>
                    <a:pt x="30447" y="4"/>
                    <a:pt x="30428" y="12"/>
                  </a:cubicBezTo>
                  <a:cubicBezTo>
                    <a:pt x="20199" y="4667"/>
                    <a:pt x="10160" y="9766"/>
                    <a:pt x="57" y="14674"/>
                  </a:cubicBezTo>
                  <a:cubicBezTo>
                    <a:pt x="1" y="14702"/>
                    <a:pt x="45" y="14806"/>
                    <a:pt x="122" y="14806"/>
                  </a:cubicBezTo>
                  <a:cubicBezTo>
                    <a:pt x="132" y="14806"/>
                    <a:pt x="142" y="14804"/>
                    <a:pt x="152" y="14801"/>
                  </a:cubicBezTo>
                  <a:cubicBezTo>
                    <a:pt x="10318" y="10051"/>
                    <a:pt x="20579" y="5332"/>
                    <a:pt x="30586" y="265"/>
                  </a:cubicBezTo>
                  <a:cubicBezTo>
                    <a:pt x="30725" y="182"/>
                    <a:pt x="30620" y="0"/>
                    <a:pt x="30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7795950" y="1018800"/>
              <a:ext cx="1690350" cy="474175"/>
            </a:xfrm>
            <a:custGeom>
              <a:avLst/>
              <a:gdLst/>
              <a:ahLst/>
              <a:cxnLst/>
              <a:rect l="l" t="t" r="r" b="b"/>
              <a:pathLst>
                <a:path w="67614" h="18967" extrusionOk="0">
                  <a:moveTo>
                    <a:pt x="61237" y="1"/>
                  </a:moveTo>
                  <a:cubicBezTo>
                    <a:pt x="51947" y="1"/>
                    <a:pt x="42665" y="1191"/>
                    <a:pt x="33696" y="3639"/>
                  </a:cubicBezTo>
                  <a:cubicBezTo>
                    <a:pt x="21810" y="6898"/>
                    <a:pt x="11261" y="12620"/>
                    <a:pt x="650" y="18570"/>
                  </a:cubicBezTo>
                  <a:lnTo>
                    <a:pt x="650" y="18570"/>
                  </a:lnTo>
                  <a:cubicBezTo>
                    <a:pt x="5415" y="15966"/>
                    <a:pt x="10678" y="14527"/>
                    <a:pt x="16120" y="14311"/>
                  </a:cubicBezTo>
                  <a:cubicBezTo>
                    <a:pt x="16416" y="14304"/>
                    <a:pt x="16712" y="14301"/>
                    <a:pt x="17008" y="14301"/>
                  </a:cubicBezTo>
                  <a:cubicBezTo>
                    <a:pt x="19409" y="14301"/>
                    <a:pt x="21828" y="14532"/>
                    <a:pt x="24196" y="15040"/>
                  </a:cubicBezTo>
                  <a:cubicBezTo>
                    <a:pt x="25621" y="15356"/>
                    <a:pt x="27014" y="15736"/>
                    <a:pt x="28408" y="16211"/>
                  </a:cubicBezTo>
                  <a:cubicBezTo>
                    <a:pt x="29281" y="16519"/>
                    <a:pt x="29866" y="16710"/>
                    <a:pt x="30452" y="16710"/>
                  </a:cubicBezTo>
                  <a:cubicBezTo>
                    <a:pt x="31014" y="16710"/>
                    <a:pt x="31577" y="16535"/>
                    <a:pt x="32398" y="16116"/>
                  </a:cubicBezTo>
                  <a:cubicBezTo>
                    <a:pt x="43926" y="10321"/>
                    <a:pt x="55485" y="4621"/>
                    <a:pt x="67614" y="187"/>
                  </a:cubicBezTo>
                  <a:cubicBezTo>
                    <a:pt x="65491" y="63"/>
                    <a:pt x="63364" y="1"/>
                    <a:pt x="61237" y="1"/>
                  </a:cubicBezTo>
                  <a:close/>
                  <a:moveTo>
                    <a:pt x="650" y="18570"/>
                  </a:moveTo>
                  <a:lnTo>
                    <a:pt x="650" y="18570"/>
                  </a:lnTo>
                  <a:cubicBezTo>
                    <a:pt x="507" y="18649"/>
                    <a:pt x="364" y="18728"/>
                    <a:pt x="222" y="18808"/>
                  </a:cubicBezTo>
                  <a:cubicBezTo>
                    <a:pt x="208" y="18816"/>
                    <a:pt x="193" y="18825"/>
                    <a:pt x="179" y="18835"/>
                  </a:cubicBezTo>
                  <a:lnTo>
                    <a:pt x="179" y="18835"/>
                  </a:lnTo>
                  <a:cubicBezTo>
                    <a:pt x="336" y="18747"/>
                    <a:pt x="493" y="18659"/>
                    <a:pt x="650" y="18570"/>
                  </a:cubicBezTo>
                  <a:close/>
                  <a:moveTo>
                    <a:pt x="179" y="18835"/>
                  </a:moveTo>
                  <a:cubicBezTo>
                    <a:pt x="119" y="18868"/>
                    <a:pt x="60" y="18902"/>
                    <a:pt x="1" y="18935"/>
                  </a:cubicBezTo>
                  <a:cubicBezTo>
                    <a:pt x="32" y="18935"/>
                    <a:pt x="32" y="18967"/>
                    <a:pt x="64" y="18967"/>
                  </a:cubicBezTo>
                  <a:cubicBezTo>
                    <a:pt x="88" y="18918"/>
                    <a:pt x="131" y="18869"/>
                    <a:pt x="179" y="188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18938225" y="1320075"/>
              <a:ext cx="352850" cy="179675"/>
            </a:xfrm>
            <a:custGeom>
              <a:avLst/>
              <a:gdLst/>
              <a:ahLst/>
              <a:cxnLst/>
              <a:rect l="l" t="t" r="r" b="b"/>
              <a:pathLst>
                <a:path w="14114" h="7187" extrusionOk="0">
                  <a:moveTo>
                    <a:pt x="13903" y="1"/>
                  </a:moveTo>
                  <a:cubicBezTo>
                    <a:pt x="13886" y="1"/>
                    <a:pt x="13867" y="4"/>
                    <a:pt x="13847" y="12"/>
                  </a:cubicBezTo>
                  <a:cubicBezTo>
                    <a:pt x="9160" y="2102"/>
                    <a:pt x="4632" y="4540"/>
                    <a:pt x="103" y="7011"/>
                  </a:cubicBezTo>
                  <a:cubicBezTo>
                    <a:pt x="0" y="7088"/>
                    <a:pt x="65" y="7186"/>
                    <a:pt x="143" y="7186"/>
                  </a:cubicBezTo>
                  <a:cubicBezTo>
                    <a:pt x="161" y="7186"/>
                    <a:pt x="180" y="7181"/>
                    <a:pt x="198" y="7169"/>
                  </a:cubicBezTo>
                  <a:cubicBezTo>
                    <a:pt x="4695" y="4730"/>
                    <a:pt x="9319" y="2482"/>
                    <a:pt x="13974" y="265"/>
                  </a:cubicBezTo>
                  <a:cubicBezTo>
                    <a:pt x="14113" y="182"/>
                    <a:pt x="14032" y="1"/>
                    <a:pt x="1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7781700" y="751100"/>
              <a:ext cx="1318250" cy="735550"/>
            </a:xfrm>
            <a:custGeom>
              <a:avLst/>
              <a:gdLst/>
              <a:ahLst/>
              <a:cxnLst/>
              <a:rect l="l" t="t" r="r" b="b"/>
              <a:pathLst>
                <a:path w="52730" h="29422" extrusionOk="0">
                  <a:moveTo>
                    <a:pt x="52730" y="1"/>
                  </a:moveTo>
                  <a:lnTo>
                    <a:pt x="52730" y="1"/>
                  </a:lnTo>
                  <a:cubicBezTo>
                    <a:pt x="48233" y="1236"/>
                    <a:pt x="43767" y="2439"/>
                    <a:pt x="39239" y="3611"/>
                  </a:cubicBezTo>
                  <a:cubicBezTo>
                    <a:pt x="34171" y="4973"/>
                    <a:pt x="28819" y="6018"/>
                    <a:pt x="23847" y="7728"/>
                  </a:cubicBezTo>
                  <a:cubicBezTo>
                    <a:pt x="20997" y="8710"/>
                    <a:pt x="19129" y="11022"/>
                    <a:pt x="17070" y="13080"/>
                  </a:cubicBezTo>
                  <a:cubicBezTo>
                    <a:pt x="15202" y="14949"/>
                    <a:pt x="13333" y="16785"/>
                    <a:pt x="11433" y="18622"/>
                  </a:cubicBezTo>
                  <a:cubicBezTo>
                    <a:pt x="7728" y="22264"/>
                    <a:pt x="3896" y="25811"/>
                    <a:pt x="1" y="29358"/>
                  </a:cubicBezTo>
                  <a:cubicBezTo>
                    <a:pt x="64" y="29390"/>
                    <a:pt x="96" y="29390"/>
                    <a:pt x="127" y="29421"/>
                  </a:cubicBezTo>
                  <a:cubicBezTo>
                    <a:pt x="127" y="29358"/>
                    <a:pt x="159" y="29263"/>
                    <a:pt x="254" y="29231"/>
                  </a:cubicBezTo>
                  <a:cubicBezTo>
                    <a:pt x="10736" y="22581"/>
                    <a:pt x="21789" y="16975"/>
                    <a:pt x="33823" y="13618"/>
                  </a:cubicBezTo>
                  <a:cubicBezTo>
                    <a:pt x="33665" y="13523"/>
                    <a:pt x="33570" y="13270"/>
                    <a:pt x="33791" y="13112"/>
                  </a:cubicBezTo>
                  <a:cubicBezTo>
                    <a:pt x="39650" y="8076"/>
                    <a:pt x="45984" y="3738"/>
                    <a:pt x="52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7771400" y="531000"/>
              <a:ext cx="1174150" cy="946925"/>
            </a:xfrm>
            <a:custGeom>
              <a:avLst/>
              <a:gdLst/>
              <a:ahLst/>
              <a:cxnLst/>
              <a:rect l="l" t="t" r="r" b="b"/>
              <a:pathLst>
                <a:path w="46966" h="37877" extrusionOk="0">
                  <a:moveTo>
                    <a:pt x="46966" y="1"/>
                  </a:moveTo>
                  <a:cubicBezTo>
                    <a:pt x="36959" y="4308"/>
                    <a:pt x="26920" y="8615"/>
                    <a:pt x="16880" y="12922"/>
                  </a:cubicBezTo>
                  <a:cubicBezTo>
                    <a:pt x="15709" y="13460"/>
                    <a:pt x="14410" y="13872"/>
                    <a:pt x="13365" y="14569"/>
                  </a:cubicBezTo>
                  <a:cubicBezTo>
                    <a:pt x="12130" y="15487"/>
                    <a:pt x="11560" y="16754"/>
                    <a:pt x="10958" y="18084"/>
                  </a:cubicBezTo>
                  <a:cubicBezTo>
                    <a:pt x="9977" y="20396"/>
                    <a:pt x="8932" y="22644"/>
                    <a:pt x="7823" y="24861"/>
                  </a:cubicBezTo>
                  <a:cubicBezTo>
                    <a:pt x="5543" y="29421"/>
                    <a:pt x="2914" y="33728"/>
                    <a:pt x="1" y="37877"/>
                  </a:cubicBezTo>
                  <a:lnTo>
                    <a:pt x="33" y="37877"/>
                  </a:lnTo>
                  <a:cubicBezTo>
                    <a:pt x="4181" y="33918"/>
                    <a:pt x="8298" y="29960"/>
                    <a:pt x="12415" y="25938"/>
                  </a:cubicBezTo>
                  <a:cubicBezTo>
                    <a:pt x="14442" y="23974"/>
                    <a:pt x="16374" y="22011"/>
                    <a:pt x="18369" y="20016"/>
                  </a:cubicBezTo>
                  <a:cubicBezTo>
                    <a:pt x="19857" y="18559"/>
                    <a:pt x="21282" y="16975"/>
                    <a:pt x="23278" y="16152"/>
                  </a:cubicBezTo>
                  <a:cubicBezTo>
                    <a:pt x="25589" y="15139"/>
                    <a:pt x="28281" y="14727"/>
                    <a:pt x="30752" y="14030"/>
                  </a:cubicBezTo>
                  <a:lnTo>
                    <a:pt x="39049" y="11813"/>
                  </a:lnTo>
                  <a:cubicBezTo>
                    <a:pt x="40157" y="11497"/>
                    <a:pt x="41329" y="11243"/>
                    <a:pt x="42437" y="10927"/>
                  </a:cubicBezTo>
                  <a:cubicBezTo>
                    <a:pt x="42342" y="10832"/>
                    <a:pt x="42311" y="10768"/>
                    <a:pt x="42342" y="10642"/>
                  </a:cubicBezTo>
                  <a:cubicBezTo>
                    <a:pt x="43261" y="6810"/>
                    <a:pt x="44813" y="3263"/>
                    <a:pt x="469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7769025" y="527850"/>
              <a:ext cx="1180500" cy="953250"/>
            </a:xfrm>
            <a:custGeom>
              <a:avLst/>
              <a:gdLst/>
              <a:ahLst/>
              <a:cxnLst/>
              <a:rect l="l" t="t" r="r" b="b"/>
              <a:pathLst>
                <a:path w="47220" h="38130" extrusionOk="0">
                  <a:moveTo>
                    <a:pt x="47029" y="159"/>
                  </a:moveTo>
                  <a:lnTo>
                    <a:pt x="47029" y="159"/>
                  </a:lnTo>
                  <a:cubicBezTo>
                    <a:pt x="44939" y="3420"/>
                    <a:pt x="43387" y="6936"/>
                    <a:pt x="42469" y="10704"/>
                  </a:cubicBezTo>
                  <a:cubicBezTo>
                    <a:pt x="42437" y="10799"/>
                    <a:pt x="42469" y="10894"/>
                    <a:pt x="42532" y="10958"/>
                  </a:cubicBezTo>
                  <a:cubicBezTo>
                    <a:pt x="41962" y="11116"/>
                    <a:pt x="41456" y="11243"/>
                    <a:pt x="40949" y="11401"/>
                  </a:cubicBezTo>
                  <a:cubicBezTo>
                    <a:pt x="40347" y="11559"/>
                    <a:pt x="39777" y="11718"/>
                    <a:pt x="39207" y="11876"/>
                  </a:cubicBezTo>
                  <a:lnTo>
                    <a:pt x="30878" y="14093"/>
                  </a:lnTo>
                  <a:cubicBezTo>
                    <a:pt x="30181" y="14283"/>
                    <a:pt x="29421" y="14473"/>
                    <a:pt x="28693" y="14631"/>
                  </a:cubicBezTo>
                  <a:cubicBezTo>
                    <a:pt x="26920" y="15075"/>
                    <a:pt x="25051" y="15518"/>
                    <a:pt x="23404" y="16215"/>
                  </a:cubicBezTo>
                  <a:cubicBezTo>
                    <a:pt x="21567" y="17006"/>
                    <a:pt x="20206" y="18400"/>
                    <a:pt x="18844" y="19762"/>
                  </a:cubicBezTo>
                  <a:lnTo>
                    <a:pt x="18464" y="20142"/>
                  </a:lnTo>
                  <a:cubicBezTo>
                    <a:pt x="16310" y="22295"/>
                    <a:pt x="14410" y="24195"/>
                    <a:pt x="12510" y="26064"/>
                  </a:cubicBezTo>
                  <a:cubicBezTo>
                    <a:pt x="8900" y="29579"/>
                    <a:pt x="5036" y="33316"/>
                    <a:pt x="286" y="37845"/>
                  </a:cubicBezTo>
                  <a:cubicBezTo>
                    <a:pt x="3168" y="33696"/>
                    <a:pt x="5796" y="29421"/>
                    <a:pt x="7950" y="25050"/>
                  </a:cubicBezTo>
                  <a:cubicBezTo>
                    <a:pt x="9153" y="22738"/>
                    <a:pt x="10230" y="20300"/>
                    <a:pt x="11085" y="18305"/>
                  </a:cubicBezTo>
                  <a:cubicBezTo>
                    <a:pt x="11655" y="17006"/>
                    <a:pt x="12193" y="15708"/>
                    <a:pt x="13460" y="14790"/>
                  </a:cubicBezTo>
                  <a:cubicBezTo>
                    <a:pt x="14252" y="14220"/>
                    <a:pt x="15202" y="13840"/>
                    <a:pt x="16152" y="13460"/>
                  </a:cubicBezTo>
                  <a:cubicBezTo>
                    <a:pt x="16437" y="13333"/>
                    <a:pt x="16754" y="13206"/>
                    <a:pt x="17039" y="13111"/>
                  </a:cubicBezTo>
                  <a:cubicBezTo>
                    <a:pt x="27901" y="8392"/>
                    <a:pt x="38732" y="3769"/>
                    <a:pt x="47029" y="159"/>
                  </a:cubicBezTo>
                  <a:close/>
                  <a:moveTo>
                    <a:pt x="47219" y="0"/>
                  </a:moveTo>
                  <a:lnTo>
                    <a:pt x="47061" y="95"/>
                  </a:lnTo>
                  <a:cubicBezTo>
                    <a:pt x="38827" y="3642"/>
                    <a:pt x="27933" y="8297"/>
                    <a:pt x="16975" y="13016"/>
                  </a:cubicBezTo>
                  <a:cubicBezTo>
                    <a:pt x="16722" y="13143"/>
                    <a:pt x="16405" y="13270"/>
                    <a:pt x="16120" y="13365"/>
                  </a:cubicBezTo>
                  <a:cubicBezTo>
                    <a:pt x="15170" y="13745"/>
                    <a:pt x="14220" y="14125"/>
                    <a:pt x="13397" y="14726"/>
                  </a:cubicBezTo>
                  <a:cubicBezTo>
                    <a:pt x="12130" y="15645"/>
                    <a:pt x="11528" y="17038"/>
                    <a:pt x="10958" y="18242"/>
                  </a:cubicBezTo>
                  <a:cubicBezTo>
                    <a:pt x="10103" y="20268"/>
                    <a:pt x="9027" y="22675"/>
                    <a:pt x="7855" y="25019"/>
                  </a:cubicBezTo>
                  <a:cubicBezTo>
                    <a:pt x="5638" y="29421"/>
                    <a:pt x="3009" y="33759"/>
                    <a:pt x="33" y="38003"/>
                  </a:cubicBezTo>
                  <a:lnTo>
                    <a:pt x="1" y="38035"/>
                  </a:lnTo>
                  <a:lnTo>
                    <a:pt x="33" y="38066"/>
                  </a:lnTo>
                  <a:cubicBezTo>
                    <a:pt x="33" y="38066"/>
                    <a:pt x="96" y="38130"/>
                    <a:pt x="128" y="38130"/>
                  </a:cubicBezTo>
                  <a:cubicBezTo>
                    <a:pt x="4941" y="33538"/>
                    <a:pt x="8868" y="29737"/>
                    <a:pt x="12510" y="26095"/>
                  </a:cubicBezTo>
                  <a:cubicBezTo>
                    <a:pt x="14410" y="24227"/>
                    <a:pt x="16342" y="22327"/>
                    <a:pt x="18464" y="20205"/>
                  </a:cubicBezTo>
                  <a:lnTo>
                    <a:pt x="18844" y="19793"/>
                  </a:lnTo>
                  <a:cubicBezTo>
                    <a:pt x="20206" y="18495"/>
                    <a:pt x="21567" y="17070"/>
                    <a:pt x="23373" y="16310"/>
                  </a:cubicBezTo>
                  <a:cubicBezTo>
                    <a:pt x="25019" y="15581"/>
                    <a:pt x="26888" y="15170"/>
                    <a:pt x="28661" y="14726"/>
                  </a:cubicBezTo>
                  <a:cubicBezTo>
                    <a:pt x="29390" y="14536"/>
                    <a:pt x="30118" y="14378"/>
                    <a:pt x="30847" y="14156"/>
                  </a:cubicBezTo>
                  <a:lnTo>
                    <a:pt x="39144" y="11971"/>
                  </a:lnTo>
                  <a:cubicBezTo>
                    <a:pt x="39746" y="11813"/>
                    <a:pt x="40316" y="11654"/>
                    <a:pt x="40886" y="11496"/>
                  </a:cubicBezTo>
                  <a:cubicBezTo>
                    <a:pt x="41424" y="11338"/>
                    <a:pt x="41962" y="11211"/>
                    <a:pt x="42532" y="11053"/>
                  </a:cubicBezTo>
                  <a:lnTo>
                    <a:pt x="42596" y="11053"/>
                  </a:lnTo>
                  <a:lnTo>
                    <a:pt x="42564" y="11021"/>
                  </a:lnTo>
                  <a:cubicBezTo>
                    <a:pt x="42532" y="10926"/>
                    <a:pt x="42469" y="10863"/>
                    <a:pt x="42532" y="10768"/>
                  </a:cubicBezTo>
                  <a:cubicBezTo>
                    <a:pt x="43419" y="6967"/>
                    <a:pt x="45003" y="3357"/>
                    <a:pt x="47156" y="127"/>
                  </a:cubicBezTo>
                  <a:lnTo>
                    <a:pt x="472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17767450" y="406700"/>
              <a:ext cx="1047475" cy="1056975"/>
            </a:xfrm>
            <a:custGeom>
              <a:avLst/>
              <a:gdLst/>
              <a:ahLst/>
              <a:cxnLst/>
              <a:rect l="l" t="t" r="r" b="b"/>
              <a:pathLst>
                <a:path w="41899" h="42279" extrusionOk="0">
                  <a:moveTo>
                    <a:pt x="41899" y="1"/>
                  </a:moveTo>
                  <a:cubicBezTo>
                    <a:pt x="30181" y="3706"/>
                    <a:pt x="18622" y="7760"/>
                    <a:pt x="7284" y="12352"/>
                  </a:cubicBezTo>
                  <a:cubicBezTo>
                    <a:pt x="5796" y="12922"/>
                    <a:pt x="4371" y="13524"/>
                    <a:pt x="2914" y="14094"/>
                  </a:cubicBezTo>
                  <a:cubicBezTo>
                    <a:pt x="1426" y="14727"/>
                    <a:pt x="634" y="14980"/>
                    <a:pt x="856" y="16690"/>
                  </a:cubicBezTo>
                  <a:cubicBezTo>
                    <a:pt x="1267" y="19762"/>
                    <a:pt x="1457" y="22898"/>
                    <a:pt x="1489" y="26033"/>
                  </a:cubicBezTo>
                  <a:cubicBezTo>
                    <a:pt x="1521" y="31480"/>
                    <a:pt x="1109" y="36958"/>
                    <a:pt x="0" y="42279"/>
                  </a:cubicBezTo>
                  <a:cubicBezTo>
                    <a:pt x="2914" y="37814"/>
                    <a:pt x="5638" y="33222"/>
                    <a:pt x="7981" y="28408"/>
                  </a:cubicBezTo>
                  <a:cubicBezTo>
                    <a:pt x="9881" y="24513"/>
                    <a:pt x="10705" y="20016"/>
                    <a:pt x="14948" y="18116"/>
                  </a:cubicBezTo>
                  <a:cubicBezTo>
                    <a:pt x="23467" y="14315"/>
                    <a:pt x="32018" y="10673"/>
                    <a:pt x="40600" y="7031"/>
                  </a:cubicBezTo>
                  <a:cubicBezTo>
                    <a:pt x="40569" y="6968"/>
                    <a:pt x="40569" y="6905"/>
                    <a:pt x="40569" y="6810"/>
                  </a:cubicBezTo>
                  <a:cubicBezTo>
                    <a:pt x="40790" y="4498"/>
                    <a:pt x="41265" y="2218"/>
                    <a:pt x="418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17764275" y="405925"/>
              <a:ext cx="1053025" cy="1064100"/>
            </a:xfrm>
            <a:custGeom>
              <a:avLst/>
              <a:gdLst/>
              <a:ahLst/>
              <a:cxnLst/>
              <a:rect l="l" t="t" r="r" b="b"/>
              <a:pathLst>
                <a:path w="42121" h="42564" extrusionOk="0">
                  <a:moveTo>
                    <a:pt x="41962" y="127"/>
                  </a:moveTo>
                  <a:lnTo>
                    <a:pt x="41962" y="127"/>
                  </a:lnTo>
                  <a:cubicBezTo>
                    <a:pt x="41329" y="2375"/>
                    <a:pt x="40886" y="4592"/>
                    <a:pt x="40601" y="6841"/>
                  </a:cubicBezTo>
                  <a:cubicBezTo>
                    <a:pt x="40601" y="6936"/>
                    <a:pt x="40601" y="6967"/>
                    <a:pt x="40664" y="7062"/>
                  </a:cubicBezTo>
                  <a:lnTo>
                    <a:pt x="37560" y="8361"/>
                  </a:lnTo>
                  <a:cubicBezTo>
                    <a:pt x="30150" y="11528"/>
                    <a:pt x="22518" y="14758"/>
                    <a:pt x="15044" y="18083"/>
                  </a:cubicBezTo>
                  <a:cubicBezTo>
                    <a:pt x="11750" y="19572"/>
                    <a:pt x="10515" y="22517"/>
                    <a:pt x="9217" y="25684"/>
                  </a:cubicBezTo>
                  <a:cubicBezTo>
                    <a:pt x="8836" y="26602"/>
                    <a:pt x="8456" y="27520"/>
                    <a:pt x="8045" y="28376"/>
                  </a:cubicBezTo>
                  <a:cubicBezTo>
                    <a:pt x="5860" y="32904"/>
                    <a:pt x="3199" y="37496"/>
                    <a:pt x="191" y="42088"/>
                  </a:cubicBezTo>
                  <a:cubicBezTo>
                    <a:pt x="1173" y="37021"/>
                    <a:pt x="1711" y="31637"/>
                    <a:pt x="1616" y="26064"/>
                  </a:cubicBezTo>
                  <a:cubicBezTo>
                    <a:pt x="1584" y="22929"/>
                    <a:pt x="1394" y="19762"/>
                    <a:pt x="983" y="16658"/>
                  </a:cubicBezTo>
                  <a:cubicBezTo>
                    <a:pt x="793" y="15075"/>
                    <a:pt x="1426" y="14821"/>
                    <a:pt x="2819" y="14251"/>
                  </a:cubicBezTo>
                  <a:lnTo>
                    <a:pt x="3009" y="14188"/>
                  </a:lnTo>
                  <a:cubicBezTo>
                    <a:pt x="4403" y="13618"/>
                    <a:pt x="5860" y="13016"/>
                    <a:pt x="7348" y="12446"/>
                  </a:cubicBezTo>
                  <a:cubicBezTo>
                    <a:pt x="18686" y="7917"/>
                    <a:pt x="30308" y="3769"/>
                    <a:pt x="41962" y="127"/>
                  </a:cubicBezTo>
                  <a:close/>
                  <a:moveTo>
                    <a:pt x="42121" y="0"/>
                  </a:moveTo>
                  <a:lnTo>
                    <a:pt x="42026" y="32"/>
                  </a:lnTo>
                  <a:cubicBezTo>
                    <a:pt x="30371" y="3674"/>
                    <a:pt x="18717" y="7854"/>
                    <a:pt x="7348" y="12351"/>
                  </a:cubicBezTo>
                  <a:cubicBezTo>
                    <a:pt x="5860" y="12953"/>
                    <a:pt x="4403" y="13491"/>
                    <a:pt x="3009" y="14093"/>
                  </a:cubicBezTo>
                  <a:lnTo>
                    <a:pt x="2819" y="14188"/>
                  </a:lnTo>
                  <a:cubicBezTo>
                    <a:pt x="1394" y="14726"/>
                    <a:pt x="698" y="15043"/>
                    <a:pt x="919" y="16721"/>
                  </a:cubicBezTo>
                  <a:cubicBezTo>
                    <a:pt x="1299" y="19793"/>
                    <a:pt x="1489" y="22929"/>
                    <a:pt x="1553" y="26064"/>
                  </a:cubicBezTo>
                  <a:cubicBezTo>
                    <a:pt x="1584" y="31701"/>
                    <a:pt x="1109" y="37211"/>
                    <a:pt x="32" y="42310"/>
                  </a:cubicBezTo>
                  <a:lnTo>
                    <a:pt x="1" y="42563"/>
                  </a:lnTo>
                  <a:lnTo>
                    <a:pt x="159" y="42373"/>
                  </a:lnTo>
                  <a:cubicBezTo>
                    <a:pt x="3199" y="37686"/>
                    <a:pt x="5891" y="33031"/>
                    <a:pt x="8140" y="28439"/>
                  </a:cubicBezTo>
                  <a:cubicBezTo>
                    <a:pt x="8583" y="27552"/>
                    <a:pt x="8995" y="26634"/>
                    <a:pt x="9343" y="25747"/>
                  </a:cubicBezTo>
                  <a:cubicBezTo>
                    <a:pt x="10642" y="22612"/>
                    <a:pt x="11877" y="19635"/>
                    <a:pt x="15107" y="18178"/>
                  </a:cubicBezTo>
                  <a:cubicBezTo>
                    <a:pt x="22549" y="14853"/>
                    <a:pt x="30245" y="11591"/>
                    <a:pt x="37655" y="8424"/>
                  </a:cubicBezTo>
                  <a:lnTo>
                    <a:pt x="40822" y="7094"/>
                  </a:lnTo>
                  <a:lnTo>
                    <a:pt x="40759" y="7062"/>
                  </a:lnTo>
                  <a:cubicBezTo>
                    <a:pt x="40727" y="6999"/>
                    <a:pt x="40727" y="6967"/>
                    <a:pt x="40727" y="6904"/>
                  </a:cubicBezTo>
                  <a:cubicBezTo>
                    <a:pt x="40981" y="4592"/>
                    <a:pt x="41392" y="2375"/>
                    <a:pt x="42089" y="95"/>
                  </a:cubicBezTo>
                  <a:lnTo>
                    <a:pt x="421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16974150" y="1237225"/>
              <a:ext cx="1612750" cy="644500"/>
            </a:xfrm>
            <a:custGeom>
              <a:avLst/>
              <a:gdLst/>
              <a:ahLst/>
              <a:cxnLst/>
              <a:rect l="l" t="t" r="r" b="b"/>
              <a:pathLst>
                <a:path w="64510" h="25780" extrusionOk="0">
                  <a:moveTo>
                    <a:pt x="380" y="1"/>
                  </a:moveTo>
                  <a:cubicBezTo>
                    <a:pt x="285" y="444"/>
                    <a:pt x="158" y="919"/>
                    <a:pt x="0" y="1362"/>
                  </a:cubicBezTo>
                  <a:cubicBezTo>
                    <a:pt x="8677" y="4276"/>
                    <a:pt x="17165" y="7696"/>
                    <a:pt x="25810" y="10610"/>
                  </a:cubicBezTo>
                  <a:cubicBezTo>
                    <a:pt x="26095" y="10705"/>
                    <a:pt x="26127" y="11021"/>
                    <a:pt x="25969" y="11180"/>
                  </a:cubicBezTo>
                  <a:cubicBezTo>
                    <a:pt x="27014" y="12351"/>
                    <a:pt x="27932" y="13396"/>
                    <a:pt x="29452" y="13967"/>
                  </a:cubicBezTo>
                  <a:cubicBezTo>
                    <a:pt x="30270" y="14300"/>
                    <a:pt x="31124" y="14466"/>
                    <a:pt x="31973" y="14466"/>
                  </a:cubicBezTo>
                  <a:cubicBezTo>
                    <a:pt x="32899" y="14466"/>
                    <a:pt x="33819" y="14268"/>
                    <a:pt x="34678" y="13872"/>
                  </a:cubicBezTo>
                  <a:cubicBezTo>
                    <a:pt x="34733" y="13844"/>
                    <a:pt x="34788" y="13832"/>
                    <a:pt x="34839" y="13832"/>
                  </a:cubicBezTo>
                  <a:cubicBezTo>
                    <a:pt x="35082" y="13832"/>
                    <a:pt x="35257" y="14100"/>
                    <a:pt x="35153" y="14283"/>
                  </a:cubicBezTo>
                  <a:cubicBezTo>
                    <a:pt x="44970" y="18115"/>
                    <a:pt x="54566" y="22295"/>
                    <a:pt x="64510" y="25779"/>
                  </a:cubicBezTo>
                  <a:cubicBezTo>
                    <a:pt x="64288" y="25557"/>
                    <a:pt x="64193" y="25272"/>
                    <a:pt x="64098" y="24987"/>
                  </a:cubicBezTo>
                  <a:lnTo>
                    <a:pt x="64035" y="24987"/>
                  </a:lnTo>
                  <a:cubicBezTo>
                    <a:pt x="63972" y="24956"/>
                    <a:pt x="63908" y="24956"/>
                    <a:pt x="63877" y="24892"/>
                  </a:cubicBezTo>
                  <a:cubicBezTo>
                    <a:pt x="63750" y="24829"/>
                    <a:pt x="63655" y="24671"/>
                    <a:pt x="63718" y="24512"/>
                  </a:cubicBezTo>
                  <a:cubicBezTo>
                    <a:pt x="63718" y="24481"/>
                    <a:pt x="63750" y="24417"/>
                    <a:pt x="63750" y="24386"/>
                  </a:cubicBezTo>
                  <a:lnTo>
                    <a:pt x="63750" y="24354"/>
                  </a:lnTo>
                  <a:cubicBezTo>
                    <a:pt x="60931" y="23404"/>
                    <a:pt x="49847" y="19350"/>
                    <a:pt x="48707" y="18875"/>
                  </a:cubicBezTo>
                  <a:cubicBezTo>
                    <a:pt x="44115" y="17038"/>
                    <a:pt x="39491" y="15170"/>
                    <a:pt x="35089" y="12921"/>
                  </a:cubicBezTo>
                  <a:cubicBezTo>
                    <a:pt x="35089" y="13080"/>
                    <a:pt x="34994" y="13238"/>
                    <a:pt x="34804" y="13301"/>
                  </a:cubicBezTo>
                  <a:cubicBezTo>
                    <a:pt x="34149" y="13536"/>
                    <a:pt x="33458" y="13648"/>
                    <a:pt x="32763" y="13648"/>
                  </a:cubicBezTo>
                  <a:cubicBezTo>
                    <a:pt x="30367" y="13648"/>
                    <a:pt x="27936" y="12320"/>
                    <a:pt x="26855" y="10135"/>
                  </a:cubicBezTo>
                  <a:cubicBezTo>
                    <a:pt x="22137" y="8836"/>
                    <a:pt x="17576" y="7094"/>
                    <a:pt x="13048" y="5321"/>
                  </a:cubicBezTo>
                  <a:cubicBezTo>
                    <a:pt x="8836" y="3674"/>
                    <a:pt x="4339" y="2186"/>
                    <a:pt x="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17966975" y="1397300"/>
              <a:ext cx="610425" cy="364875"/>
            </a:xfrm>
            <a:custGeom>
              <a:avLst/>
              <a:gdLst/>
              <a:ahLst/>
              <a:cxnLst/>
              <a:rect l="l" t="t" r="r" b="b"/>
              <a:pathLst>
                <a:path w="24417" h="14595" extrusionOk="0">
                  <a:moveTo>
                    <a:pt x="10262" y="0"/>
                  </a:moveTo>
                  <a:cubicBezTo>
                    <a:pt x="9469" y="0"/>
                    <a:pt x="8669" y="45"/>
                    <a:pt x="7886" y="90"/>
                  </a:cubicBezTo>
                  <a:lnTo>
                    <a:pt x="7981" y="1451"/>
                  </a:lnTo>
                  <a:cubicBezTo>
                    <a:pt x="11623" y="1673"/>
                    <a:pt x="15233" y="2465"/>
                    <a:pt x="18685" y="3700"/>
                  </a:cubicBezTo>
                  <a:cubicBezTo>
                    <a:pt x="18880" y="3812"/>
                    <a:pt x="18829" y="4096"/>
                    <a:pt x="18641" y="4096"/>
                  </a:cubicBezTo>
                  <a:cubicBezTo>
                    <a:pt x="18616" y="4096"/>
                    <a:pt x="18588" y="4091"/>
                    <a:pt x="18558" y="4080"/>
                  </a:cubicBezTo>
                  <a:lnTo>
                    <a:pt x="18273" y="4998"/>
                  </a:lnTo>
                  <a:cubicBezTo>
                    <a:pt x="19445" y="5315"/>
                    <a:pt x="20617" y="5663"/>
                    <a:pt x="21757" y="6075"/>
                  </a:cubicBezTo>
                  <a:cubicBezTo>
                    <a:pt x="22023" y="6134"/>
                    <a:pt x="21930" y="6525"/>
                    <a:pt x="21710" y="6525"/>
                  </a:cubicBezTo>
                  <a:cubicBezTo>
                    <a:pt x="21695" y="6525"/>
                    <a:pt x="21679" y="6523"/>
                    <a:pt x="21662" y="6518"/>
                  </a:cubicBezTo>
                  <a:cubicBezTo>
                    <a:pt x="14992" y="4295"/>
                    <a:pt x="8094" y="3183"/>
                    <a:pt x="1130" y="3183"/>
                  </a:cubicBezTo>
                  <a:cubicBezTo>
                    <a:pt x="753" y="3183"/>
                    <a:pt x="377" y="3187"/>
                    <a:pt x="0" y="3193"/>
                  </a:cubicBezTo>
                  <a:lnTo>
                    <a:pt x="0" y="4302"/>
                  </a:lnTo>
                  <a:cubicBezTo>
                    <a:pt x="5796" y="5093"/>
                    <a:pt x="11559" y="6392"/>
                    <a:pt x="17133" y="8134"/>
                  </a:cubicBezTo>
                  <a:cubicBezTo>
                    <a:pt x="17359" y="8190"/>
                    <a:pt x="17308" y="8497"/>
                    <a:pt x="17138" y="8497"/>
                  </a:cubicBezTo>
                  <a:cubicBezTo>
                    <a:pt x="17117" y="8497"/>
                    <a:pt x="17094" y="8492"/>
                    <a:pt x="17070" y="8482"/>
                  </a:cubicBezTo>
                  <a:cubicBezTo>
                    <a:pt x="14568" y="7785"/>
                    <a:pt x="12066" y="7152"/>
                    <a:pt x="9532" y="6550"/>
                  </a:cubicBezTo>
                  <a:lnTo>
                    <a:pt x="9311" y="7564"/>
                  </a:lnTo>
                  <a:cubicBezTo>
                    <a:pt x="13554" y="8609"/>
                    <a:pt x="17576" y="10002"/>
                    <a:pt x="21313" y="12092"/>
                  </a:cubicBezTo>
                  <a:cubicBezTo>
                    <a:pt x="21491" y="12211"/>
                    <a:pt x="21392" y="12412"/>
                    <a:pt x="21223" y="12412"/>
                  </a:cubicBezTo>
                  <a:cubicBezTo>
                    <a:pt x="21211" y="12412"/>
                    <a:pt x="21199" y="12411"/>
                    <a:pt x="21187" y="12409"/>
                  </a:cubicBezTo>
                  <a:lnTo>
                    <a:pt x="20838" y="13676"/>
                  </a:lnTo>
                  <a:cubicBezTo>
                    <a:pt x="21978" y="13992"/>
                    <a:pt x="23087" y="14309"/>
                    <a:pt x="24227" y="14594"/>
                  </a:cubicBezTo>
                  <a:cubicBezTo>
                    <a:pt x="24417" y="11966"/>
                    <a:pt x="24417" y="9400"/>
                    <a:pt x="24069" y="6835"/>
                  </a:cubicBezTo>
                  <a:cubicBezTo>
                    <a:pt x="23910" y="5600"/>
                    <a:pt x="23309" y="4048"/>
                    <a:pt x="23625" y="2750"/>
                  </a:cubicBezTo>
                  <a:lnTo>
                    <a:pt x="23625" y="2750"/>
                  </a:lnTo>
                  <a:cubicBezTo>
                    <a:pt x="23601" y="2752"/>
                    <a:pt x="23576" y="2753"/>
                    <a:pt x="23550" y="2753"/>
                  </a:cubicBezTo>
                  <a:cubicBezTo>
                    <a:pt x="22699" y="2753"/>
                    <a:pt x="21003" y="1760"/>
                    <a:pt x="20173" y="1483"/>
                  </a:cubicBezTo>
                  <a:cubicBezTo>
                    <a:pt x="17291" y="565"/>
                    <a:pt x="14283" y="90"/>
                    <a:pt x="11243" y="26"/>
                  </a:cubicBezTo>
                  <a:cubicBezTo>
                    <a:pt x="10918" y="8"/>
                    <a:pt x="10591" y="0"/>
                    <a:pt x="10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7928175" y="1471150"/>
              <a:ext cx="590600" cy="91250"/>
            </a:xfrm>
            <a:custGeom>
              <a:avLst/>
              <a:gdLst/>
              <a:ahLst/>
              <a:cxnLst/>
              <a:rect l="l" t="t" r="r" b="b"/>
              <a:pathLst>
                <a:path w="23624" h="3650" extrusionOk="0">
                  <a:moveTo>
                    <a:pt x="3797" y="0"/>
                  </a:moveTo>
                  <a:cubicBezTo>
                    <a:pt x="2585" y="0"/>
                    <a:pt x="1372" y="37"/>
                    <a:pt x="159" y="113"/>
                  </a:cubicBezTo>
                  <a:lnTo>
                    <a:pt x="127" y="113"/>
                  </a:lnTo>
                  <a:cubicBezTo>
                    <a:pt x="0" y="144"/>
                    <a:pt x="0" y="334"/>
                    <a:pt x="159" y="334"/>
                  </a:cubicBezTo>
                  <a:cubicBezTo>
                    <a:pt x="634" y="303"/>
                    <a:pt x="1109" y="303"/>
                    <a:pt x="1584" y="303"/>
                  </a:cubicBezTo>
                  <a:cubicBezTo>
                    <a:pt x="1973" y="296"/>
                    <a:pt x="2362" y="293"/>
                    <a:pt x="2750" y="293"/>
                  </a:cubicBezTo>
                  <a:cubicBezTo>
                    <a:pt x="9755" y="293"/>
                    <a:pt x="16614" y="1377"/>
                    <a:pt x="23245" y="3628"/>
                  </a:cubicBezTo>
                  <a:cubicBezTo>
                    <a:pt x="23279" y="3643"/>
                    <a:pt x="23310" y="3649"/>
                    <a:pt x="23338" y="3649"/>
                  </a:cubicBezTo>
                  <a:cubicBezTo>
                    <a:pt x="23554" y="3649"/>
                    <a:pt x="23624" y="3268"/>
                    <a:pt x="23372" y="3184"/>
                  </a:cubicBezTo>
                  <a:cubicBezTo>
                    <a:pt x="22232" y="2804"/>
                    <a:pt x="21029" y="2456"/>
                    <a:pt x="19888" y="2171"/>
                  </a:cubicBezTo>
                  <a:cubicBezTo>
                    <a:pt x="14632" y="747"/>
                    <a:pt x="9228" y="0"/>
                    <a:pt x="3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17837300" y="1526125"/>
              <a:ext cx="666950" cy="181475"/>
            </a:xfrm>
            <a:custGeom>
              <a:avLst/>
              <a:gdLst/>
              <a:ahLst/>
              <a:cxnLst/>
              <a:rect l="l" t="t" r="r" b="b"/>
              <a:pathLst>
                <a:path w="26678" h="7259" extrusionOk="0">
                  <a:moveTo>
                    <a:pt x="131" y="0"/>
                  </a:moveTo>
                  <a:cubicBezTo>
                    <a:pt x="48" y="0"/>
                    <a:pt x="1" y="164"/>
                    <a:pt x="88" y="194"/>
                  </a:cubicBezTo>
                  <a:lnTo>
                    <a:pt x="120" y="194"/>
                  </a:lnTo>
                  <a:cubicBezTo>
                    <a:pt x="9241" y="1777"/>
                    <a:pt x="17886" y="3361"/>
                    <a:pt x="26342" y="7256"/>
                  </a:cubicBezTo>
                  <a:lnTo>
                    <a:pt x="26374" y="7256"/>
                  </a:lnTo>
                  <a:cubicBezTo>
                    <a:pt x="26384" y="7258"/>
                    <a:pt x="26394" y="7259"/>
                    <a:pt x="26405" y="7259"/>
                  </a:cubicBezTo>
                  <a:cubicBezTo>
                    <a:pt x="26551" y="7259"/>
                    <a:pt x="26678" y="7058"/>
                    <a:pt x="26500" y="6939"/>
                  </a:cubicBezTo>
                  <a:cubicBezTo>
                    <a:pt x="22795" y="4881"/>
                    <a:pt x="18741" y="3456"/>
                    <a:pt x="14529" y="2411"/>
                  </a:cubicBezTo>
                  <a:cubicBezTo>
                    <a:pt x="9779" y="1270"/>
                    <a:pt x="4870" y="605"/>
                    <a:pt x="152" y="4"/>
                  </a:cubicBezTo>
                  <a:cubicBezTo>
                    <a:pt x="144" y="1"/>
                    <a:pt x="137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7834750" y="1530950"/>
              <a:ext cx="661900" cy="208250"/>
            </a:xfrm>
            <a:custGeom>
              <a:avLst/>
              <a:gdLst/>
              <a:ahLst/>
              <a:cxnLst/>
              <a:rect l="l" t="t" r="r" b="b"/>
              <a:pathLst>
                <a:path w="26476" h="8330" extrusionOk="0">
                  <a:moveTo>
                    <a:pt x="190" y="1"/>
                  </a:moveTo>
                  <a:lnTo>
                    <a:pt x="0" y="127"/>
                  </a:lnTo>
                  <a:cubicBezTo>
                    <a:pt x="32" y="159"/>
                    <a:pt x="64" y="254"/>
                    <a:pt x="95" y="317"/>
                  </a:cubicBezTo>
                  <a:cubicBezTo>
                    <a:pt x="8804" y="2914"/>
                    <a:pt x="17355" y="5923"/>
                    <a:pt x="26127" y="8330"/>
                  </a:cubicBezTo>
                  <a:lnTo>
                    <a:pt x="26476" y="7063"/>
                  </a:lnTo>
                  <a:lnTo>
                    <a:pt x="26444" y="7063"/>
                  </a:lnTo>
                  <a:cubicBezTo>
                    <a:pt x="17988" y="3136"/>
                    <a:pt x="9343" y="1552"/>
                    <a:pt x="2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7318550" y="398225"/>
              <a:ext cx="1151975" cy="1064675"/>
            </a:xfrm>
            <a:custGeom>
              <a:avLst/>
              <a:gdLst/>
              <a:ahLst/>
              <a:cxnLst/>
              <a:rect l="l" t="t" r="r" b="b"/>
              <a:pathLst>
                <a:path w="46079" h="42587" extrusionOk="0">
                  <a:moveTo>
                    <a:pt x="44367" y="1"/>
                  </a:moveTo>
                  <a:cubicBezTo>
                    <a:pt x="43549" y="1"/>
                    <a:pt x="41808" y="928"/>
                    <a:pt x="41138" y="1132"/>
                  </a:cubicBezTo>
                  <a:cubicBezTo>
                    <a:pt x="39175" y="1765"/>
                    <a:pt x="37180" y="2493"/>
                    <a:pt x="35216" y="3190"/>
                  </a:cubicBezTo>
                  <a:cubicBezTo>
                    <a:pt x="31004" y="4710"/>
                    <a:pt x="26887" y="6325"/>
                    <a:pt x="22770" y="8067"/>
                  </a:cubicBezTo>
                  <a:cubicBezTo>
                    <a:pt x="15011" y="11392"/>
                    <a:pt x="7411" y="15129"/>
                    <a:pt x="0" y="19151"/>
                  </a:cubicBezTo>
                  <a:cubicBezTo>
                    <a:pt x="8804" y="24187"/>
                    <a:pt x="15265" y="32705"/>
                    <a:pt x="17418" y="42586"/>
                  </a:cubicBezTo>
                  <a:cubicBezTo>
                    <a:pt x="18812" y="33434"/>
                    <a:pt x="19097" y="24377"/>
                    <a:pt x="17798" y="15224"/>
                  </a:cubicBezTo>
                  <a:cubicBezTo>
                    <a:pt x="17798" y="15003"/>
                    <a:pt x="17861" y="14844"/>
                    <a:pt x="18052" y="14749"/>
                  </a:cubicBezTo>
                  <a:cubicBezTo>
                    <a:pt x="27299" y="10917"/>
                    <a:pt x="36673" y="7402"/>
                    <a:pt x="46079" y="4108"/>
                  </a:cubicBezTo>
                  <a:lnTo>
                    <a:pt x="46079" y="3918"/>
                  </a:lnTo>
                  <a:cubicBezTo>
                    <a:pt x="45920" y="3887"/>
                    <a:pt x="45825" y="3760"/>
                    <a:pt x="45825" y="3602"/>
                  </a:cubicBezTo>
                  <a:cubicBezTo>
                    <a:pt x="45857" y="2493"/>
                    <a:pt x="46015" y="435"/>
                    <a:pt x="44559" y="23"/>
                  </a:cubicBezTo>
                  <a:cubicBezTo>
                    <a:pt x="44502" y="8"/>
                    <a:pt x="44438" y="1"/>
                    <a:pt x="443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8163425" y="1435075"/>
              <a:ext cx="276525" cy="66000"/>
            </a:xfrm>
            <a:custGeom>
              <a:avLst/>
              <a:gdLst/>
              <a:ahLst/>
              <a:cxnLst/>
              <a:rect l="l" t="t" r="r" b="b"/>
              <a:pathLst>
                <a:path w="11061" h="2640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" y="1"/>
                    <a:pt x="36" y="194"/>
                    <a:pt x="154" y="194"/>
                  </a:cubicBezTo>
                  <a:cubicBezTo>
                    <a:pt x="3796" y="605"/>
                    <a:pt x="7280" y="1397"/>
                    <a:pt x="10700" y="2632"/>
                  </a:cubicBezTo>
                  <a:cubicBezTo>
                    <a:pt x="10719" y="2637"/>
                    <a:pt x="10738" y="2639"/>
                    <a:pt x="10756" y="2639"/>
                  </a:cubicBezTo>
                  <a:cubicBezTo>
                    <a:pt x="10971" y="2639"/>
                    <a:pt x="11061" y="2308"/>
                    <a:pt x="10827" y="2221"/>
                  </a:cubicBezTo>
                  <a:cubicBezTo>
                    <a:pt x="7375" y="986"/>
                    <a:pt x="3796" y="194"/>
                    <a:pt x="154" y="4"/>
                  </a:cubicBezTo>
                  <a:cubicBezTo>
                    <a:pt x="144" y="2"/>
                    <a:pt x="134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7923425" y="1400325"/>
              <a:ext cx="507525" cy="122750"/>
            </a:xfrm>
            <a:custGeom>
              <a:avLst/>
              <a:gdLst/>
              <a:ahLst/>
              <a:cxnLst/>
              <a:rect l="l" t="t" r="r" b="b"/>
              <a:pathLst>
                <a:path w="20301" h="4910" extrusionOk="0">
                  <a:moveTo>
                    <a:pt x="9628" y="0"/>
                  </a:moveTo>
                  <a:cubicBezTo>
                    <a:pt x="6302" y="254"/>
                    <a:pt x="3104" y="1014"/>
                    <a:pt x="0" y="2186"/>
                  </a:cubicBezTo>
                  <a:lnTo>
                    <a:pt x="285" y="2851"/>
                  </a:lnTo>
                  <a:lnTo>
                    <a:pt x="317" y="2851"/>
                  </a:lnTo>
                  <a:cubicBezTo>
                    <a:pt x="1499" y="2783"/>
                    <a:pt x="2680" y="2750"/>
                    <a:pt x="3857" y="2750"/>
                  </a:cubicBezTo>
                  <a:cubicBezTo>
                    <a:pt x="9335" y="2750"/>
                    <a:pt x="14755" y="3475"/>
                    <a:pt x="20047" y="4909"/>
                  </a:cubicBezTo>
                  <a:lnTo>
                    <a:pt x="20300" y="4022"/>
                  </a:lnTo>
                  <a:cubicBezTo>
                    <a:pt x="16880" y="2787"/>
                    <a:pt x="13396" y="1995"/>
                    <a:pt x="9754" y="1552"/>
                  </a:cubicBezTo>
                  <a:cubicBezTo>
                    <a:pt x="9628" y="1552"/>
                    <a:pt x="9596" y="1362"/>
                    <a:pt x="9754" y="1362"/>
                  </a:cubicBezTo>
                  <a:lnTo>
                    <a:pt x="96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7963800" y="1506400"/>
              <a:ext cx="438375" cy="104600"/>
            </a:xfrm>
            <a:custGeom>
              <a:avLst/>
              <a:gdLst/>
              <a:ahLst/>
              <a:cxnLst/>
              <a:rect l="l" t="t" r="r" b="b"/>
              <a:pathLst>
                <a:path w="17535" h="4184" extrusionOk="0">
                  <a:moveTo>
                    <a:pt x="159" y="1"/>
                  </a:moveTo>
                  <a:cubicBezTo>
                    <a:pt x="0" y="1"/>
                    <a:pt x="0" y="223"/>
                    <a:pt x="127" y="254"/>
                  </a:cubicBezTo>
                  <a:cubicBezTo>
                    <a:pt x="3389" y="824"/>
                    <a:pt x="6556" y="1458"/>
                    <a:pt x="9723" y="2218"/>
                  </a:cubicBezTo>
                  <a:cubicBezTo>
                    <a:pt x="12256" y="2788"/>
                    <a:pt x="14727" y="3453"/>
                    <a:pt x="17228" y="4181"/>
                  </a:cubicBezTo>
                  <a:cubicBezTo>
                    <a:pt x="17237" y="4183"/>
                    <a:pt x="17246" y="4183"/>
                    <a:pt x="17255" y="4183"/>
                  </a:cubicBezTo>
                  <a:cubicBezTo>
                    <a:pt x="17430" y="4183"/>
                    <a:pt x="17535" y="3892"/>
                    <a:pt x="17323" y="3801"/>
                  </a:cubicBezTo>
                  <a:cubicBezTo>
                    <a:pt x="11718" y="2059"/>
                    <a:pt x="5954" y="76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7813375" y="1454950"/>
              <a:ext cx="393500" cy="131450"/>
            </a:xfrm>
            <a:custGeom>
              <a:avLst/>
              <a:gdLst/>
              <a:ahLst/>
              <a:cxnLst/>
              <a:rect l="l" t="t" r="r" b="b"/>
              <a:pathLst>
                <a:path w="15740" h="5258" extrusionOk="0">
                  <a:moveTo>
                    <a:pt x="4434" y="1"/>
                  </a:moveTo>
                  <a:cubicBezTo>
                    <a:pt x="2914" y="602"/>
                    <a:pt x="1425" y="1299"/>
                    <a:pt x="0" y="2091"/>
                  </a:cubicBezTo>
                  <a:cubicBezTo>
                    <a:pt x="317" y="2407"/>
                    <a:pt x="602" y="2787"/>
                    <a:pt x="855" y="3167"/>
                  </a:cubicBezTo>
                  <a:lnTo>
                    <a:pt x="1045" y="3041"/>
                  </a:lnTo>
                  <a:cubicBezTo>
                    <a:pt x="950" y="3009"/>
                    <a:pt x="982" y="2851"/>
                    <a:pt x="1109" y="2851"/>
                  </a:cubicBezTo>
                  <a:cubicBezTo>
                    <a:pt x="5827" y="3452"/>
                    <a:pt x="10736" y="4117"/>
                    <a:pt x="15486" y="5258"/>
                  </a:cubicBezTo>
                  <a:lnTo>
                    <a:pt x="15740" y="4244"/>
                  </a:lnTo>
                  <a:cubicBezTo>
                    <a:pt x="12573" y="3484"/>
                    <a:pt x="9406" y="2851"/>
                    <a:pt x="6144" y="2217"/>
                  </a:cubicBezTo>
                  <a:cubicBezTo>
                    <a:pt x="6017" y="2186"/>
                    <a:pt x="6049" y="1996"/>
                    <a:pt x="6176" y="1996"/>
                  </a:cubicBezTo>
                  <a:lnTo>
                    <a:pt x="6176" y="887"/>
                  </a:lnTo>
                  <a:cubicBezTo>
                    <a:pt x="5701" y="887"/>
                    <a:pt x="5226" y="919"/>
                    <a:pt x="4751" y="919"/>
                  </a:cubicBezTo>
                  <a:cubicBezTo>
                    <a:pt x="4744" y="921"/>
                    <a:pt x="4738" y="922"/>
                    <a:pt x="4732" y="922"/>
                  </a:cubicBezTo>
                  <a:cubicBezTo>
                    <a:pt x="4648" y="922"/>
                    <a:pt x="4601" y="725"/>
                    <a:pt x="4719" y="666"/>
                  </a:cubicBezTo>
                  <a:lnTo>
                    <a:pt x="44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7660575" y="1479750"/>
              <a:ext cx="178950" cy="76575"/>
            </a:xfrm>
            <a:custGeom>
              <a:avLst/>
              <a:gdLst/>
              <a:ahLst/>
              <a:cxnLst/>
              <a:rect l="l" t="t" r="r" b="b"/>
              <a:pathLst>
                <a:path w="7158" h="3063" extrusionOk="0">
                  <a:moveTo>
                    <a:pt x="7142" y="2804"/>
                  </a:moveTo>
                  <a:cubicBezTo>
                    <a:pt x="7128" y="2804"/>
                    <a:pt x="7103" y="2814"/>
                    <a:pt x="7068" y="2864"/>
                  </a:cubicBezTo>
                  <a:lnTo>
                    <a:pt x="7068" y="2864"/>
                  </a:lnTo>
                  <a:cubicBezTo>
                    <a:pt x="7098" y="2856"/>
                    <a:pt x="7128" y="2849"/>
                    <a:pt x="7157" y="2840"/>
                  </a:cubicBezTo>
                  <a:lnTo>
                    <a:pt x="7157" y="2809"/>
                  </a:lnTo>
                  <a:cubicBezTo>
                    <a:pt x="7157" y="2809"/>
                    <a:pt x="7152" y="2804"/>
                    <a:pt x="7142" y="2804"/>
                  </a:cubicBezTo>
                  <a:close/>
                  <a:moveTo>
                    <a:pt x="1707" y="1"/>
                  </a:moveTo>
                  <a:cubicBezTo>
                    <a:pt x="1139" y="1"/>
                    <a:pt x="563" y="81"/>
                    <a:pt x="0" y="244"/>
                  </a:cubicBezTo>
                  <a:cubicBezTo>
                    <a:pt x="190" y="465"/>
                    <a:pt x="349" y="687"/>
                    <a:pt x="539" y="877"/>
                  </a:cubicBezTo>
                  <a:cubicBezTo>
                    <a:pt x="668" y="871"/>
                    <a:pt x="800" y="867"/>
                    <a:pt x="933" y="867"/>
                  </a:cubicBezTo>
                  <a:cubicBezTo>
                    <a:pt x="2791" y="867"/>
                    <a:pt x="4989" y="1496"/>
                    <a:pt x="6112" y="3062"/>
                  </a:cubicBezTo>
                  <a:cubicBezTo>
                    <a:pt x="6312" y="3022"/>
                    <a:pt x="6536" y="2982"/>
                    <a:pt x="6762" y="2935"/>
                  </a:cubicBezTo>
                  <a:lnTo>
                    <a:pt x="6762" y="2935"/>
                  </a:lnTo>
                  <a:cubicBezTo>
                    <a:pt x="6796" y="2952"/>
                    <a:pt x="6833" y="2959"/>
                    <a:pt x="6868" y="2959"/>
                  </a:cubicBezTo>
                  <a:cubicBezTo>
                    <a:pt x="6952" y="2959"/>
                    <a:pt x="7031" y="2920"/>
                    <a:pt x="7062" y="2872"/>
                  </a:cubicBezTo>
                  <a:cubicBezTo>
                    <a:pt x="7064" y="2869"/>
                    <a:pt x="7066" y="2867"/>
                    <a:pt x="7068" y="2864"/>
                  </a:cubicBezTo>
                  <a:lnTo>
                    <a:pt x="7068" y="2864"/>
                  </a:lnTo>
                  <a:cubicBezTo>
                    <a:pt x="6967" y="2890"/>
                    <a:pt x="6865" y="2913"/>
                    <a:pt x="6762" y="2935"/>
                  </a:cubicBezTo>
                  <a:lnTo>
                    <a:pt x="6762" y="2935"/>
                  </a:lnTo>
                  <a:cubicBezTo>
                    <a:pt x="6718" y="2912"/>
                    <a:pt x="6678" y="2872"/>
                    <a:pt x="6651" y="2809"/>
                  </a:cubicBezTo>
                  <a:cubicBezTo>
                    <a:pt x="6049" y="1859"/>
                    <a:pt x="5289" y="1162"/>
                    <a:pt x="4371" y="687"/>
                  </a:cubicBezTo>
                  <a:cubicBezTo>
                    <a:pt x="4349" y="691"/>
                    <a:pt x="4329" y="693"/>
                    <a:pt x="4310" y="693"/>
                  </a:cubicBezTo>
                  <a:cubicBezTo>
                    <a:pt x="4187" y="693"/>
                    <a:pt x="4109" y="611"/>
                    <a:pt x="4054" y="529"/>
                  </a:cubicBezTo>
                  <a:cubicBezTo>
                    <a:pt x="4022" y="497"/>
                    <a:pt x="4022" y="497"/>
                    <a:pt x="3990" y="497"/>
                  </a:cubicBezTo>
                  <a:cubicBezTo>
                    <a:pt x="3959" y="624"/>
                    <a:pt x="3959" y="750"/>
                    <a:pt x="3895" y="909"/>
                  </a:cubicBezTo>
                  <a:cubicBezTo>
                    <a:pt x="3871" y="1005"/>
                    <a:pt x="3806" y="1047"/>
                    <a:pt x="3735" y="1047"/>
                  </a:cubicBezTo>
                  <a:cubicBezTo>
                    <a:pt x="3621" y="1047"/>
                    <a:pt x="3496" y="939"/>
                    <a:pt x="3515" y="782"/>
                  </a:cubicBezTo>
                  <a:cubicBezTo>
                    <a:pt x="3547" y="624"/>
                    <a:pt x="3547" y="497"/>
                    <a:pt x="3579" y="307"/>
                  </a:cubicBezTo>
                  <a:cubicBezTo>
                    <a:pt x="2988" y="105"/>
                    <a:pt x="2353" y="1"/>
                    <a:pt x="1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7681150" y="1509575"/>
              <a:ext cx="116400" cy="47550"/>
            </a:xfrm>
            <a:custGeom>
              <a:avLst/>
              <a:gdLst/>
              <a:ahLst/>
              <a:cxnLst/>
              <a:rect l="l" t="t" r="r" b="b"/>
              <a:pathLst>
                <a:path w="4656" h="1902" extrusionOk="0">
                  <a:moveTo>
                    <a:pt x="1" y="1"/>
                  </a:moveTo>
                  <a:cubicBezTo>
                    <a:pt x="1269" y="1239"/>
                    <a:pt x="2811" y="1902"/>
                    <a:pt x="4535" y="1902"/>
                  </a:cubicBezTo>
                  <a:cubicBezTo>
                    <a:pt x="4575" y="1902"/>
                    <a:pt x="4616" y="1902"/>
                    <a:pt x="4656" y="1901"/>
                  </a:cubicBezTo>
                  <a:cubicBezTo>
                    <a:pt x="3452" y="602"/>
                    <a:pt x="1742" y="38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7537850" y="1302950"/>
              <a:ext cx="201900" cy="171025"/>
            </a:xfrm>
            <a:custGeom>
              <a:avLst/>
              <a:gdLst/>
              <a:ahLst/>
              <a:cxnLst/>
              <a:rect l="l" t="t" r="r" b="b"/>
              <a:pathLst>
                <a:path w="8076" h="6841" extrusionOk="0">
                  <a:moveTo>
                    <a:pt x="919" y="0"/>
                  </a:moveTo>
                  <a:lnTo>
                    <a:pt x="666" y="950"/>
                  </a:lnTo>
                  <a:cubicBezTo>
                    <a:pt x="848" y="1080"/>
                    <a:pt x="752" y="1339"/>
                    <a:pt x="589" y="1339"/>
                  </a:cubicBezTo>
                  <a:cubicBezTo>
                    <a:pt x="553" y="1339"/>
                    <a:pt x="515" y="1327"/>
                    <a:pt x="476" y="1299"/>
                  </a:cubicBezTo>
                  <a:lnTo>
                    <a:pt x="0" y="2027"/>
                  </a:lnTo>
                  <a:cubicBezTo>
                    <a:pt x="1679" y="3167"/>
                    <a:pt x="3357" y="4402"/>
                    <a:pt x="4941" y="5669"/>
                  </a:cubicBezTo>
                  <a:cubicBezTo>
                    <a:pt x="5099" y="5764"/>
                    <a:pt x="4941" y="6049"/>
                    <a:pt x="4782" y="6049"/>
                  </a:cubicBezTo>
                  <a:lnTo>
                    <a:pt x="5163" y="6841"/>
                  </a:lnTo>
                  <a:cubicBezTo>
                    <a:pt x="5728" y="6652"/>
                    <a:pt x="6315" y="6565"/>
                    <a:pt x="6899" y="6565"/>
                  </a:cubicBezTo>
                  <a:cubicBezTo>
                    <a:pt x="7296" y="6565"/>
                    <a:pt x="7691" y="6605"/>
                    <a:pt x="8076" y="6682"/>
                  </a:cubicBezTo>
                  <a:cubicBezTo>
                    <a:pt x="7791" y="6271"/>
                    <a:pt x="7506" y="5922"/>
                    <a:pt x="7221" y="5542"/>
                  </a:cubicBezTo>
                  <a:lnTo>
                    <a:pt x="7221" y="5542"/>
                  </a:lnTo>
                  <a:cubicBezTo>
                    <a:pt x="7345" y="5716"/>
                    <a:pt x="7177" y="5949"/>
                    <a:pt x="6991" y="5949"/>
                  </a:cubicBezTo>
                  <a:cubicBezTo>
                    <a:pt x="6941" y="5949"/>
                    <a:pt x="6889" y="5931"/>
                    <a:pt x="6841" y="5890"/>
                  </a:cubicBezTo>
                  <a:cubicBezTo>
                    <a:pt x="5004" y="3705"/>
                    <a:pt x="3041" y="1774"/>
                    <a:pt x="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17162825" y="1077225"/>
              <a:ext cx="559850" cy="374775"/>
            </a:xfrm>
            <a:custGeom>
              <a:avLst/>
              <a:gdLst/>
              <a:ahLst/>
              <a:cxnLst/>
              <a:rect l="l" t="t" r="r" b="b"/>
              <a:pathLst>
                <a:path w="22394" h="14991" extrusionOk="0">
                  <a:moveTo>
                    <a:pt x="156" y="0"/>
                  </a:moveTo>
                  <a:cubicBezTo>
                    <a:pt x="46" y="0"/>
                    <a:pt x="1" y="196"/>
                    <a:pt x="149" y="225"/>
                  </a:cubicBezTo>
                  <a:cubicBezTo>
                    <a:pt x="6007" y="2220"/>
                    <a:pt x="11360" y="5134"/>
                    <a:pt x="15983" y="9029"/>
                  </a:cubicBezTo>
                  <a:cubicBezTo>
                    <a:pt x="18073" y="10803"/>
                    <a:pt x="20069" y="12734"/>
                    <a:pt x="21874" y="14919"/>
                  </a:cubicBezTo>
                  <a:cubicBezTo>
                    <a:pt x="21917" y="14969"/>
                    <a:pt x="21969" y="14990"/>
                    <a:pt x="22022" y="14990"/>
                  </a:cubicBezTo>
                  <a:cubicBezTo>
                    <a:pt x="22204" y="14990"/>
                    <a:pt x="22394" y="14743"/>
                    <a:pt x="22222" y="14571"/>
                  </a:cubicBezTo>
                  <a:cubicBezTo>
                    <a:pt x="16585" y="7636"/>
                    <a:pt x="8826" y="2347"/>
                    <a:pt x="180" y="3"/>
                  </a:cubicBezTo>
                  <a:cubicBezTo>
                    <a:pt x="172" y="1"/>
                    <a:pt x="164" y="0"/>
                    <a:pt x="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7028775" y="1037700"/>
              <a:ext cx="689600" cy="444200"/>
            </a:xfrm>
            <a:custGeom>
              <a:avLst/>
              <a:gdLst/>
              <a:ahLst/>
              <a:cxnLst/>
              <a:rect l="l" t="t" r="r" b="b"/>
              <a:pathLst>
                <a:path w="27584" h="17768" extrusionOk="0">
                  <a:moveTo>
                    <a:pt x="3674" y="1"/>
                  </a:moveTo>
                  <a:cubicBezTo>
                    <a:pt x="3611" y="2946"/>
                    <a:pt x="2249" y="5923"/>
                    <a:pt x="0" y="7918"/>
                  </a:cubicBezTo>
                  <a:cubicBezTo>
                    <a:pt x="3896" y="9343"/>
                    <a:pt x="7696" y="11180"/>
                    <a:pt x="11559" y="12700"/>
                  </a:cubicBezTo>
                  <a:cubicBezTo>
                    <a:pt x="13491" y="13460"/>
                    <a:pt x="15486" y="14157"/>
                    <a:pt x="17418" y="14885"/>
                  </a:cubicBezTo>
                  <a:cubicBezTo>
                    <a:pt x="12795" y="11782"/>
                    <a:pt x="7949" y="9280"/>
                    <a:pt x="2565" y="7633"/>
                  </a:cubicBezTo>
                  <a:cubicBezTo>
                    <a:pt x="2416" y="7603"/>
                    <a:pt x="2492" y="7377"/>
                    <a:pt x="2633" y="7377"/>
                  </a:cubicBezTo>
                  <a:cubicBezTo>
                    <a:pt x="2642" y="7377"/>
                    <a:pt x="2651" y="7378"/>
                    <a:pt x="2660" y="7380"/>
                  </a:cubicBezTo>
                  <a:cubicBezTo>
                    <a:pt x="8583" y="9090"/>
                    <a:pt x="14378" y="11782"/>
                    <a:pt x="19287" y="15582"/>
                  </a:cubicBezTo>
                  <a:cubicBezTo>
                    <a:pt x="21187" y="16247"/>
                    <a:pt x="23055" y="16976"/>
                    <a:pt x="24892" y="17736"/>
                  </a:cubicBezTo>
                  <a:lnTo>
                    <a:pt x="24955" y="17767"/>
                  </a:lnTo>
                  <a:cubicBezTo>
                    <a:pt x="24987" y="17736"/>
                    <a:pt x="24987" y="17672"/>
                    <a:pt x="25019" y="17672"/>
                  </a:cubicBezTo>
                  <a:cubicBezTo>
                    <a:pt x="25209" y="17577"/>
                    <a:pt x="25367" y="17514"/>
                    <a:pt x="25589" y="17451"/>
                  </a:cubicBezTo>
                  <a:lnTo>
                    <a:pt x="25177" y="16659"/>
                  </a:lnTo>
                  <a:cubicBezTo>
                    <a:pt x="25145" y="16659"/>
                    <a:pt x="25114" y="16659"/>
                    <a:pt x="25050" y="16627"/>
                  </a:cubicBezTo>
                  <a:cubicBezTo>
                    <a:pt x="18558" y="11782"/>
                    <a:pt x="11844" y="7792"/>
                    <a:pt x="4371" y="4783"/>
                  </a:cubicBezTo>
                  <a:cubicBezTo>
                    <a:pt x="4251" y="4753"/>
                    <a:pt x="4272" y="4527"/>
                    <a:pt x="4407" y="4527"/>
                  </a:cubicBezTo>
                  <a:cubicBezTo>
                    <a:pt x="4416" y="4527"/>
                    <a:pt x="4425" y="4528"/>
                    <a:pt x="4434" y="4530"/>
                  </a:cubicBezTo>
                  <a:cubicBezTo>
                    <a:pt x="9976" y="6588"/>
                    <a:pt x="15455" y="9280"/>
                    <a:pt x="20395" y="12605"/>
                  </a:cubicBezTo>
                  <a:lnTo>
                    <a:pt x="20870" y="11909"/>
                  </a:lnTo>
                  <a:cubicBezTo>
                    <a:pt x="17355" y="9470"/>
                    <a:pt x="13650" y="7285"/>
                    <a:pt x="9818" y="5321"/>
                  </a:cubicBezTo>
                  <a:cubicBezTo>
                    <a:pt x="9702" y="5264"/>
                    <a:pt x="9797" y="5127"/>
                    <a:pt x="9911" y="5127"/>
                  </a:cubicBezTo>
                  <a:cubicBezTo>
                    <a:pt x="9922" y="5127"/>
                    <a:pt x="9933" y="5129"/>
                    <a:pt x="9944" y="5131"/>
                  </a:cubicBezTo>
                  <a:cubicBezTo>
                    <a:pt x="13808" y="6873"/>
                    <a:pt x="17577" y="9027"/>
                    <a:pt x="21060" y="11497"/>
                  </a:cubicBezTo>
                  <a:lnTo>
                    <a:pt x="21345" y="10547"/>
                  </a:lnTo>
                  <a:cubicBezTo>
                    <a:pt x="16722" y="6683"/>
                    <a:pt x="11401" y="3801"/>
                    <a:pt x="5511" y="1774"/>
                  </a:cubicBezTo>
                  <a:cubicBezTo>
                    <a:pt x="5372" y="1719"/>
                    <a:pt x="5379" y="1542"/>
                    <a:pt x="5490" y="1542"/>
                  </a:cubicBezTo>
                  <a:lnTo>
                    <a:pt x="5490" y="1542"/>
                  </a:lnTo>
                  <a:cubicBezTo>
                    <a:pt x="5505" y="1542"/>
                    <a:pt x="5523" y="1545"/>
                    <a:pt x="5542" y="1553"/>
                  </a:cubicBezTo>
                  <a:cubicBezTo>
                    <a:pt x="14220" y="3960"/>
                    <a:pt x="21947" y="9217"/>
                    <a:pt x="27584" y="16152"/>
                  </a:cubicBezTo>
                  <a:cubicBezTo>
                    <a:pt x="24702" y="12194"/>
                    <a:pt x="21979" y="8172"/>
                    <a:pt x="17893" y="5416"/>
                  </a:cubicBezTo>
                  <a:cubicBezTo>
                    <a:pt x="13650" y="2471"/>
                    <a:pt x="8678" y="1014"/>
                    <a:pt x="3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7132875" y="1149900"/>
              <a:ext cx="532475" cy="303500"/>
            </a:xfrm>
            <a:custGeom>
              <a:avLst/>
              <a:gdLst/>
              <a:ahLst/>
              <a:cxnLst/>
              <a:rect l="l" t="t" r="r" b="b"/>
              <a:pathLst>
                <a:path w="21299" h="12140" extrusionOk="0">
                  <a:moveTo>
                    <a:pt x="193" y="1"/>
                  </a:moveTo>
                  <a:cubicBezTo>
                    <a:pt x="64" y="1"/>
                    <a:pt x="1" y="235"/>
                    <a:pt x="143" y="263"/>
                  </a:cubicBezTo>
                  <a:cubicBezTo>
                    <a:pt x="7680" y="3304"/>
                    <a:pt x="14363" y="7294"/>
                    <a:pt x="20855" y="12107"/>
                  </a:cubicBezTo>
                  <a:cubicBezTo>
                    <a:pt x="20886" y="12139"/>
                    <a:pt x="20950" y="12139"/>
                    <a:pt x="20981" y="12139"/>
                  </a:cubicBezTo>
                  <a:cubicBezTo>
                    <a:pt x="21140" y="12139"/>
                    <a:pt x="21298" y="11854"/>
                    <a:pt x="21140" y="11727"/>
                  </a:cubicBezTo>
                  <a:cubicBezTo>
                    <a:pt x="19556" y="10461"/>
                    <a:pt x="17878" y="9226"/>
                    <a:pt x="16168" y="8086"/>
                  </a:cubicBezTo>
                  <a:cubicBezTo>
                    <a:pt x="11227" y="4760"/>
                    <a:pt x="5812" y="2068"/>
                    <a:pt x="238" y="10"/>
                  </a:cubicBezTo>
                  <a:cubicBezTo>
                    <a:pt x="223" y="4"/>
                    <a:pt x="207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7161775" y="939550"/>
              <a:ext cx="576400" cy="507500"/>
            </a:xfrm>
            <a:custGeom>
              <a:avLst/>
              <a:gdLst/>
              <a:ahLst/>
              <a:cxnLst/>
              <a:rect l="l" t="t" r="r" b="b"/>
              <a:pathLst>
                <a:path w="23056" h="20300" extrusionOk="0">
                  <a:moveTo>
                    <a:pt x="8646" y="0"/>
                  </a:moveTo>
                  <a:cubicBezTo>
                    <a:pt x="8615" y="127"/>
                    <a:pt x="8583" y="190"/>
                    <a:pt x="8456" y="222"/>
                  </a:cubicBezTo>
                  <a:cubicBezTo>
                    <a:pt x="5638" y="1330"/>
                    <a:pt x="2788" y="2344"/>
                    <a:pt x="1" y="3357"/>
                  </a:cubicBezTo>
                  <a:cubicBezTo>
                    <a:pt x="4846" y="4434"/>
                    <a:pt x="9660" y="6049"/>
                    <a:pt x="13650" y="9057"/>
                  </a:cubicBezTo>
                  <a:cubicBezTo>
                    <a:pt x="17577" y="12003"/>
                    <a:pt x="20586" y="16120"/>
                    <a:pt x="23056" y="20300"/>
                  </a:cubicBezTo>
                  <a:cubicBezTo>
                    <a:pt x="20649" y="12066"/>
                    <a:pt x="15677" y="4877"/>
                    <a:pt x="86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7271325" y="1165075"/>
              <a:ext cx="287925" cy="170500"/>
            </a:xfrm>
            <a:custGeom>
              <a:avLst/>
              <a:gdLst/>
              <a:ahLst/>
              <a:cxnLst/>
              <a:rect l="l" t="t" r="r" b="b"/>
              <a:pathLst>
                <a:path w="11517" h="6820" extrusionOk="0">
                  <a:moveTo>
                    <a:pt x="209" y="1"/>
                  </a:moveTo>
                  <a:cubicBezTo>
                    <a:pt x="95" y="1"/>
                    <a:pt x="0" y="137"/>
                    <a:pt x="116" y="195"/>
                  </a:cubicBezTo>
                  <a:cubicBezTo>
                    <a:pt x="4011" y="2158"/>
                    <a:pt x="7653" y="4312"/>
                    <a:pt x="11168" y="6782"/>
                  </a:cubicBezTo>
                  <a:cubicBezTo>
                    <a:pt x="11200" y="6808"/>
                    <a:pt x="11232" y="6820"/>
                    <a:pt x="11261" y="6820"/>
                  </a:cubicBezTo>
                  <a:cubicBezTo>
                    <a:pt x="11411" y="6820"/>
                    <a:pt x="11517" y="6534"/>
                    <a:pt x="11358" y="6402"/>
                  </a:cubicBezTo>
                  <a:cubicBezTo>
                    <a:pt x="7843" y="3932"/>
                    <a:pt x="4106" y="1778"/>
                    <a:pt x="242" y="5"/>
                  </a:cubicBezTo>
                  <a:cubicBezTo>
                    <a:pt x="231" y="2"/>
                    <a:pt x="220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DDB4A7-D17A-0A49-59DA-F867E564255D}"/>
              </a:ext>
            </a:extLst>
          </p:cNvPr>
          <p:cNvSpPr txBox="1"/>
          <p:nvPr/>
        </p:nvSpPr>
        <p:spPr>
          <a:xfrm>
            <a:off x="5309124" y="446194"/>
            <a:ext cx="2225748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2500" b="1" dirty="0">
                <a:solidFill>
                  <a:schemeClr val="accent6"/>
                </a:solidFill>
                <a:latin typeface="Indie Flower"/>
                <a:sym typeface="Indie Flower"/>
              </a:rPr>
              <a:t>05</a:t>
            </a:r>
            <a:endParaRPr lang="en-US" sz="15000" b="1" dirty="0">
              <a:solidFill>
                <a:schemeClr val="accent6"/>
              </a:solidFill>
              <a:latin typeface="Indie Flower"/>
              <a:sym typeface="Indie Flow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AE34-2885-F538-6AF9-D83540A9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Raport</a:t>
            </a:r>
            <a:r>
              <a:rPr lang="en-US" sz="4000" dirty="0"/>
              <a:t> </a:t>
            </a:r>
            <a:r>
              <a:rPr lang="en-US" sz="4000" dirty="0" err="1"/>
              <a:t>generare</a:t>
            </a:r>
            <a:r>
              <a:rPr lang="en-US" sz="4000" dirty="0"/>
              <a:t> teste cu Chat-GPT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91ABE-FA68-FCE9-5F60-8999D9C8D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In </a:t>
            </a:r>
            <a:r>
              <a:rPr lang="en-US" sz="1800" dirty="0" err="1"/>
              <a:t>incercarea</a:t>
            </a:r>
            <a:r>
              <a:rPr lang="en-US" sz="1800" dirty="0"/>
              <a:t> de a genera teste cu </a:t>
            </a:r>
            <a:r>
              <a:rPr lang="en-US" sz="1800" dirty="0" err="1"/>
              <a:t>ajutorul</a:t>
            </a:r>
            <a:r>
              <a:rPr lang="en-US" sz="1800" dirty="0"/>
              <a:t> tool-</a:t>
            </a:r>
            <a:r>
              <a:rPr lang="en-US" sz="1800" dirty="0" err="1"/>
              <a:t>urilor</a:t>
            </a:r>
            <a:r>
              <a:rPr lang="en-US" sz="1800" dirty="0"/>
              <a:t> de AI am </a:t>
            </a:r>
            <a:r>
              <a:rPr lang="en-US" sz="1800" dirty="0" err="1"/>
              <a:t>intampinat</a:t>
            </a:r>
            <a:r>
              <a:rPr lang="en-US" sz="1800" dirty="0"/>
              <a:t> </a:t>
            </a:r>
            <a:r>
              <a:rPr lang="en-US" sz="1800" dirty="0" err="1"/>
              <a:t>cateva</a:t>
            </a:r>
            <a:r>
              <a:rPr lang="en-US" sz="1800" dirty="0"/>
              <a:t> </a:t>
            </a:r>
            <a:r>
              <a:rPr lang="en-US" sz="1800" dirty="0" err="1"/>
              <a:t>probleme</a:t>
            </a:r>
            <a:r>
              <a:rPr lang="en-US" sz="1800" dirty="0"/>
              <a:t> in special din </a:t>
            </a:r>
            <a:r>
              <a:rPr lang="en-US" sz="1800" dirty="0" err="1"/>
              <a:t>cauza</a:t>
            </a:r>
            <a:r>
              <a:rPr lang="en-US" sz="1800" dirty="0"/>
              <a:t> </a:t>
            </a:r>
            <a:r>
              <a:rPr lang="en-US" sz="1800" dirty="0" err="1"/>
              <a:t>faptului</a:t>
            </a:r>
            <a:r>
              <a:rPr lang="en-US" sz="1800" dirty="0"/>
              <a:t> ca Chat-GPT nu </a:t>
            </a:r>
            <a:r>
              <a:rPr lang="en-US" sz="1800" dirty="0" err="1"/>
              <a:t>reusea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genereze</a:t>
            </a:r>
            <a:r>
              <a:rPr lang="en-US" sz="1800" dirty="0"/>
              <a:t> </a:t>
            </a:r>
            <a:r>
              <a:rPr lang="en-US" sz="1800" dirty="0" err="1"/>
              <a:t>testele</a:t>
            </a:r>
            <a:r>
              <a:rPr lang="en-US" sz="1800" dirty="0"/>
              <a:t> care </a:t>
            </a:r>
            <a:r>
              <a:rPr lang="en-US" sz="1800" dirty="0" err="1"/>
              <a:t>contineau</a:t>
            </a:r>
            <a:r>
              <a:rPr lang="en-US" sz="1800" dirty="0"/>
              <a:t> </a:t>
            </a:r>
            <a:r>
              <a:rPr lang="en-US" sz="1800" dirty="0" err="1"/>
              <a:t>elemente</a:t>
            </a:r>
            <a:r>
              <a:rPr lang="en-US" sz="1800" dirty="0"/>
              <a:t> specific View-</a:t>
            </a:r>
            <a:r>
              <a:rPr lang="en-US" sz="1800" dirty="0" err="1"/>
              <a:t>urilor</a:t>
            </a:r>
            <a:r>
              <a:rPr lang="en-US" sz="1800" dirty="0"/>
              <a:t> din .NET (</a:t>
            </a:r>
            <a:r>
              <a:rPr lang="en-US" sz="1800" dirty="0" err="1"/>
              <a:t>ie</a:t>
            </a:r>
            <a:r>
              <a:rPr lang="en-US" sz="1800" dirty="0"/>
              <a:t>. </a:t>
            </a:r>
            <a:r>
              <a:rPr lang="en-US" sz="1800" dirty="0" err="1"/>
              <a:t>ViewBag</a:t>
            </a:r>
            <a:r>
              <a:rPr lang="en-US" sz="1800" dirty="0"/>
              <a:t>).</a:t>
            </a:r>
          </a:p>
          <a:p>
            <a:endParaRPr lang="en-US" sz="1800" dirty="0"/>
          </a:p>
          <a:p>
            <a:r>
              <a:rPr lang="en-US" sz="1800" dirty="0" err="1"/>
              <a:t>Totusi</a:t>
            </a:r>
            <a:r>
              <a:rPr lang="en-US" sz="1800" dirty="0"/>
              <a:t>, dupa </a:t>
            </a:r>
            <a:r>
              <a:rPr lang="en-US" sz="1800" dirty="0" err="1"/>
              <a:t>generarea</a:t>
            </a:r>
            <a:r>
              <a:rPr lang="en-US" sz="1800" dirty="0"/>
              <a:t> lor s-a </a:t>
            </a:r>
            <a:r>
              <a:rPr lang="en-US" sz="1800" dirty="0" err="1"/>
              <a:t>constatat</a:t>
            </a:r>
            <a:r>
              <a:rPr lang="en-US" sz="1800" dirty="0"/>
              <a:t> ca </a:t>
            </a:r>
            <a:r>
              <a:rPr lang="en-US" sz="1800" dirty="0" err="1"/>
              <a:t>testele</a:t>
            </a:r>
            <a:r>
              <a:rPr lang="en-US" sz="1800" dirty="0"/>
              <a:t> au </a:t>
            </a:r>
            <a:r>
              <a:rPr lang="en-US" sz="1800" dirty="0" err="1"/>
              <a:t>fost</a:t>
            </a:r>
            <a:r>
              <a:rPr lang="en-US" sz="1800" dirty="0"/>
              <a:t> </a:t>
            </a:r>
            <a:r>
              <a:rPr lang="en-US" sz="1800" dirty="0" err="1"/>
              <a:t>asemanatoare</a:t>
            </a:r>
            <a:r>
              <a:rPr lang="en-US" sz="1800" dirty="0"/>
              <a:t>, </a:t>
            </a:r>
            <a:r>
              <a:rPr lang="en-US" sz="1800" dirty="0" err="1"/>
              <a:t>obtinand</a:t>
            </a:r>
            <a:r>
              <a:rPr lang="en-US" sz="1800" dirty="0"/>
              <a:t> un coverage </a:t>
            </a:r>
            <a:r>
              <a:rPr lang="en-US" sz="1800" dirty="0" err="1"/>
              <a:t>asemenator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30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title" idx="2"/>
          </p:nvPr>
        </p:nvSpPr>
        <p:spPr>
          <a:xfrm>
            <a:off x="5090150" y="685163"/>
            <a:ext cx="18411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3" name="Google Shape;573;p31"/>
          <p:cNvSpPr txBox="1">
            <a:spLocks noGrp="1"/>
          </p:cNvSpPr>
          <p:nvPr>
            <p:ph type="ctrTitle"/>
          </p:nvPr>
        </p:nvSpPr>
        <p:spPr>
          <a:xfrm>
            <a:off x="3354400" y="2138900"/>
            <a:ext cx="5312700" cy="11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Framework</a:t>
            </a:r>
            <a:endParaRPr dirty="0"/>
          </a:p>
        </p:txBody>
      </p:sp>
      <p:sp>
        <p:nvSpPr>
          <p:cNvPr id="574" name="Google Shape;574;p31"/>
          <p:cNvSpPr/>
          <p:nvPr/>
        </p:nvSpPr>
        <p:spPr>
          <a:xfrm>
            <a:off x="1484179" y="3801465"/>
            <a:ext cx="1512872" cy="598815"/>
          </a:xfrm>
          <a:custGeom>
            <a:avLst/>
            <a:gdLst/>
            <a:ahLst/>
            <a:cxnLst/>
            <a:rect l="l" t="t" r="r" b="b"/>
            <a:pathLst>
              <a:path w="45956" h="18190" extrusionOk="0">
                <a:moveTo>
                  <a:pt x="0" y="0"/>
                </a:moveTo>
                <a:cubicBezTo>
                  <a:pt x="2122" y="2977"/>
                  <a:pt x="3421" y="6524"/>
                  <a:pt x="4054" y="10071"/>
                </a:cubicBezTo>
                <a:cubicBezTo>
                  <a:pt x="4656" y="13174"/>
                  <a:pt x="4434" y="15771"/>
                  <a:pt x="8203" y="17101"/>
                </a:cubicBezTo>
                <a:cubicBezTo>
                  <a:pt x="9190" y="17459"/>
                  <a:pt x="10454" y="17552"/>
                  <a:pt x="11761" y="17552"/>
                </a:cubicBezTo>
                <a:cubicBezTo>
                  <a:pt x="13168" y="17552"/>
                  <a:pt x="14623" y="17444"/>
                  <a:pt x="15831" y="17444"/>
                </a:cubicBezTo>
                <a:cubicBezTo>
                  <a:pt x="15984" y="17444"/>
                  <a:pt x="16133" y="17446"/>
                  <a:pt x="16278" y="17450"/>
                </a:cubicBezTo>
                <a:cubicBezTo>
                  <a:pt x="21155" y="17671"/>
                  <a:pt x="25937" y="17830"/>
                  <a:pt x="30941" y="17893"/>
                </a:cubicBezTo>
                <a:cubicBezTo>
                  <a:pt x="33380" y="17925"/>
                  <a:pt x="35786" y="17988"/>
                  <a:pt x="38257" y="18020"/>
                </a:cubicBezTo>
                <a:cubicBezTo>
                  <a:pt x="38876" y="18020"/>
                  <a:pt x="40356" y="18190"/>
                  <a:pt x="41830" y="18190"/>
                </a:cubicBezTo>
                <a:cubicBezTo>
                  <a:pt x="43899" y="18190"/>
                  <a:pt x="45955" y="17855"/>
                  <a:pt x="45604" y="16246"/>
                </a:cubicBezTo>
                <a:cubicBezTo>
                  <a:pt x="45541" y="16151"/>
                  <a:pt x="45477" y="16024"/>
                  <a:pt x="45477" y="15929"/>
                </a:cubicBezTo>
                <a:cubicBezTo>
                  <a:pt x="43544" y="16453"/>
                  <a:pt x="41571" y="16676"/>
                  <a:pt x="39591" y="16676"/>
                </a:cubicBezTo>
                <a:cubicBezTo>
                  <a:pt x="35345" y="16676"/>
                  <a:pt x="31063" y="15652"/>
                  <a:pt x="27046" y="14378"/>
                </a:cubicBezTo>
                <a:cubicBezTo>
                  <a:pt x="20934" y="12414"/>
                  <a:pt x="14727" y="9976"/>
                  <a:pt x="9121" y="6904"/>
                </a:cubicBezTo>
                <a:cubicBezTo>
                  <a:pt x="5701" y="5067"/>
                  <a:pt x="2661" y="2724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1085925" y="1508977"/>
            <a:ext cx="2142467" cy="2855547"/>
          </a:xfrm>
          <a:custGeom>
            <a:avLst/>
            <a:gdLst/>
            <a:ahLst/>
            <a:cxnLst/>
            <a:rect l="l" t="t" r="r" b="b"/>
            <a:pathLst>
              <a:path w="65081" h="86742" extrusionOk="0">
                <a:moveTo>
                  <a:pt x="24861" y="0"/>
                </a:moveTo>
                <a:cubicBezTo>
                  <a:pt x="6968" y="9311"/>
                  <a:pt x="1" y="35469"/>
                  <a:pt x="4435" y="54027"/>
                </a:cubicBezTo>
                <a:cubicBezTo>
                  <a:pt x="10167" y="78032"/>
                  <a:pt x="37655" y="86551"/>
                  <a:pt x="59665" y="86741"/>
                </a:cubicBezTo>
                <a:cubicBezTo>
                  <a:pt x="59665" y="86710"/>
                  <a:pt x="59697" y="86646"/>
                  <a:pt x="59729" y="86615"/>
                </a:cubicBezTo>
                <a:cubicBezTo>
                  <a:pt x="62104" y="85474"/>
                  <a:pt x="62832" y="78729"/>
                  <a:pt x="63212" y="76449"/>
                </a:cubicBezTo>
                <a:cubicBezTo>
                  <a:pt x="63466" y="75024"/>
                  <a:pt x="65081" y="67613"/>
                  <a:pt x="63244" y="66441"/>
                </a:cubicBezTo>
                <a:lnTo>
                  <a:pt x="63244" y="66441"/>
                </a:lnTo>
                <a:cubicBezTo>
                  <a:pt x="63212" y="66441"/>
                  <a:pt x="63212" y="66473"/>
                  <a:pt x="63212" y="66473"/>
                </a:cubicBezTo>
                <a:cubicBezTo>
                  <a:pt x="61275" y="66707"/>
                  <a:pt x="59307" y="66823"/>
                  <a:pt x="57325" y="66823"/>
                </a:cubicBezTo>
                <a:cubicBezTo>
                  <a:pt x="43206" y="66823"/>
                  <a:pt x="28439" y="60917"/>
                  <a:pt x="19857" y="49530"/>
                </a:cubicBezTo>
                <a:cubicBezTo>
                  <a:pt x="10958" y="37781"/>
                  <a:pt x="14917" y="19128"/>
                  <a:pt x="29010" y="13586"/>
                </a:cubicBezTo>
                <a:cubicBezTo>
                  <a:pt x="27490" y="9121"/>
                  <a:pt x="26159" y="4560"/>
                  <a:pt x="24861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1085925" y="1494361"/>
            <a:ext cx="2010062" cy="2881817"/>
          </a:xfrm>
          <a:custGeom>
            <a:avLst/>
            <a:gdLst/>
            <a:ahLst/>
            <a:cxnLst/>
            <a:rect l="l" t="t" r="r" b="b"/>
            <a:pathLst>
              <a:path w="61059" h="87540" extrusionOk="0">
                <a:moveTo>
                  <a:pt x="25241" y="1"/>
                </a:moveTo>
                <a:cubicBezTo>
                  <a:pt x="14822" y="3928"/>
                  <a:pt x="8615" y="13872"/>
                  <a:pt x="4941" y="23404"/>
                </a:cubicBezTo>
                <a:cubicBezTo>
                  <a:pt x="1078" y="33570"/>
                  <a:pt x="64" y="46396"/>
                  <a:pt x="3484" y="56815"/>
                </a:cubicBezTo>
                <a:cubicBezTo>
                  <a:pt x="6651" y="66474"/>
                  <a:pt x="13302" y="73441"/>
                  <a:pt x="22739" y="78350"/>
                </a:cubicBezTo>
                <a:cubicBezTo>
                  <a:pt x="32399" y="83346"/>
                  <a:pt x="43445" y="87539"/>
                  <a:pt x="54557" y="87539"/>
                </a:cubicBezTo>
                <a:cubicBezTo>
                  <a:pt x="56122" y="87539"/>
                  <a:pt x="57689" y="87456"/>
                  <a:pt x="59254" y="87280"/>
                </a:cubicBezTo>
                <a:cubicBezTo>
                  <a:pt x="59317" y="87280"/>
                  <a:pt x="59380" y="87280"/>
                  <a:pt x="59412" y="87312"/>
                </a:cubicBezTo>
                <a:cubicBezTo>
                  <a:pt x="60045" y="86900"/>
                  <a:pt x="60584" y="86489"/>
                  <a:pt x="61059" y="86013"/>
                </a:cubicBezTo>
                <a:lnTo>
                  <a:pt x="61059" y="86013"/>
                </a:lnTo>
                <a:cubicBezTo>
                  <a:pt x="60866" y="86015"/>
                  <a:pt x="60673" y="86015"/>
                  <a:pt x="60479" y="86015"/>
                </a:cubicBezTo>
                <a:cubicBezTo>
                  <a:pt x="37626" y="86015"/>
                  <a:pt x="9803" y="76727"/>
                  <a:pt x="4213" y="53426"/>
                </a:cubicBezTo>
                <a:cubicBezTo>
                  <a:pt x="1" y="35755"/>
                  <a:pt x="7063" y="9628"/>
                  <a:pt x="25684" y="1394"/>
                </a:cubicBezTo>
                <a:cubicBezTo>
                  <a:pt x="25526" y="919"/>
                  <a:pt x="25399" y="476"/>
                  <a:pt x="25241" y="1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1758361" y="915775"/>
            <a:ext cx="177274" cy="90135"/>
          </a:xfrm>
          <a:custGeom>
            <a:avLst/>
            <a:gdLst/>
            <a:ahLst/>
            <a:cxnLst/>
            <a:rect l="l" t="t" r="r" b="b"/>
            <a:pathLst>
              <a:path w="5385" h="2738" extrusionOk="0">
                <a:moveTo>
                  <a:pt x="5384" y="1"/>
                </a:moveTo>
                <a:cubicBezTo>
                  <a:pt x="3231" y="159"/>
                  <a:pt x="1299" y="1046"/>
                  <a:pt x="0" y="2692"/>
                </a:cubicBezTo>
                <a:cubicBezTo>
                  <a:pt x="241" y="2723"/>
                  <a:pt x="479" y="2738"/>
                  <a:pt x="715" y="2738"/>
                </a:cubicBezTo>
                <a:cubicBezTo>
                  <a:pt x="2684" y="2738"/>
                  <a:pt x="4451" y="1698"/>
                  <a:pt x="5384" y="1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1758361" y="915775"/>
            <a:ext cx="348228" cy="378218"/>
          </a:xfrm>
          <a:custGeom>
            <a:avLst/>
            <a:gdLst/>
            <a:ahLst/>
            <a:cxnLst/>
            <a:rect l="l" t="t" r="r" b="b"/>
            <a:pathLst>
              <a:path w="10578" h="11489" extrusionOk="0">
                <a:moveTo>
                  <a:pt x="5384" y="1"/>
                </a:moveTo>
                <a:cubicBezTo>
                  <a:pt x="4592" y="1698"/>
                  <a:pt x="2563" y="2738"/>
                  <a:pt x="671" y="2738"/>
                </a:cubicBezTo>
                <a:cubicBezTo>
                  <a:pt x="445" y="2738"/>
                  <a:pt x="220" y="2723"/>
                  <a:pt x="0" y="2692"/>
                </a:cubicBezTo>
                <a:lnTo>
                  <a:pt x="0" y="2692"/>
                </a:lnTo>
                <a:cubicBezTo>
                  <a:pt x="1584" y="5036"/>
                  <a:pt x="3801" y="8519"/>
                  <a:pt x="4181" y="11243"/>
                </a:cubicBezTo>
                <a:cubicBezTo>
                  <a:pt x="4735" y="11409"/>
                  <a:pt x="5293" y="11488"/>
                  <a:pt x="5844" y="11488"/>
                </a:cubicBezTo>
                <a:cubicBezTo>
                  <a:pt x="7498" y="11488"/>
                  <a:pt x="9089" y="10776"/>
                  <a:pt x="10325" y="9565"/>
                </a:cubicBezTo>
                <a:cubicBezTo>
                  <a:pt x="10420" y="9470"/>
                  <a:pt x="10483" y="9470"/>
                  <a:pt x="10578" y="9470"/>
                </a:cubicBezTo>
                <a:cubicBezTo>
                  <a:pt x="10515" y="9406"/>
                  <a:pt x="10578" y="9311"/>
                  <a:pt x="10578" y="9248"/>
                </a:cubicBezTo>
                <a:lnTo>
                  <a:pt x="10578" y="9248"/>
                </a:lnTo>
                <a:cubicBezTo>
                  <a:pt x="10549" y="9296"/>
                  <a:pt x="10523" y="9318"/>
                  <a:pt x="10497" y="9318"/>
                </a:cubicBezTo>
                <a:cubicBezTo>
                  <a:pt x="10439" y="9318"/>
                  <a:pt x="10381" y="9203"/>
                  <a:pt x="10293" y="9026"/>
                </a:cubicBezTo>
                <a:cubicBezTo>
                  <a:pt x="8709" y="6176"/>
                  <a:pt x="6714" y="3009"/>
                  <a:pt x="5384" y="1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1846979" y="1199340"/>
            <a:ext cx="356589" cy="164633"/>
          </a:xfrm>
          <a:custGeom>
            <a:avLst/>
            <a:gdLst/>
            <a:ahLst/>
            <a:cxnLst/>
            <a:rect l="l" t="t" r="r" b="b"/>
            <a:pathLst>
              <a:path w="10832" h="5001" extrusionOk="0">
                <a:moveTo>
                  <a:pt x="7854" y="0"/>
                </a:moveTo>
                <a:cubicBezTo>
                  <a:pt x="7854" y="64"/>
                  <a:pt x="7854" y="95"/>
                  <a:pt x="7823" y="190"/>
                </a:cubicBezTo>
                <a:cubicBezTo>
                  <a:pt x="6682" y="1797"/>
                  <a:pt x="4806" y="2650"/>
                  <a:pt x="2898" y="2650"/>
                </a:cubicBezTo>
                <a:cubicBezTo>
                  <a:pt x="2210" y="2650"/>
                  <a:pt x="1518" y="2539"/>
                  <a:pt x="855" y="2312"/>
                </a:cubicBezTo>
                <a:cubicBezTo>
                  <a:pt x="634" y="3231"/>
                  <a:pt x="349" y="4054"/>
                  <a:pt x="0" y="4909"/>
                </a:cubicBezTo>
                <a:cubicBezTo>
                  <a:pt x="64" y="4846"/>
                  <a:pt x="159" y="4846"/>
                  <a:pt x="254" y="4846"/>
                </a:cubicBezTo>
                <a:cubicBezTo>
                  <a:pt x="872" y="4949"/>
                  <a:pt x="1487" y="5001"/>
                  <a:pt x="2098" y="5001"/>
                </a:cubicBezTo>
                <a:cubicBezTo>
                  <a:pt x="3739" y="5001"/>
                  <a:pt x="5340" y="4626"/>
                  <a:pt x="6841" y="3864"/>
                </a:cubicBezTo>
                <a:cubicBezTo>
                  <a:pt x="8393" y="3104"/>
                  <a:pt x="9501" y="1901"/>
                  <a:pt x="10831" y="887"/>
                </a:cubicBezTo>
                <a:cubicBezTo>
                  <a:pt x="10768" y="824"/>
                  <a:pt x="10704" y="697"/>
                  <a:pt x="10704" y="634"/>
                </a:cubicBezTo>
                <a:cubicBezTo>
                  <a:pt x="10635" y="636"/>
                  <a:pt x="10565" y="637"/>
                  <a:pt x="10496" y="637"/>
                </a:cubicBezTo>
                <a:cubicBezTo>
                  <a:pt x="9580" y="637"/>
                  <a:pt x="8649" y="442"/>
                  <a:pt x="7854" y="0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1"/>
          <p:cNvSpPr/>
          <p:nvPr/>
        </p:nvSpPr>
        <p:spPr>
          <a:xfrm>
            <a:off x="1849053" y="1220178"/>
            <a:ext cx="1011302" cy="852990"/>
          </a:xfrm>
          <a:custGeom>
            <a:avLst/>
            <a:gdLst/>
            <a:ahLst/>
            <a:cxnLst/>
            <a:rect l="l" t="t" r="r" b="b"/>
            <a:pathLst>
              <a:path w="30720" h="25911" extrusionOk="0">
                <a:moveTo>
                  <a:pt x="10420" y="1"/>
                </a:moveTo>
                <a:cubicBezTo>
                  <a:pt x="8813" y="2977"/>
                  <a:pt x="5301" y="4201"/>
                  <a:pt x="1979" y="4201"/>
                </a:cubicBezTo>
                <a:cubicBezTo>
                  <a:pt x="1306" y="4201"/>
                  <a:pt x="641" y="4150"/>
                  <a:pt x="1" y="4054"/>
                </a:cubicBezTo>
                <a:lnTo>
                  <a:pt x="1" y="4054"/>
                </a:lnTo>
                <a:cubicBezTo>
                  <a:pt x="64" y="4118"/>
                  <a:pt x="96" y="4149"/>
                  <a:pt x="96" y="4213"/>
                </a:cubicBezTo>
                <a:cubicBezTo>
                  <a:pt x="1837" y="10167"/>
                  <a:pt x="6113" y="24734"/>
                  <a:pt x="6398" y="25716"/>
                </a:cubicBezTo>
                <a:cubicBezTo>
                  <a:pt x="6398" y="25811"/>
                  <a:pt x="6429" y="25843"/>
                  <a:pt x="6398" y="25906"/>
                </a:cubicBezTo>
                <a:cubicBezTo>
                  <a:pt x="6598" y="25909"/>
                  <a:pt x="6798" y="25910"/>
                  <a:pt x="6998" y="25910"/>
                </a:cubicBezTo>
                <a:cubicBezTo>
                  <a:pt x="11223" y="25910"/>
                  <a:pt x="15357" y="25267"/>
                  <a:pt x="19319" y="23816"/>
                </a:cubicBezTo>
                <a:cubicBezTo>
                  <a:pt x="23594" y="22264"/>
                  <a:pt x="26919" y="19699"/>
                  <a:pt x="30720" y="17450"/>
                </a:cubicBezTo>
                <a:cubicBezTo>
                  <a:pt x="27236" y="14632"/>
                  <a:pt x="13428" y="3199"/>
                  <a:pt x="10420" y="1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2023161" y="1760216"/>
            <a:ext cx="912246" cy="415681"/>
          </a:xfrm>
          <a:custGeom>
            <a:avLst/>
            <a:gdLst/>
            <a:ahLst/>
            <a:cxnLst/>
            <a:rect l="l" t="t" r="r" b="b"/>
            <a:pathLst>
              <a:path w="27711" h="12627" extrusionOk="0">
                <a:moveTo>
                  <a:pt x="24164" y="0"/>
                </a:moveTo>
                <a:cubicBezTo>
                  <a:pt x="24256" y="92"/>
                  <a:pt x="24401" y="175"/>
                  <a:pt x="24565" y="253"/>
                </a:cubicBezTo>
                <a:lnTo>
                  <a:pt x="24565" y="253"/>
                </a:lnTo>
                <a:cubicBezTo>
                  <a:pt x="24427" y="163"/>
                  <a:pt x="24293" y="78"/>
                  <a:pt x="24164" y="0"/>
                </a:cubicBezTo>
                <a:close/>
                <a:moveTo>
                  <a:pt x="24565" y="253"/>
                </a:moveTo>
                <a:cubicBezTo>
                  <a:pt x="24852" y="442"/>
                  <a:pt x="25153" y="655"/>
                  <a:pt x="25450" y="874"/>
                </a:cubicBezTo>
                <a:lnTo>
                  <a:pt x="25450" y="874"/>
                </a:lnTo>
                <a:cubicBezTo>
                  <a:pt x="25501" y="827"/>
                  <a:pt x="25546" y="781"/>
                  <a:pt x="25526" y="760"/>
                </a:cubicBezTo>
                <a:cubicBezTo>
                  <a:pt x="25333" y="568"/>
                  <a:pt x="24908" y="418"/>
                  <a:pt x="24565" y="253"/>
                </a:cubicBezTo>
                <a:close/>
                <a:moveTo>
                  <a:pt x="25450" y="874"/>
                </a:moveTo>
                <a:cubicBezTo>
                  <a:pt x="25421" y="901"/>
                  <a:pt x="25390" y="928"/>
                  <a:pt x="25367" y="950"/>
                </a:cubicBezTo>
                <a:cubicBezTo>
                  <a:pt x="17222" y="7424"/>
                  <a:pt x="9864" y="9639"/>
                  <a:pt x="1642" y="9639"/>
                </a:cubicBezTo>
                <a:cubicBezTo>
                  <a:pt x="1297" y="9639"/>
                  <a:pt x="950" y="9635"/>
                  <a:pt x="602" y="9628"/>
                </a:cubicBezTo>
                <a:cubicBezTo>
                  <a:pt x="222" y="9628"/>
                  <a:pt x="792" y="8488"/>
                  <a:pt x="792" y="8171"/>
                </a:cubicBezTo>
                <a:cubicBezTo>
                  <a:pt x="792" y="8171"/>
                  <a:pt x="791" y="8171"/>
                  <a:pt x="791" y="8171"/>
                </a:cubicBezTo>
                <a:cubicBezTo>
                  <a:pt x="721" y="8171"/>
                  <a:pt x="1" y="11027"/>
                  <a:pt x="95" y="12066"/>
                </a:cubicBezTo>
                <a:cubicBezTo>
                  <a:pt x="190" y="12066"/>
                  <a:pt x="222" y="12066"/>
                  <a:pt x="317" y="12098"/>
                </a:cubicBezTo>
                <a:cubicBezTo>
                  <a:pt x="1343" y="12471"/>
                  <a:pt x="2470" y="12626"/>
                  <a:pt x="3652" y="12626"/>
                </a:cubicBezTo>
                <a:cubicBezTo>
                  <a:pt x="7686" y="12626"/>
                  <a:pt x="12357" y="10818"/>
                  <a:pt x="15835" y="9691"/>
                </a:cubicBezTo>
                <a:cubicBezTo>
                  <a:pt x="20744" y="8044"/>
                  <a:pt x="23974" y="6271"/>
                  <a:pt x="27711" y="2629"/>
                </a:cubicBezTo>
                <a:cubicBezTo>
                  <a:pt x="27665" y="2629"/>
                  <a:pt x="26584" y="1708"/>
                  <a:pt x="25450" y="874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2239998" y="2134474"/>
            <a:ext cx="182476" cy="186623"/>
          </a:xfrm>
          <a:custGeom>
            <a:avLst/>
            <a:gdLst/>
            <a:ahLst/>
            <a:cxnLst/>
            <a:rect l="l" t="t" r="r" b="b"/>
            <a:pathLst>
              <a:path w="5543" h="5669" extrusionOk="0">
                <a:moveTo>
                  <a:pt x="3737" y="0"/>
                </a:moveTo>
                <a:cubicBezTo>
                  <a:pt x="2534" y="412"/>
                  <a:pt x="1267" y="729"/>
                  <a:pt x="0" y="919"/>
                </a:cubicBezTo>
                <a:cubicBezTo>
                  <a:pt x="761" y="2471"/>
                  <a:pt x="1394" y="4054"/>
                  <a:pt x="1996" y="5638"/>
                </a:cubicBezTo>
                <a:lnTo>
                  <a:pt x="2027" y="5638"/>
                </a:lnTo>
                <a:cubicBezTo>
                  <a:pt x="2215" y="5658"/>
                  <a:pt x="2399" y="5669"/>
                  <a:pt x="2578" y="5669"/>
                </a:cubicBezTo>
                <a:cubicBezTo>
                  <a:pt x="3764" y="5669"/>
                  <a:pt x="4773" y="5215"/>
                  <a:pt x="5543" y="4307"/>
                </a:cubicBezTo>
                <a:cubicBezTo>
                  <a:pt x="4878" y="2946"/>
                  <a:pt x="4244" y="1457"/>
                  <a:pt x="3737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"/>
          <p:cNvSpPr/>
          <p:nvPr/>
        </p:nvSpPr>
        <p:spPr>
          <a:xfrm>
            <a:off x="2489162" y="2014582"/>
            <a:ext cx="323209" cy="297794"/>
          </a:xfrm>
          <a:custGeom>
            <a:avLst/>
            <a:gdLst/>
            <a:ahLst/>
            <a:cxnLst/>
            <a:rect l="l" t="t" r="r" b="b"/>
            <a:pathLst>
              <a:path w="9818" h="9046" extrusionOk="0">
                <a:moveTo>
                  <a:pt x="6524" y="1"/>
                </a:moveTo>
                <a:cubicBezTo>
                  <a:pt x="5036" y="729"/>
                  <a:pt x="3484" y="1299"/>
                  <a:pt x="1932" y="1837"/>
                </a:cubicBezTo>
                <a:cubicBezTo>
                  <a:pt x="1299" y="1996"/>
                  <a:pt x="665" y="2217"/>
                  <a:pt x="0" y="2471"/>
                </a:cubicBezTo>
                <a:lnTo>
                  <a:pt x="32" y="2502"/>
                </a:lnTo>
                <a:cubicBezTo>
                  <a:pt x="1394" y="4529"/>
                  <a:pt x="2407" y="6841"/>
                  <a:pt x="3484" y="9026"/>
                </a:cubicBezTo>
                <a:cubicBezTo>
                  <a:pt x="3505" y="9026"/>
                  <a:pt x="3526" y="9012"/>
                  <a:pt x="3566" y="9012"/>
                </a:cubicBezTo>
                <a:cubicBezTo>
                  <a:pt x="3586" y="9012"/>
                  <a:pt x="3611" y="9016"/>
                  <a:pt x="3642" y="9026"/>
                </a:cubicBezTo>
                <a:cubicBezTo>
                  <a:pt x="3857" y="9039"/>
                  <a:pt x="4067" y="9045"/>
                  <a:pt x="4272" y="9045"/>
                </a:cubicBezTo>
                <a:cubicBezTo>
                  <a:pt x="6631" y="9045"/>
                  <a:pt x="8332" y="8199"/>
                  <a:pt x="9818" y="6334"/>
                </a:cubicBezTo>
                <a:cubicBezTo>
                  <a:pt x="9754" y="6303"/>
                  <a:pt x="9659" y="6271"/>
                  <a:pt x="9628" y="6176"/>
                </a:cubicBezTo>
                <a:cubicBezTo>
                  <a:pt x="8994" y="5226"/>
                  <a:pt x="8583" y="4118"/>
                  <a:pt x="8076" y="3136"/>
                </a:cubicBezTo>
                <a:cubicBezTo>
                  <a:pt x="7569" y="2091"/>
                  <a:pt x="6999" y="1109"/>
                  <a:pt x="6524" y="96"/>
                </a:cubicBezTo>
                <a:lnTo>
                  <a:pt x="6524" y="1"/>
                </a:ln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0500" y="1316051"/>
            <a:ext cx="7916700" cy="3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o-RO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Xunit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populare</a:t>
            </a:r>
            <a:r>
              <a:rPr lang="en-US" dirty="0"/>
              <a:t> framework-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</a:t>
            </a:r>
            <a:r>
              <a:rPr lang="en-US" b="1" dirty="0" err="1"/>
              <a:t>unitara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aplicatiile</a:t>
            </a:r>
            <a:r>
              <a:rPr lang="en-US" dirty="0"/>
              <a:t> .NET.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Moq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b="1" dirty="0"/>
              <a:t>framework de mocking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caruia</a:t>
            </a:r>
            <a:r>
              <a:rPr lang="en-US" dirty="0"/>
              <a:t> se </a:t>
            </a:r>
            <a:r>
              <a:rPr lang="en-US" dirty="0" err="1"/>
              <a:t>creeaza</a:t>
            </a:r>
            <a:r>
              <a:rPr lang="en-US" dirty="0"/>
              <a:t> </a:t>
            </a:r>
            <a:r>
              <a:rPr lang="ro-RO" dirty="0"/>
              <a:t>obiecte</a:t>
            </a:r>
            <a:r>
              <a:rPr lang="en-US" dirty="0"/>
              <a:t> false (“mocked”)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folosite</a:t>
            </a:r>
            <a:r>
              <a:rPr lang="en-US" dirty="0"/>
              <a:t> ca date de intrare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testele</a:t>
            </a:r>
            <a:r>
              <a:rPr lang="en-US" dirty="0"/>
              <a:t> </a:t>
            </a:r>
            <a:r>
              <a:rPr lang="en-US" dirty="0" err="1"/>
              <a:t>unitare</a:t>
            </a:r>
            <a:r>
              <a:rPr lang="en-US" dirty="0"/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b="1" dirty="0" err="1"/>
              <a:t>Principalele</a:t>
            </a:r>
            <a:r>
              <a:rPr lang="en-US" b="1" dirty="0"/>
              <a:t> </a:t>
            </a:r>
            <a:r>
              <a:rPr lang="en-US" b="1" dirty="0" err="1"/>
              <a:t>etape</a:t>
            </a:r>
            <a:r>
              <a:rPr lang="en-US" b="1" dirty="0"/>
              <a:t> de </a:t>
            </a:r>
            <a:r>
              <a:rPr lang="en-US" b="1" dirty="0" err="1"/>
              <a:t>testare</a:t>
            </a:r>
            <a:r>
              <a:rPr lang="en-US" b="1" dirty="0"/>
              <a:t> </a:t>
            </a:r>
            <a:r>
              <a:rPr lang="en-US" b="1" dirty="0" err="1"/>
              <a:t>unitara</a:t>
            </a:r>
            <a:r>
              <a:rPr lang="en-US" b="1" dirty="0"/>
              <a:t> cu </a:t>
            </a:r>
            <a:r>
              <a:rPr lang="en-US" b="1" dirty="0" err="1"/>
              <a:t>Xunit</a:t>
            </a:r>
            <a:r>
              <a:rPr lang="en-US" b="1" dirty="0"/>
              <a:t>:</a:t>
            </a:r>
          </a:p>
          <a:p>
            <a:pPr marL="228600" indent="-228600">
              <a:lnSpc>
                <a:spcPct val="115000"/>
              </a:lnSpc>
              <a:spcBef>
                <a:spcPts val="16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de test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adnotarea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(test) cu [Fact]</a:t>
            </a:r>
          </a:p>
          <a:p>
            <a:pPr marL="228600" indent="-228600">
              <a:lnSpc>
                <a:spcPct val="115000"/>
              </a:lnSpc>
              <a:spcBef>
                <a:spcPts val="16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b="1" dirty="0"/>
              <a:t>Arrange: </a:t>
            </a:r>
            <a:r>
              <a:rPr lang="en-US" dirty="0" err="1"/>
              <a:t>crearea</a:t>
            </a:r>
            <a:r>
              <a:rPr lang="en-US" dirty="0"/>
              <a:t> de date de intrare false cu </a:t>
            </a:r>
            <a:r>
              <a:rPr lang="en-US" dirty="0" err="1"/>
              <a:t>moq</a:t>
            </a:r>
            <a:endParaRPr lang="en-US" dirty="0"/>
          </a:p>
          <a:p>
            <a:pPr marL="228600" indent="-228600">
              <a:lnSpc>
                <a:spcPct val="115000"/>
              </a:lnSpc>
              <a:spcBef>
                <a:spcPts val="16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b="1" dirty="0"/>
              <a:t>Act: </a:t>
            </a:r>
            <a:r>
              <a:rPr lang="en-US" dirty="0" err="1"/>
              <a:t>simularea</a:t>
            </a:r>
            <a:r>
              <a:rPr lang="en-US" dirty="0"/>
              <a:t> </a:t>
            </a:r>
            <a:r>
              <a:rPr lang="en-US" dirty="0" err="1"/>
              <a:t>rularii</a:t>
            </a:r>
            <a:r>
              <a:rPr lang="en-US" dirty="0"/>
              <a:t> </a:t>
            </a:r>
            <a:r>
              <a:rPr lang="en-US" dirty="0" err="1"/>
              <a:t>functionalitatii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fi testata</a:t>
            </a:r>
          </a:p>
          <a:p>
            <a:pPr marL="228600" indent="-228600">
              <a:lnSpc>
                <a:spcPct val="115000"/>
              </a:lnSpc>
              <a:spcBef>
                <a:spcPts val="1600"/>
              </a:spcBef>
              <a:buClr>
                <a:schemeClr val="tx2"/>
              </a:buClr>
              <a:buFont typeface="+mj-lt"/>
              <a:buAutoNum type="arabicPeriod"/>
            </a:pPr>
            <a:r>
              <a:rPr lang="en-US" b="1" dirty="0"/>
              <a:t>Assert: </a:t>
            </a: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rezultatului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549" name="Google Shape;549;p29"/>
          <p:cNvSpPr txBox="1">
            <a:spLocks noGrp="1"/>
          </p:cNvSpPr>
          <p:nvPr>
            <p:ph type="title"/>
          </p:nvPr>
        </p:nvSpPr>
        <p:spPr>
          <a:xfrm>
            <a:off x="610738" y="555275"/>
            <a:ext cx="791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Xunit + Moq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title" idx="2"/>
          </p:nvPr>
        </p:nvSpPr>
        <p:spPr>
          <a:xfrm>
            <a:off x="5090149" y="685163"/>
            <a:ext cx="2295489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3" name="Google Shape;573;p31"/>
          <p:cNvSpPr txBox="1">
            <a:spLocks noGrp="1"/>
          </p:cNvSpPr>
          <p:nvPr>
            <p:ph type="ctrTitle"/>
          </p:nvPr>
        </p:nvSpPr>
        <p:spPr>
          <a:xfrm>
            <a:off x="3259260" y="2073168"/>
            <a:ext cx="5312700" cy="11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Testare </a:t>
            </a:r>
            <a:r>
              <a:rPr lang="es-ES" dirty="0" err="1"/>
              <a:t>functionala</a:t>
            </a:r>
            <a:endParaRPr lang="es-ES" dirty="0"/>
          </a:p>
        </p:txBody>
      </p:sp>
      <p:sp>
        <p:nvSpPr>
          <p:cNvPr id="574" name="Google Shape;574;p31"/>
          <p:cNvSpPr/>
          <p:nvPr/>
        </p:nvSpPr>
        <p:spPr>
          <a:xfrm>
            <a:off x="1484179" y="3801465"/>
            <a:ext cx="1512872" cy="598815"/>
          </a:xfrm>
          <a:custGeom>
            <a:avLst/>
            <a:gdLst/>
            <a:ahLst/>
            <a:cxnLst/>
            <a:rect l="l" t="t" r="r" b="b"/>
            <a:pathLst>
              <a:path w="45956" h="18190" extrusionOk="0">
                <a:moveTo>
                  <a:pt x="0" y="0"/>
                </a:moveTo>
                <a:cubicBezTo>
                  <a:pt x="2122" y="2977"/>
                  <a:pt x="3421" y="6524"/>
                  <a:pt x="4054" y="10071"/>
                </a:cubicBezTo>
                <a:cubicBezTo>
                  <a:pt x="4656" y="13174"/>
                  <a:pt x="4434" y="15771"/>
                  <a:pt x="8203" y="17101"/>
                </a:cubicBezTo>
                <a:cubicBezTo>
                  <a:pt x="9190" y="17459"/>
                  <a:pt x="10454" y="17552"/>
                  <a:pt x="11761" y="17552"/>
                </a:cubicBezTo>
                <a:cubicBezTo>
                  <a:pt x="13168" y="17552"/>
                  <a:pt x="14623" y="17444"/>
                  <a:pt x="15831" y="17444"/>
                </a:cubicBezTo>
                <a:cubicBezTo>
                  <a:pt x="15984" y="17444"/>
                  <a:pt x="16133" y="17446"/>
                  <a:pt x="16278" y="17450"/>
                </a:cubicBezTo>
                <a:cubicBezTo>
                  <a:pt x="21155" y="17671"/>
                  <a:pt x="25937" y="17830"/>
                  <a:pt x="30941" y="17893"/>
                </a:cubicBezTo>
                <a:cubicBezTo>
                  <a:pt x="33380" y="17925"/>
                  <a:pt x="35786" y="17988"/>
                  <a:pt x="38257" y="18020"/>
                </a:cubicBezTo>
                <a:cubicBezTo>
                  <a:pt x="38876" y="18020"/>
                  <a:pt x="40356" y="18190"/>
                  <a:pt x="41830" y="18190"/>
                </a:cubicBezTo>
                <a:cubicBezTo>
                  <a:pt x="43899" y="18190"/>
                  <a:pt x="45955" y="17855"/>
                  <a:pt x="45604" y="16246"/>
                </a:cubicBezTo>
                <a:cubicBezTo>
                  <a:pt x="45541" y="16151"/>
                  <a:pt x="45477" y="16024"/>
                  <a:pt x="45477" y="15929"/>
                </a:cubicBezTo>
                <a:cubicBezTo>
                  <a:pt x="43544" y="16453"/>
                  <a:pt x="41571" y="16676"/>
                  <a:pt x="39591" y="16676"/>
                </a:cubicBezTo>
                <a:cubicBezTo>
                  <a:pt x="35345" y="16676"/>
                  <a:pt x="31063" y="15652"/>
                  <a:pt x="27046" y="14378"/>
                </a:cubicBezTo>
                <a:cubicBezTo>
                  <a:pt x="20934" y="12414"/>
                  <a:pt x="14727" y="9976"/>
                  <a:pt x="9121" y="6904"/>
                </a:cubicBezTo>
                <a:cubicBezTo>
                  <a:pt x="5701" y="5067"/>
                  <a:pt x="2661" y="2724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1085925" y="1508977"/>
            <a:ext cx="2142467" cy="2855547"/>
          </a:xfrm>
          <a:custGeom>
            <a:avLst/>
            <a:gdLst/>
            <a:ahLst/>
            <a:cxnLst/>
            <a:rect l="l" t="t" r="r" b="b"/>
            <a:pathLst>
              <a:path w="65081" h="86742" extrusionOk="0">
                <a:moveTo>
                  <a:pt x="24861" y="0"/>
                </a:moveTo>
                <a:cubicBezTo>
                  <a:pt x="6968" y="9311"/>
                  <a:pt x="1" y="35469"/>
                  <a:pt x="4435" y="54027"/>
                </a:cubicBezTo>
                <a:cubicBezTo>
                  <a:pt x="10167" y="78032"/>
                  <a:pt x="37655" y="86551"/>
                  <a:pt x="59665" y="86741"/>
                </a:cubicBezTo>
                <a:cubicBezTo>
                  <a:pt x="59665" y="86710"/>
                  <a:pt x="59697" y="86646"/>
                  <a:pt x="59729" y="86615"/>
                </a:cubicBezTo>
                <a:cubicBezTo>
                  <a:pt x="62104" y="85474"/>
                  <a:pt x="62832" y="78729"/>
                  <a:pt x="63212" y="76449"/>
                </a:cubicBezTo>
                <a:cubicBezTo>
                  <a:pt x="63466" y="75024"/>
                  <a:pt x="65081" y="67613"/>
                  <a:pt x="63244" y="66441"/>
                </a:cubicBezTo>
                <a:lnTo>
                  <a:pt x="63244" y="66441"/>
                </a:lnTo>
                <a:cubicBezTo>
                  <a:pt x="63212" y="66441"/>
                  <a:pt x="63212" y="66473"/>
                  <a:pt x="63212" y="66473"/>
                </a:cubicBezTo>
                <a:cubicBezTo>
                  <a:pt x="61275" y="66707"/>
                  <a:pt x="59307" y="66823"/>
                  <a:pt x="57325" y="66823"/>
                </a:cubicBezTo>
                <a:cubicBezTo>
                  <a:pt x="43206" y="66823"/>
                  <a:pt x="28439" y="60917"/>
                  <a:pt x="19857" y="49530"/>
                </a:cubicBezTo>
                <a:cubicBezTo>
                  <a:pt x="10958" y="37781"/>
                  <a:pt x="14917" y="19128"/>
                  <a:pt x="29010" y="13586"/>
                </a:cubicBezTo>
                <a:cubicBezTo>
                  <a:pt x="27490" y="9121"/>
                  <a:pt x="26159" y="4560"/>
                  <a:pt x="24861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1085925" y="1494361"/>
            <a:ext cx="2010062" cy="2881817"/>
          </a:xfrm>
          <a:custGeom>
            <a:avLst/>
            <a:gdLst/>
            <a:ahLst/>
            <a:cxnLst/>
            <a:rect l="l" t="t" r="r" b="b"/>
            <a:pathLst>
              <a:path w="61059" h="87540" extrusionOk="0">
                <a:moveTo>
                  <a:pt x="25241" y="1"/>
                </a:moveTo>
                <a:cubicBezTo>
                  <a:pt x="14822" y="3928"/>
                  <a:pt x="8615" y="13872"/>
                  <a:pt x="4941" y="23404"/>
                </a:cubicBezTo>
                <a:cubicBezTo>
                  <a:pt x="1078" y="33570"/>
                  <a:pt x="64" y="46396"/>
                  <a:pt x="3484" y="56815"/>
                </a:cubicBezTo>
                <a:cubicBezTo>
                  <a:pt x="6651" y="66474"/>
                  <a:pt x="13302" y="73441"/>
                  <a:pt x="22739" y="78350"/>
                </a:cubicBezTo>
                <a:cubicBezTo>
                  <a:pt x="32399" y="83346"/>
                  <a:pt x="43445" y="87539"/>
                  <a:pt x="54557" y="87539"/>
                </a:cubicBezTo>
                <a:cubicBezTo>
                  <a:pt x="56122" y="87539"/>
                  <a:pt x="57689" y="87456"/>
                  <a:pt x="59254" y="87280"/>
                </a:cubicBezTo>
                <a:cubicBezTo>
                  <a:pt x="59317" y="87280"/>
                  <a:pt x="59380" y="87280"/>
                  <a:pt x="59412" y="87312"/>
                </a:cubicBezTo>
                <a:cubicBezTo>
                  <a:pt x="60045" y="86900"/>
                  <a:pt x="60584" y="86489"/>
                  <a:pt x="61059" y="86013"/>
                </a:cubicBezTo>
                <a:lnTo>
                  <a:pt x="61059" y="86013"/>
                </a:lnTo>
                <a:cubicBezTo>
                  <a:pt x="60866" y="86015"/>
                  <a:pt x="60673" y="86015"/>
                  <a:pt x="60479" y="86015"/>
                </a:cubicBezTo>
                <a:cubicBezTo>
                  <a:pt x="37626" y="86015"/>
                  <a:pt x="9803" y="76727"/>
                  <a:pt x="4213" y="53426"/>
                </a:cubicBezTo>
                <a:cubicBezTo>
                  <a:pt x="1" y="35755"/>
                  <a:pt x="7063" y="9628"/>
                  <a:pt x="25684" y="1394"/>
                </a:cubicBezTo>
                <a:cubicBezTo>
                  <a:pt x="25526" y="919"/>
                  <a:pt x="25399" y="476"/>
                  <a:pt x="25241" y="1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1758361" y="915775"/>
            <a:ext cx="177274" cy="90135"/>
          </a:xfrm>
          <a:custGeom>
            <a:avLst/>
            <a:gdLst/>
            <a:ahLst/>
            <a:cxnLst/>
            <a:rect l="l" t="t" r="r" b="b"/>
            <a:pathLst>
              <a:path w="5385" h="2738" extrusionOk="0">
                <a:moveTo>
                  <a:pt x="5384" y="1"/>
                </a:moveTo>
                <a:cubicBezTo>
                  <a:pt x="3231" y="159"/>
                  <a:pt x="1299" y="1046"/>
                  <a:pt x="0" y="2692"/>
                </a:cubicBezTo>
                <a:cubicBezTo>
                  <a:pt x="241" y="2723"/>
                  <a:pt x="479" y="2738"/>
                  <a:pt x="715" y="2738"/>
                </a:cubicBezTo>
                <a:cubicBezTo>
                  <a:pt x="2684" y="2738"/>
                  <a:pt x="4451" y="1698"/>
                  <a:pt x="5384" y="1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1758361" y="915775"/>
            <a:ext cx="348228" cy="378218"/>
          </a:xfrm>
          <a:custGeom>
            <a:avLst/>
            <a:gdLst/>
            <a:ahLst/>
            <a:cxnLst/>
            <a:rect l="l" t="t" r="r" b="b"/>
            <a:pathLst>
              <a:path w="10578" h="11489" extrusionOk="0">
                <a:moveTo>
                  <a:pt x="5384" y="1"/>
                </a:moveTo>
                <a:cubicBezTo>
                  <a:pt x="4592" y="1698"/>
                  <a:pt x="2563" y="2738"/>
                  <a:pt x="671" y="2738"/>
                </a:cubicBezTo>
                <a:cubicBezTo>
                  <a:pt x="445" y="2738"/>
                  <a:pt x="220" y="2723"/>
                  <a:pt x="0" y="2692"/>
                </a:cubicBezTo>
                <a:lnTo>
                  <a:pt x="0" y="2692"/>
                </a:lnTo>
                <a:cubicBezTo>
                  <a:pt x="1584" y="5036"/>
                  <a:pt x="3801" y="8519"/>
                  <a:pt x="4181" y="11243"/>
                </a:cubicBezTo>
                <a:cubicBezTo>
                  <a:pt x="4735" y="11409"/>
                  <a:pt x="5293" y="11488"/>
                  <a:pt x="5844" y="11488"/>
                </a:cubicBezTo>
                <a:cubicBezTo>
                  <a:pt x="7498" y="11488"/>
                  <a:pt x="9089" y="10776"/>
                  <a:pt x="10325" y="9565"/>
                </a:cubicBezTo>
                <a:cubicBezTo>
                  <a:pt x="10420" y="9470"/>
                  <a:pt x="10483" y="9470"/>
                  <a:pt x="10578" y="9470"/>
                </a:cubicBezTo>
                <a:cubicBezTo>
                  <a:pt x="10515" y="9406"/>
                  <a:pt x="10578" y="9311"/>
                  <a:pt x="10578" y="9248"/>
                </a:cubicBezTo>
                <a:lnTo>
                  <a:pt x="10578" y="9248"/>
                </a:lnTo>
                <a:cubicBezTo>
                  <a:pt x="10549" y="9296"/>
                  <a:pt x="10523" y="9318"/>
                  <a:pt x="10497" y="9318"/>
                </a:cubicBezTo>
                <a:cubicBezTo>
                  <a:pt x="10439" y="9318"/>
                  <a:pt x="10381" y="9203"/>
                  <a:pt x="10293" y="9026"/>
                </a:cubicBezTo>
                <a:cubicBezTo>
                  <a:pt x="8709" y="6176"/>
                  <a:pt x="6714" y="3009"/>
                  <a:pt x="5384" y="1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1846979" y="1199340"/>
            <a:ext cx="356589" cy="164633"/>
          </a:xfrm>
          <a:custGeom>
            <a:avLst/>
            <a:gdLst/>
            <a:ahLst/>
            <a:cxnLst/>
            <a:rect l="l" t="t" r="r" b="b"/>
            <a:pathLst>
              <a:path w="10832" h="5001" extrusionOk="0">
                <a:moveTo>
                  <a:pt x="7854" y="0"/>
                </a:moveTo>
                <a:cubicBezTo>
                  <a:pt x="7854" y="64"/>
                  <a:pt x="7854" y="95"/>
                  <a:pt x="7823" y="190"/>
                </a:cubicBezTo>
                <a:cubicBezTo>
                  <a:pt x="6682" y="1797"/>
                  <a:pt x="4806" y="2650"/>
                  <a:pt x="2898" y="2650"/>
                </a:cubicBezTo>
                <a:cubicBezTo>
                  <a:pt x="2210" y="2650"/>
                  <a:pt x="1518" y="2539"/>
                  <a:pt x="855" y="2312"/>
                </a:cubicBezTo>
                <a:cubicBezTo>
                  <a:pt x="634" y="3231"/>
                  <a:pt x="349" y="4054"/>
                  <a:pt x="0" y="4909"/>
                </a:cubicBezTo>
                <a:cubicBezTo>
                  <a:pt x="64" y="4846"/>
                  <a:pt x="159" y="4846"/>
                  <a:pt x="254" y="4846"/>
                </a:cubicBezTo>
                <a:cubicBezTo>
                  <a:pt x="872" y="4949"/>
                  <a:pt x="1487" y="5001"/>
                  <a:pt x="2098" y="5001"/>
                </a:cubicBezTo>
                <a:cubicBezTo>
                  <a:pt x="3739" y="5001"/>
                  <a:pt x="5340" y="4626"/>
                  <a:pt x="6841" y="3864"/>
                </a:cubicBezTo>
                <a:cubicBezTo>
                  <a:pt x="8393" y="3104"/>
                  <a:pt x="9501" y="1901"/>
                  <a:pt x="10831" y="887"/>
                </a:cubicBezTo>
                <a:cubicBezTo>
                  <a:pt x="10768" y="824"/>
                  <a:pt x="10704" y="697"/>
                  <a:pt x="10704" y="634"/>
                </a:cubicBezTo>
                <a:cubicBezTo>
                  <a:pt x="10635" y="636"/>
                  <a:pt x="10565" y="637"/>
                  <a:pt x="10496" y="637"/>
                </a:cubicBezTo>
                <a:cubicBezTo>
                  <a:pt x="9580" y="637"/>
                  <a:pt x="8649" y="442"/>
                  <a:pt x="7854" y="0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1"/>
          <p:cNvSpPr/>
          <p:nvPr/>
        </p:nvSpPr>
        <p:spPr>
          <a:xfrm>
            <a:off x="1849053" y="1220178"/>
            <a:ext cx="1011302" cy="852990"/>
          </a:xfrm>
          <a:custGeom>
            <a:avLst/>
            <a:gdLst/>
            <a:ahLst/>
            <a:cxnLst/>
            <a:rect l="l" t="t" r="r" b="b"/>
            <a:pathLst>
              <a:path w="30720" h="25911" extrusionOk="0">
                <a:moveTo>
                  <a:pt x="10420" y="1"/>
                </a:moveTo>
                <a:cubicBezTo>
                  <a:pt x="8813" y="2977"/>
                  <a:pt x="5301" y="4201"/>
                  <a:pt x="1979" y="4201"/>
                </a:cubicBezTo>
                <a:cubicBezTo>
                  <a:pt x="1306" y="4201"/>
                  <a:pt x="641" y="4150"/>
                  <a:pt x="1" y="4054"/>
                </a:cubicBezTo>
                <a:lnTo>
                  <a:pt x="1" y="4054"/>
                </a:lnTo>
                <a:cubicBezTo>
                  <a:pt x="64" y="4118"/>
                  <a:pt x="96" y="4149"/>
                  <a:pt x="96" y="4213"/>
                </a:cubicBezTo>
                <a:cubicBezTo>
                  <a:pt x="1837" y="10167"/>
                  <a:pt x="6113" y="24734"/>
                  <a:pt x="6398" y="25716"/>
                </a:cubicBezTo>
                <a:cubicBezTo>
                  <a:pt x="6398" y="25811"/>
                  <a:pt x="6429" y="25843"/>
                  <a:pt x="6398" y="25906"/>
                </a:cubicBezTo>
                <a:cubicBezTo>
                  <a:pt x="6598" y="25909"/>
                  <a:pt x="6798" y="25910"/>
                  <a:pt x="6998" y="25910"/>
                </a:cubicBezTo>
                <a:cubicBezTo>
                  <a:pt x="11223" y="25910"/>
                  <a:pt x="15357" y="25267"/>
                  <a:pt x="19319" y="23816"/>
                </a:cubicBezTo>
                <a:cubicBezTo>
                  <a:pt x="23594" y="22264"/>
                  <a:pt x="26919" y="19699"/>
                  <a:pt x="30720" y="17450"/>
                </a:cubicBezTo>
                <a:cubicBezTo>
                  <a:pt x="27236" y="14632"/>
                  <a:pt x="13428" y="3199"/>
                  <a:pt x="10420" y="1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2023161" y="1760216"/>
            <a:ext cx="912246" cy="415681"/>
          </a:xfrm>
          <a:custGeom>
            <a:avLst/>
            <a:gdLst/>
            <a:ahLst/>
            <a:cxnLst/>
            <a:rect l="l" t="t" r="r" b="b"/>
            <a:pathLst>
              <a:path w="27711" h="12627" extrusionOk="0">
                <a:moveTo>
                  <a:pt x="24164" y="0"/>
                </a:moveTo>
                <a:cubicBezTo>
                  <a:pt x="24256" y="92"/>
                  <a:pt x="24401" y="175"/>
                  <a:pt x="24565" y="253"/>
                </a:cubicBezTo>
                <a:lnTo>
                  <a:pt x="24565" y="253"/>
                </a:lnTo>
                <a:cubicBezTo>
                  <a:pt x="24427" y="163"/>
                  <a:pt x="24293" y="78"/>
                  <a:pt x="24164" y="0"/>
                </a:cubicBezTo>
                <a:close/>
                <a:moveTo>
                  <a:pt x="24565" y="253"/>
                </a:moveTo>
                <a:cubicBezTo>
                  <a:pt x="24852" y="442"/>
                  <a:pt x="25153" y="655"/>
                  <a:pt x="25450" y="874"/>
                </a:cubicBezTo>
                <a:lnTo>
                  <a:pt x="25450" y="874"/>
                </a:lnTo>
                <a:cubicBezTo>
                  <a:pt x="25501" y="827"/>
                  <a:pt x="25546" y="781"/>
                  <a:pt x="25526" y="760"/>
                </a:cubicBezTo>
                <a:cubicBezTo>
                  <a:pt x="25333" y="568"/>
                  <a:pt x="24908" y="418"/>
                  <a:pt x="24565" y="253"/>
                </a:cubicBezTo>
                <a:close/>
                <a:moveTo>
                  <a:pt x="25450" y="874"/>
                </a:moveTo>
                <a:cubicBezTo>
                  <a:pt x="25421" y="901"/>
                  <a:pt x="25390" y="928"/>
                  <a:pt x="25367" y="950"/>
                </a:cubicBezTo>
                <a:cubicBezTo>
                  <a:pt x="17222" y="7424"/>
                  <a:pt x="9864" y="9639"/>
                  <a:pt x="1642" y="9639"/>
                </a:cubicBezTo>
                <a:cubicBezTo>
                  <a:pt x="1297" y="9639"/>
                  <a:pt x="950" y="9635"/>
                  <a:pt x="602" y="9628"/>
                </a:cubicBezTo>
                <a:cubicBezTo>
                  <a:pt x="222" y="9628"/>
                  <a:pt x="792" y="8488"/>
                  <a:pt x="792" y="8171"/>
                </a:cubicBezTo>
                <a:cubicBezTo>
                  <a:pt x="792" y="8171"/>
                  <a:pt x="791" y="8171"/>
                  <a:pt x="791" y="8171"/>
                </a:cubicBezTo>
                <a:cubicBezTo>
                  <a:pt x="721" y="8171"/>
                  <a:pt x="1" y="11027"/>
                  <a:pt x="95" y="12066"/>
                </a:cubicBezTo>
                <a:cubicBezTo>
                  <a:pt x="190" y="12066"/>
                  <a:pt x="222" y="12066"/>
                  <a:pt x="317" y="12098"/>
                </a:cubicBezTo>
                <a:cubicBezTo>
                  <a:pt x="1343" y="12471"/>
                  <a:pt x="2470" y="12626"/>
                  <a:pt x="3652" y="12626"/>
                </a:cubicBezTo>
                <a:cubicBezTo>
                  <a:pt x="7686" y="12626"/>
                  <a:pt x="12357" y="10818"/>
                  <a:pt x="15835" y="9691"/>
                </a:cubicBezTo>
                <a:cubicBezTo>
                  <a:pt x="20744" y="8044"/>
                  <a:pt x="23974" y="6271"/>
                  <a:pt x="27711" y="2629"/>
                </a:cubicBezTo>
                <a:cubicBezTo>
                  <a:pt x="27665" y="2629"/>
                  <a:pt x="26584" y="1708"/>
                  <a:pt x="25450" y="874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2239998" y="2134474"/>
            <a:ext cx="182476" cy="186623"/>
          </a:xfrm>
          <a:custGeom>
            <a:avLst/>
            <a:gdLst/>
            <a:ahLst/>
            <a:cxnLst/>
            <a:rect l="l" t="t" r="r" b="b"/>
            <a:pathLst>
              <a:path w="5543" h="5669" extrusionOk="0">
                <a:moveTo>
                  <a:pt x="3737" y="0"/>
                </a:moveTo>
                <a:cubicBezTo>
                  <a:pt x="2534" y="412"/>
                  <a:pt x="1267" y="729"/>
                  <a:pt x="0" y="919"/>
                </a:cubicBezTo>
                <a:cubicBezTo>
                  <a:pt x="761" y="2471"/>
                  <a:pt x="1394" y="4054"/>
                  <a:pt x="1996" y="5638"/>
                </a:cubicBezTo>
                <a:lnTo>
                  <a:pt x="2027" y="5638"/>
                </a:lnTo>
                <a:cubicBezTo>
                  <a:pt x="2215" y="5658"/>
                  <a:pt x="2399" y="5669"/>
                  <a:pt x="2578" y="5669"/>
                </a:cubicBezTo>
                <a:cubicBezTo>
                  <a:pt x="3764" y="5669"/>
                  <a:pt x="4773" y="5215"/>
                  <a:pt x="5543" y="4307"/>
                </a:cubicBezTo>
                <a:cubicBezTo>
                  <a:pt x="4878" y="2946"/>
                  <a:pt x="4244" y="1457"/>
                  <a:pt x="3737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"/>
          <p:cNvSpPr/>
          <p:nvPr/>
        </p:nvSpPr>
        <p:spPr>
          <a:xfrm>
            <a:off x="2489162" y="2014582"/>
            <a:ext cx="323209" cy="297794"/>
          </a:xfrm>
          <a:custGeom>
            <a:avLst/>
            <a:gdLst/>
            <a:ahLst/>
            <a:cxnLst/>
            <a:rect l="l" t="t" r="r" b="b"/>
            <a:pathLst>
              <a:path w="9818" h="9046" extrusionOk="0">
                <a:moveTo>
                  <a:pt x="6524" y="1"/>
                </a:moveTo>
                <a:cubicBezTo>
                  <a:pt x="5036" y="729"/>
                  <a:pt x="3484" y="1299"/>
                  <a:pt x="1932" y="1837"/>
                </a:cubicBezTo>
                <a:cubicBezTo>
                  <a:pt x="1299" y="1996"/>
                  <a:pt x="665" y="2217"/>
                  <a:pt x="0" y="2471"/>
                </a:cubicBezTo>
                <a:lnTo>
                  <a:pt x="32" y="2502"/>
                </a:lnTo>
                <a:cubicBezTo>
                  <a:pt x="1394" y="4529"/>
                  <a:pt x="2407" y="6841"/>
                  <a:pt x="3484" y="9026"/>
                </a:cubicBezTo>
                <a:cubicBezTo>
                  <a:pt x="3505" y="9026"/>
                  <a:pt x="3526" y="9012"/>
                  <a:pt x="3566" y="9012"/>
                </a:cubicBezTo>
                <a:cubicBezTo>
                  <a:pt x="3586" y="9012"/>
                  <a:pt x="3611" y="9016"/>
                  <a:pt x="3642" y="9026"/>
                </a:cubicBezTo>
                <a:cubicBezTo>
                  <a:pt x="3857" y="9039"/>
                  <a:pt x="4067" y="9045"/>
                  <a:pt x="4272" y="9045"/>
                </a:cubicBezTo>
                <a:cubicBezTo>
                  <a:pt x="6631" y="9045"/>
                  <a:pt x="8332" y="8199"/>
                  <a:pt x="9818" y="6334"/>
                </a:cubicBezTo>
                <a:cubicBezTo>
                  <a:pt x="9754" y="6303"/>
                  <a:pt x="9659" y="6271"/>
                  <a:pt x="9628" y="6176"/>
                </a:cubicBezTo>
                <a:cubicBezTo>
                  <a:pt x="8994" y="5226"/>
                  <a:pt x="8583" y="4118"/>
                  <a:pt x="8076" y="3136"/>
                </a:cubicBezTo>
                <a:cubicBezTo>
                  <a:pt x="7569" y="2091"/>
                  <a:pt x="6999" y="1109"/>
                  <a:pt x="6524" y="96"/>
                </a:cubicBezTo>
                <a:lnTo>
                  <a:pt x="6524" y="1"/>
                </a:ln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83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Partitionare</a:t>
            </a:r>
            <a:r>
              <a:rPr lang="es-ES" dirty="0"/>
              <a:t> in clase de </a:t>
            </a:r>
            <a:r>
              <a:rPr lang="es-ES" dirty="0" err="1"/>
              <a:t>echivalenta</a:t>
            </a:r>
            <a:endParaRPr dirty="0"/>
          </a:p>
        </p:txBody>
      </p:sp>
      <p:sp>
        <p:nvSpPr>
          <p:cNvPr id="548" name="Google Shape;548;p29"/>
          <p:cNvSpPr txBox="1">
            <a:spLocks noGrp="1"/>
          </p:cNvSpPr>
          <p:nvPr>
            <p:ph type="body" idx="1"/>
          </p:nvPr>
        </p:nvSpPr>
        <p:spPr>
          <a:xfrm>
            <a:off x="610500" y="1127975"/>
            <a:ext cx="7916700" cy="1023112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Functionalitarea</a:t>
            </a:r>
            <a:r>
              <a:rPr lang="en-US" b="1" dirty="0"/>
              <a:t> </a:t>
            </a:r>
            <a:r>
              <a:rPr lang="en-US" b="1" dirty="0" err="1"/>
              <a:t>aleasa</a:t>
            </a:r>
            <a:r>
              <a:rPr lang="en-US" b="1" dirty="0"/>
              <a:t>: </a:t>
            </a:r>
            <a:r>
              <a:rPr lang="en-US" dirty="0" err="1"/>
              <a:t>filtrarea</a:t>
            </a:r>
            <a:r>
              <a:rPr lang="en-US" dirty="0"/>
              <a:t> </a:t>
            </a:r>
            <a:r>
              <a:rPr lang="en-US" dirty="0" err="1"/>
              <a:t>animalutelor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de: </a:t>
            </a:r>
            <a:r>
              <a:rPr lang="en-US" dirty="0" err="1"/>
              <a:t>varsta</a:t>
            </a:r>
            <a:r>
              <a:rPr lang="en-US" dirty="0"/>
              <a:t>, rasa </a:t>
            </a:r>
            <a:r>
              <a:rPr lang="en-US" dirty="0" err="1"/>
              <a:t>si</a:t>
            </a:r>
            <a:r>
              <a:rPr lang="en-US" dirty="0"/>
              <a:t> specie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169E-8C5A-7FE1-361F-83C864791582}"/>
              </a:ext>
            </a:extLst>
          </p:cNvPr>
          <p:cNvSpPr txBox="1">
            <a:spLocks/>
          </p:cNvSpPr>
          <p:nvPr/>
        </p:nvSpPr>
        <p:spPr>
          <a:xfrm>
            <a:off x="610500" y="1637414"/>
            <a:ext cx="8079844" cy="29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1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err="1"/>
              <a:t>Cazuri</a:t>
            </a:r>
            <a:r>
              <a:rPr lang="en-US" b="1" dirty="0"/>
              <a:t> </a:t>
            </a:r>
            <a:r>
              <a:rPr lang="en-US" b="1" dirty="0" err="1"/>
              <a:t>tratate</a:t>
            </a:r>
            <a:r>
              <a:rPr lang="en-US" b="1" dirty="0"/>
              <a:t>: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Index_NoFilter_ReturnsViewResult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Index_FilterSpecies_ReturnsViewResult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Index_FilterBreed_ReturnsViewResult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Index_FilterAge_ReturnsViewResult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Index_SpeciesAndBreedFilter_ReturnsViewResult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Index_SpeciesAndAgeFilter_ReturnsViewResult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Index_BreedAndAgeFilter_ReturnsViewResult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endParaRPr lang="en-US" sz="1050" dirty="0"/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endParaRPr lang="en-US" sz="1050" dirty="0"/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Index_SpeciesBreedAndAgeFilter_ReturnsViewResult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SpeciesFilterNotFound_ReturnsViewResult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/>
              <a:t>Task </a:t>
            </a:r>
            <a:r>
              <a:rPr lang="en-US" sz="1050" dirty="0" err="1"/>
              <a:t>BreedFilterNotFound_ReturnsViewResult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AgeFilterNotFound_ReturnsViewResult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SpeciesAndBreedFilterNotFound_ReturnsViewResult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SpeciesAndBreedFilterNotFound_ReturnsViewResult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/>
              <a:t>Task </a:t>
            </a:r>
            <a:r>
              <a:rPr lang="en-US" sz="1050" dirty="0" err="1"/>
              <a:t>BreedAndAgeFilterNotFound_ReturnsViewResult</a:t>
            </a:r>
            <a:r>
              <a:rPr lang="en-US" sz="1050" dirty="0"/>
              <a:t>()</a:t>
            </a:r>
          </a:p>
          <a:p>
            <a:pPr marL="171450" indent="-17145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1050" dirty="0" err="1"/>
              <a:t>SpeciesBreedAndAgeFilterNotFound_ReturnsViewResult</a:t>
            </a:r>
            <a:r>
              <a:rPr lang="en-US" sz="105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4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402AE-5F3D-7EF9-D11A-C1FA5775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</a:t>
            </a:r>
            <a:r>
              <a:rPr lang="en-US" dirty="0" err="1"/>
              <a:t>valorilor</a:t>
            </a:r>
            <a:r>
              <a:rPr lang="en-US" dirty="0"/>
              <a:t> de </a:t>
            </a:r>
            <a:r>
              <a:rPr lang="en-US" dirty="0" err="1"/>
              <a:t>frontiera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FFA3C-B7EA-460F-D6CD-E8FB382F9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400" dirty="0"/>
              <a:t>In </a:t>
            </a:r>
            <a:r>
              <a:rPr lang="en-US" sz="1400" dirty="0" err="1"/>
              <a:t>urma</a:t>
            </a:r>
            <a:r>
              <a:rPr lang="en-US" sz="1400" dirty="0"/>
              <a:t> </a:t>
            </a:r>
            <a:r>
              <a:rPr lang="en-US" sz="1400" dirty="0" err="1"/>
              <a:t>determinarii</a:t>
            </a:r>
            <a:r>
              <a:rPr lang="en-US" sz="1400" dirty="0"/>
              <a:t> </a:t>
            </a:r>
            <a:r>
              <a:rPr lang="en-US" sz="1400" dirty="0" err="1"/>
              <a:t>claselor</a:t>
            </a:r>
            <a:r>
              <a:rPr lang="en-US" sz="1400" dirty="0"/>
              <a:t> de </a:t>
            </a:r>
            <a:r>
              <a:rPr lang="en-US" sz="1400" dirty="0" err="1"/>
              <a:t>echivalenta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analizate</a:t>
            </a:r>
            <a:r>
              <a:rPr lang="en-US" sz="1400" dirty="0"/>
              <a:t> </a:t>
            </a:r>
            <a:r>
              <a:rPr lang="en-US" sz="1400" dirty="0" err="1"/>
              <a:t>urmatoarele</a:t>
            </a:r>
            <a:r>
              <a:rPr lang="en-US" sz="1400" dirty="0"/>
              <a:t> </a:t>
            </a:r>
            <a:r>
              <a:rPr lang="en-US" sz="1400" dirty="0" err="1"/>
              <a:t>valori</a:t>
            </a:r>
            <a:r>
              <a:rPr lang="en-US" sz="1400" dirty="0"/>
              <a:t> de </a:t>
            </a:r>
            <a:r>
              <a:rPr lang="en-US" sz="1400" dirty="0" err="1"/>
              <a:t>frontiera</a:t>
            </a:r>
            <a:r>
              <a:rPr lang="en-US" sz="1400" dirty="0"/>
              <a:t>:</a:t>
            </a:r>
          </a:p>
          <a:p>
            <a:pPr marL="139700" indent="0">
              <a:buNone/>
            </a:pPr>
            <a:endParaRPr lang="en-US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Index_SpeciesFilter_MinValues_ReturnsViewResult</a:t>
            </a:r>
            <a:r>
              <a:rPr lang="en-US" sz="1200" dirty="0"/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Index_SpeciesFilter_MaxValues_ReturnsViewResult</a:t>
            </a:r>
            <a:r>
              <a:rPr lang="en-US" sz="1200" dirty="0"/>
              <a:t>() 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Index_InvalidSpecieMinFilter_ReturnsViewResult</a:t>
            </a:r>
            <a:r>
              <a:rPr lang="en-US" sz="1200" dirty="0"/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Index_InvalidSpecieMaxFilter_ReturnsViewResult</a:t>
            </a:r>
            <a:r>
              <a:rPr lang="en-US" sz="1200" dirty="0"/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Index_BreedFilter_MinValues_ReturnsViewResult</a:t>
            </a:r>
            <a:r>
              <a:rPr lang="en-US" sz="1200" dirty="0"/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Index_BreedFilter_MaxValues_ReturnsViewResult</a:t>
            </a:r>
            <a:r>
              <a:rPr lang="en-US" sz="1200" dirty="0"/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Index_InvalidBreedMinFilter_ReturnsViewResult</a:t>
            </a:r>
            <a:r>
              <a:rPr lang="en-US" sz="1200" dirty="0"/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Index_InvalidBreedMaxFilter_ReturnsViewResult</a:t>
            </a:r>
            <a:r>
              <a:rPr lang="en-US" sz="1200" dirty="0"/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Index_AgeFilter_MinValues_ReturnsViewResult</a:t>
            </a:r>
            <a:r>
              <a:rPr lang="en-US" sz="1200" dirty="0"/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1200" dirty="0" err="1"/>
              <a:t>Index_AgeFilter_MaxValues_ReturnsViewResult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5058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"/>
          <p:cNvSpPr txBox="1">
            <a:spLocks noGrp="1"/>
          </p:cNvSpPr>
          <p:nvPr>
            <p:ph type="title" idx="2"/>
          </p:nvPr>
        </p:nvSpPr>
        <p:spPr>
          <a:xfrm>
            <a:off x="5090149" y="685163"/>
            <a:ext cx="2295489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3" name="Google Shape;573;p31"/>
          <p:cNvSpPr txBox="1">
            <a:spLocks noGrp="1"/>
          </p:cNvSpPr>
          <p:nvPr>
            <p:ph type="ctrTitle"/>
          </p:nvPr>
        </p:nvSpPr>
        <p:spPr>
          <a:xfrm>
            <a:off x="3259260" y="2073168"/>
            <a:ext cx="5312700" cy="11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Testare </a:t>
            </a:r>
            <a:r>
              <a:rPr lang="es-ES" dirty="0" err="1"/>
              <a:t>structurala</a:t>
            </a:r>
            <a:endParaRPr lang="es-ES" dirty="0"/>
          </a:p>
        </p:txBody>
      </p:sp>
      <p:sp>
        <p:nvSpPr>
          <p:cNvPr id="574" name="Google Shape;574;p31"/>
          <p:cNvSpPr/>
          <p:nvPr/>
        </p:nvSpPr>
        <p:spPr>
          <a:xfrm>
            <a:off x="1484179" y="3801465"/>
            <a:ext cx="1512872" cy="598815"/>
          </a:xfrm>
          <a:custGeom>
            <a:avLst/>
            <a:gdLst/>
            <a:ahLst/>
            <a:cxnLst/>
            <a:rect l="l" t="t" r="r" b="b"/>
            <a:pathLst>
              <a:path w="45956" h="18190" extrusionOk="0">
                <a:moveTo>
                  <a:pt x="0" y="0"/>
                </a:moveTo>
                <a:cubicBezTo>
                  <a:pt x="2122" y="2977"/>
                  <a:pt x="3421" y="6524"/>
                  <a:pt x="4054" y="10071"/>
                </a:cubicBezTo>
                <a:cubicBezTo>
                  <a:pt x="4656" y="13174"/>
                  <a:pt x="4434" y="15771"/>
                  <a:pt x="8203" y="17101"/>
                </a:cubicBezTo>
                <a:cubicBezTo>
                  <a:pt x="9190" y="17459"/>
                  <a:pt x="10454" y="17552"/>
                  <a:pt x="11761" y="17552"/>
                </a:cubicBezTo>
                <a:cubicBezTo>
                  <a:pt x="13168" y="17552"/>
                  <a:pt x="14623" y="17444"/>
                  <a:pt x="15831" y="17444"/>
                </a:cubicBezTo>
                <a:cubicBezTo>
                  <a:pt x="15984" y="17444"/>
                  <a:pt x="16133" y="17446"/>
                  <a:pt x="16278" y="17450"/>
                </a:cubicBezTo>
                <a:cubicBezTo>
                  <a:pt x="21155" y="17671"/>
                  <a:pt x="25937" y="17830"/>
                  <a:pt x="30941" y="17893"/>
                </a:cubicBezTo>
                <a:cubicBezTo>
                  <a:pt x="33380" y="17925"/>
                  <a:pt x="35786" y="17988"/>
                  <a:pt x="38257" y="18020"/>
                </a:cubicBezTo>
                <a:cubicBezTo>
                  <a:pt x="38876" y="18020"/>
                  <a:pt x="40356" y="18190"/>
                  <a:pt x="41830" y="18190"/>
                </a:cubicBezTo>
                <a:cubicBezTo>
                  <a:pt x="43899" y="18190"/>
                  <a:pt x="45955" y="17855"/>
                  <a:pt x="45604" y="16246"/>
                </a:cubicBezTo>
                <a:cubicBezTo>
                  <a:pt x="45541" y="16151"/>
                  <a:pt x="45477" y="16024"/>
                  <a:pt x="45477" y="15929"/>
                </a:cubicBezTo>
                <a:cubicBezTo>
                  <a:pt x="43544" y="16453"/>
                  <a:pt x="41571" y="16676"/>
                  <a:pt x="39591" y="16676"/>
                </a:cubicBezTo>
                <a:cubicBezTo>
                  <a:pt x="35345" y="16676"/>
                  <a:pt x="31063" y="15652"/>
                  <a:pt x="27046" y="14378"/>
                </a:cubicBezTo>
                <a:cubicBezTo>
                  <a:pt x="20934" y="12414"/>
                  <a:pt x="14727" y="9976"/>
                  <a:pt x="9121" y="6904"/>
                </a:cubicBezTo>
                <a:cubicBezTo>
                  <a:pt x="5701" y="5067"/>
                  <a:pt x="2661" y="2724"/>
                  <a:pt x="0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1"/>
          <p:cNvSpPr/>
          <p:nvPr/>
        </p:nvSpPr>
        <p:spPr>
          <a:xfrm>
            <a:off x="1085925" y="1508977"/>
            <a:ext cx="2142467" cy="2855547"/>
          </a:xfrm>
          <a:custGeom>
            <a:avLst/>
            <a:gdLst/>
            <a:ahLst/>
            <a:cxnLst/>
            <a:rect l="l" t="t" r="r" b="b"/>
            <a:pathLst>
              <a:path w="65081" h="86742" extrusionOk="0">
                <a:moveTo>
                  <a:pt x="24861" y="0"/>
                </a:moveTo>
                <a:cubicBezTo>
                  <a:pt x="6968" y="9311"/>
                  <a:pt x="1" y="35469"/>
                  <a:pt x="4435" y="54027"/>
                </a:cubicBezTo>
                <a:cubicBezTo>
                  <a:pt x="10167" y="78032"/>
                  <a:pt x="37655" y="86551"/>
                  <a:pt x="59665" y="86741"/>
                </a:cubicBezTo>
                <a:cubicBezTo>
                  <a:pt x="59665" y="86710"/>
                  <a:pt x="59697" y="86646"/>
                  <a:pt x="59729" y="86615"/>
                </a:cubicBezTo>
                <a:cubicBezTo>
                  <a:pt x="62104" y="85474"/>
                  <a:pt x="62832" y="78729"/>
                  <a:pt x="63212" y="76449"/>
                </a:cubicBezTo>
                <a:cubicBezTo>
                  <a:pt x="63466" y="75024"/>
                  <a:pt x="65081" y="67613"/>
                  <a:pt x="63244" y="66441"/>
                </a:cubicBezTo>
                <a:lnTo>
                  <a:pt x="63244" y="66441"/>
                </a:lnTo>
                <a:cubicBezTo>
                  <a:pt x="63212" y="66441"/>
                  <a:pt x="63212" y="66473"/>
                  <a:pt x="63212" y="66473"/>
                </a:cubicBezTo>
                <a:cubicBezTo>
                  <a:pt x="61275" y="66707"/>
                  <a:pt x="59307" y="66823"/>
                  <a:pt x="57325" y="66823"/>
                </a:cubicBezTo>
                <a:cubicBezTo>
                  <a:pt x="43206" y="66823"/>
                  <a:pt x="28439" y="60917"/>
                  <a:pt x="19857" y="49530"/>
                </a:cubicBezTo>
                <a:cubicBezTo>
                  <a:pt x="10958" y="37781"/>
                  <a:pt x="14917" y="19128"/>
                  <a:pt x="29010" y="13586"/>
                </a:cubicBezTo>
                <a:cubicBezTo>
                  <a:pt x="27490" y="9121"/>
                  <a:pt x="26159" y="4560"/>
                  <a:pt x="24861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1"/>
          <p:cNvSpPr/>
          <p:nvPr/>
        </p:nvSpPr>
        <p:spPr>
          <a:xfrm>
            <a:off x="1085925" y="1494361"/>
            <a:ext cx="2010062" cy="2881817"/>
          </a:xfrm>
          <a:custGeom>
            <a:avLst/>
            <a:gdLst/>
            <a:ahLst/>
            <a:cxnLst/>
            <a:rect l="l" t="t" r="r" b="b"/>
            <a:pathLst>
              <a:path w="61059" h="87540" extrusionOk="0">
                <a:moveTo>
                  <a:pt x="25241" y="1"/>
                </a:moveTo>
                <a:cubicBezTo>
                  <a:pt x="14822" y="3928"/>
                  <a:pt x="8615" y="13872"/>
                  <a:pt x="4941" y="23404"/>
                </a:cubicBezTo>
                <a:cubicBezTo>
                  <a:pt x="1078" y="33570"/>
                  <a:pt x="64" y="46396"/>
                  <a:pt x="3484" y="56815"/>
                </a:cubicBezTo>
                <a:cubicBezTo>
                  <a:pt x="6651" y="66474"/>
                  <a:pt x="13302" y="73441"/>
                  <a:pt x="22739" y="78350"/>
                </a:cubicBezTo>
                <a:cubicBezTo>
                  <a:pt x="32399" y="83346"/>
                  <a:pt x="43445" y="87539"/>
                  <a:pt x="54557" y="87539"/>
                </a:cubicBezTo>
                <a:cubicBezTo>
                  <a:pt x="56122" y="87539"/>
                  <a:pt x="57689" y="87456"/>
                  <a:pt x="59254" y="87280"/>
                </a:cubicBezTo>
                <a:cubicBezTo>
                  <a:pt x="59317" y="87280"/>
                  <a:pt x="59380" y="87280"/>
                  <a:pt x="59412" y="87312"/>
                </a:cubicBezTo>
                <a:cubicBezTo>
                  <a:pt x="60045" y="86900"/>
                  <a:pt x="60584" y="86489"/>
                  <a:pt x="61059" y="86013"/>
                </a:cubicBezTo>
                <a:lnTo>
                  <a:pt x="61059" y="86013"/>
                </a:lnTo>
                <a:cubicBezTo>
                  <a:pt x="60866" y="86015"/>
                  <a:pt x="60673" y="86015"/>
                  <a:pt x="60479" y="86015"/>
                </a:cubicBezTo>
                <a:cubicBezTo>
                  <a:pt x="37626" y="86015"/>
                  <a:pt x="9803" y="76727"/>
                  <a:pt x="4213" y="53426"/>
                </a:cubicBezTo>
                <a:cubicBezTo>
                  <a:pt x="1" y="35755"/>
                  <a:pt x="7063" y="9628"/>
                  <a:pt x="25684" y="1394"/>
                </a:cubicBezTo>
                <a:cubicBezTo>
                  <a:pt x="25526" y="919"/>
                  <a:pt x="25399" y="476"/>
                  <a:pt x="25241" y="1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1"/>
          <p:cNvSpPr/>
          <p:nvPr/>
        </p:nvSpPr>
        <p:spPr>
          <a:xfrm>
            <a:off x="1758361" y="915775"/>
            <a:ext cx="177274" cy="90135"/>
          </a:xfrm>
          <a:custGeom>
            <a:avLst/>
            <a:gdLst/>
            <a:ahLst/>
            <a:cxnLst/>
            <a:rect l="l" t="t" r="r" b="b"/>
            <a:pathLst>
              <a:path w="5385" h="2738" extrusionOk="0">
                <a:moveTo>
                  <a:pt x="5384" y="1"/>
                </a:moveTo>
                <a:cubicBezTo>
                  <a:pt x="3231" y="159"/>
                  <a:pt x="1299" y="1046"/>
                  <a:pt x="0" y="2692"/>
                </a:cubicBezTo>
                <a:cubicBezTo>
                  <a:pt x="241" y="2723"/>
                  <a:pt x="479" y="2738"/>
                  <a:pt x="715" y="2738"/>
                </a:cubicBezTo>
                <a:cubicBezTo>
                  <a:pt x="2684" y="2738"/>
                  <a:pt x="4451" y="1698"/>
                  <a:pt x="5384" y="1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1758361" y="915775"/>
            <a:ext cx="348228" cy="378218"/>
          </a:xfrm>
          <a:custGeom>
            <a:avLst/>
            <a:gdLst/>
            <a:ahLst/>
            <a:cxnLst/>
            <a:rect l="l" t="t" r="r" b="b"/>
            <a:pathLst>
              <a:path w="10578" h="11489" extrusionOk="0">
                <a:moveTo>
                  <a:pt x="5384" y="1"/>
                </a:moveTo>
                <a:cubicBezTo>
                  <a:pt x="4592" y="1698"/>
                  <a:pt x="2563" y="2738"/>
                  <a:pt x="671" y="2738"/>
                </a:cubicBezTo>
                <a:cubicBezTo>
                  <a:pt x="445" y="2738"/>
                  <a:pt x="220" y="2723"/>
                  <a:pt x="0" y="2692"/>
                </a:cubicBezTo>
                <a:lnTo>
                  <a:pt x="0" y="2692"/>
                </a:lnTo>
                <a:cubicBezTo>
                  <a:pt x="1584" y="5036"/>
                  <a:pt x="3801" y="8519"/>
                  <a:pt x="4181" y="11243"/>
                </a:cubicBezTo>
                <a:cubicBezTo>
                  <a:pt x="4735" y="11409"/>
                  <a:pt x="5293" y="11488"/>
                  <a:pt x="5844" y="11488"/>
                </a:cubicBezTo>
                <a:cubicBezTo>
                  <a:pt x="7498" y="11488"/>
                  <a:pt x="9089" y="10776"/>
                  <a:pt x="10325" y="9565"/>
                </a:cubicBezTo>
                <a:cubicBezTo>
                  <a:pt x="10420" y="9470"/>
                  <a:pt x="10483" y="9470"/>
                  <a:pt x="10578" y="9470"/>
                </a:cubicBezTo>
                <a:cubicBezTo>
                  <a:pt x="10515" y="9406"/>
                  <a:pt x="10578" y="9311"/>
                  <a:pt x="10578" y="9248"/>
                </a:cubicBezTo>
                <a:lnTo>
                  <a:pt x="10578" y="9248"/>
                </a:lnTo>
                <a:cubicBezTo>
                  <a:pt x="10549" y="9296"/>
                  <a:pt x="10523" y="9318"/>
                  <a:pt x="10497" y="9318"/>
                </a:cubicBezTo>
                <a:cubicBezTo>
                  <a:pt x="10439" y="9318"/>
                  <a:pt x="10381" y="9203"/>
                  <a:pt x="10293" y="9026"/>
                </a:cubicBezTo>
                <a:cubicBezTo>
                  <a:pt x="8709" y="6176"/>
                  <a:pt x="6714" y="3009"/>
                  <a:pt x="5384" y="1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1846979" y="1199340"/>
            <a:ext cx="356589" cy="164633"/>
          </a:xfrm>
          <a:custGeom>
            <a:avLst/>
            <a:gdLst/>
            <a:ahLst/>
            <a:cxnLst/>
            <a:rect l="l" t="t" r="r" b="b"/>
            <a:pathLst>
              <a:path w="10832" h="5001" extrusionOk="0">
                <a:moveTo>
                  <a:pt x="7854" y="0"/>
                </a:moveTo>
                <a:cubicBezTo>
                  <a:pt x="7854" y="64"/>
                  <a:pt x="7854" y="95"/>
                  <a:pt x="7823" y="190"/>
                </a:cubicBezTo>
                <a:cubicBezTo>
                  <a:pt x="6682" y="1797"/>
                  <a:pt x="4806" y="2650"/>
                  <a:pt x="2898" y="2650"/>
                </a:cubicBezTo>
                <a:cubicBezTo>
                  <a:pt x="2210" y="2650"/>
                  <a:pt x="1518" y="2539"/>
                  <a:pt x="855" y="2312"/>
                </a:cubicBezTo>
                <a:cubicBezTo>
                  <a:pt x="634" y="3231"/>
                  <a:pt x="349" y="4054"/>
                  <a:pt x="0" y="4909"/>
                </a:cubicBezTo>
                <a:cubicBezTo>
                  <a:pt x="64" y="4846"/>
                  <a:pt x="159" y="4846"/>
                  <a:pt x="254" y="4846"/>
                </a:cubicBezTo>
                <a:cubicBezTo>
                  <a:pt x="872" y="4949"/>
                  <a:pt x="1487" y="5001"/>
                  <a:pt x="2098" y="5001"/>
                </a:cubicBezTo>
                <a:cubicBezTo>
                  <a:pt x="3739" y="5001"/>
                  <a:pt x="5340" y="4626"/>
                  <a:pt x="6841" y="3864"/>
                </a:cubicBezTo>
                <a:cubicBezTo>
                  <a:pt x="8393" y="3104"/>
                  <a:pt x="9501" y="1901"/>
                  <a:pt x="10831" y="887"/>
                </a:cubicBezTo>
                <a:cubicBezTo>
                  <a:pt x="10768" y="824"/>
                  <a:pt x="10704" y="697"/>
                  <a:pt x="10704" y="634"/>
                </a:cubicBezTo>
                <a:cubicBezTo>
                  <a:pt x="10635" y="636"/>
                  <a:pt x="10565" y="637"/>
                  <a:pt x="10496" y="637"/>
                </a:cubicBezTo>
                <a:cubicBezTo>
                  <a:pt x="9580" y="637"/>
                  <a:pt x="8649" y="442"/>
                  <a:pt x="7854" y="0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31"/>
          <p:cNvSpPr/>
          <p:nvPr/>
        </p:nvSpPr>
        <p:spPr>
          <a:xfrm>
            <a:off x="1849053" y="1220178"/>
            <a:ext cx="1011302" cy="852990"/>
          </a:xfrm>
          <a:custGeom>
            <a:avLst/>
            <a:gdLst/>
            <a:ahLst/>
            <a:cxnLst/>
            <a:rect l="l" t="t" r="r" b="b"/>
            <a:pathLst>
              <a:path w="30720" h="25911" extrusionOk="0">
                <a:moveTo>
                  <a:pt x="10420" y="1"/>
                </a:moveTo>
                <a:cubicBezTo>
                  <a:pt x="8813" y="2977"/>
                  <a:pt x="5301" y="4201"/>
                  <a:pt x="1979" y="4201"/>
                </a:cubicBezTo>
                <a:cubicBezTo>
                  <a:pt x="1306" y="4201"/>
                  <a:pt x="641" y="4150"/>
                  <a:pt x="1" y="4054"/>
                </a:cubicBezTo>
                <a:lnTo>
                  <a:pt x="1" y="4054"/>
                </a:lnTo>
                <a:cubicBezTo>
                  <a:pt x="64" y="4118"/>
                  <a:pt x="96" y="4149"/>
                  <a:pt x="96" y="4213"/>
                </a:cubicBezTo>
                <a:cubicBezTo>
                  <a:pt x="1837" y="10167"/>
                  <a:pt x="6113" y="24734"/>
                  <a:pt x="6398" y="25716"/>
                </a:cubicBezTo>
                <a:cubicBezTo>
                  <a:pt x="6398" y="25811"/>
                  <a:pt x="6429" y="25843"/>
                  <a:pt x="6398" y="25906"/>
                </a:cubicBezTo>
                <a:cubicBezTo>
                  <a:pt x="6598" y="25909"/>
                  <a:pt x="6798" y="25910"/>
                  <a:pt x="6998" y="25910"/>
                </a:cubicBezTo>
                <a:cubicBezTo>
                  <a:pt x="11223" y="25910"/>
                  <a:pt x="15357" y="25267"/>
                  <a:pt x="19319" y="23816"/>
                </a:cubicBezTo>
                <a:cubicBezTo>
                  <a:pt x="23594" y="22264"/>
                  <a:pt x="26919" y="19699"/>
                  <a:pt x="30720" y="17450"/>
                </a:cubicBezTo>
                <a:cubicBezTo>
                  <a:pt x="27236" y="14632"/>
                  <a:pt x="13428" y="3199"/>
                  <a:pt x="10420" y="1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2023161" y="1760216"/>
            <a:ext cx="912246" cy="415681"/>
          </a:xfrm>
          <a:custGeom>
            <a:avLst/>
            <a:gdLst/>
            <a:ahLst/>
            <a:cxnLst/>
            <a:rect l="l" t="t" r="r" b="b"/>
            <a:pathLst>
              <a:path w="27711" h="12627" extrusionOk="0">
                <a:moveTo>
                  <a:pt x="24164" y="0"/>
                </a:moveTo>
                <a:cubicBezTo>
                  <a:pt x="24256" y="92"/>
                  <a:pt x="24401" y="175"/>
                  <a:pt x="24565" y="253"/>
                </a:cubicBezTo>
                <a:lnTo>
                  <a:pt x="24565" y="253"/>
                </a:lnTo>
                <a:cubicBezTo>
                  <a:pt x="24427" y="163"/>
                  <a:pt x="24293" y="78"/>
                  <a:pt x="24164" y="0"/>
                </a:cubicBezTo>
                <a:close/>
                <a:moveTo>
                  <a:pt x="24565" y="253"/>
                </a:moveTo>
                <a:cubicBezTo>
                  <a:pt x="24852" y="442"/>
                  <a:pt x="25153" y="655"/>
                  <a:pt x="25450" y="874"/>
                </a:cubicBezTo>
                <a:lnTo>
                  <a:pt x="25450" y="874"/>
                </a:lnTo>
                <a:cubicBezTo>
                  <a:pt x="25501" y="827"/>
                  <a:pt x="25546" y="781"/>
                  <a:pt x="25526" y="760"/>
                </a:cubicBezTo>
                <a:cubicBezTo>
                  <a:pt x="25333" y="568"/>
                  <a:pt x="24908" y="418"/>
                  <a:pt x="24565" y="253"/>
                </a:cubicBezTo>
                <a:close/>
                <a:moveTo>
                  <a:pt x="25450" y="874"/>
                </a:moveTo>
                <a:cubicBezTo>
                  <a:pt x="25421" y="901"/>
                  <a:pt x="25390" y="928"/>
                  <a:pt x="25367" y="950"/>
                </a:cubicBezTo>
                <a:cubicBezTo>
                  <a:pt x="17222" y="7424"/>
                  <a:pt x="9864" y="9639"/>
                  <a:pt x="1642" y="9639"/>
                </a:cubicBezTo>
                <a:cubicBezTo>
                  <a:pt x="1297" y="9639"/>
                  <a:pt x="950" y="9635"/>
                  <a:pt x="602" y="9628"/>
                </a:cubicBezTo>
                <a:cubicBezTo>
                  <a:pt x="222" y="9628"/>
                  <a:pt x="792" y="8488"/>
                  <a:pt x="792" y="8171"/>
                </a:cubicBezTo>
                <a:cubicBezTo>
                  <a:pt x="792" y="8171"/>
                  <a:pt x="791" y="8171"/>
                  <a:pt x="791" y="8171"/>
                </a:cubicBezTo>
                <a:cubicBezTo>
                  <a:pt x="721" y="8171"/>
                  <a:pt x="1" y="11027"/>
                  <a:pt x="95" y="12066"/>
                </a:cubicBezTo>
                <a:cubicBezTo>
                  <a:pt x="190" y="12066"/>
                  <a:pt x="222" y="12066"/>
                  <a:pt x="317" y="12098"/>
                </a:cubicBezTo>
                <a:cubicBezTo>
                  <a:pt x="1343" y="12471"/>
                  <a:pt x="2470" y="12626"/>
                  <a:pt x="3652" y="12626"/>
                </a:cubicBezTo>
                <a:cubicBezTo>
                  <a:pt x="7686" y="12626"/>
                  <a:pt x="12357" y="10818"/>
                  <a:pt x="15835" y="9691"/>
                </a:cubicBezTo>
                <a:cubicBezTo>
                  <a:pt x="20744" y="8044"/>
                  <a:pt x="23974" y="6271"/>
                  <a:pt x="27711" y="2629"/>
                </a:cubicBezTo>
                <a:cubicBezTo>
                  <a:pt x="27665" y="2629"/>
                  <a:pt x="26584" y="1708"/>
                  <a:pt x="25450" y="874"/>
                </a:cubicBezTo>
                <a:close/>
              </a:path>
            </a:pathLst>
          </a:custGeom>
          <a:solidFill>
            <a:schemeClr val="accent4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2239998" y="2134474"/>
            <a:ext cx="182476" cy="186623"/>
          </a:xfrm>
          <a:custGeom>
            <a:avLst/>
            <a:gdLst/>
            <a:ahLst/>
            <a:cxnLst/>
            <a:rect l="l" t="t" r="r" b="b"/>
            <a:pathLst>
              <a:path w="5543" h="5669" extrusionOk="0">
                <a:moveTo>
                  <a:pt x="3737" y="0"/>
                </a:moveTo>
                <a:cubicBezTo>
                  <a:pt x="2534" y="412"/>
                  <a:pt x="1267" y="729"/>
                  <a:pt x="0" y="919"/>
                </a:cubicBezTo>
                <a:cubicBezTo>
                  <a:pt x="761" y="2471"/>
                  <a:pt x="1394" y="4054"/>
                  <a:pt x="1996" y="5638"/>
                </a:cubicBezTo>
                <a:lnTo>
                  <a:pt x="2027" y="5638"/>
                </a:lnTo>
                <a:cubicBezTo>
                  <a:pt x="2215" y="5658"/>
                  <a:pt x="2399" y="5669"/>
                  <a:pt x="2578" y="5669"/>
                </a:cubicBezTo>
                <a:cubicBezTo>
                  <a:pt x="3764" y="5669"/>
                  <a:pt x="4773" y="5215"/>
                  <a:pt x="5543" y="4307"/>
                </a:cubicBezTo>
                <a:cubicBezTo>
                  <a:pt x="4878" y="2946"/>
                  <a:pt x="4244" y="1457"/>
                  <a:pt x="3737" y="0"/>
                </a:cubicBez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"/>
          <p:cNvSpPr/>
          <p:nvPr/>
        </p:nvSpPr>
        <p:spPr>
          <a:xfrm>
            <a:off x="2489162" y="2014582"/>
            <a:ext cx="323209" cy="297794"/>
          </a:xfrm>
          <a:custGeom>
            <a:avLst/>
            <a:gdLst/>
            <a:ahLst/>
            <a:cxnLst/>
            <a:rect l="l" t="t" r="r" b="b"/>
            <a:pathLst>
              <a:path w="9818" h="9046" extrusionOk="0">
                <a:moveTo>
                  <a:pt x="6524" y="1"/>
                </a:moveTo>
                <a:cubicBezTo>
                  <a:pt x="5036" y="729"/>
                  <a:pt x="3484" y="1299"/>
                  <a:pt x="1932" y="1837"/>
                </a:cubicBezTo>
                <a:cubicBezTo>
                  <a:pt x="1299" y="1996"/>
                  <a:pt x="665" y="2217"/>
                  <a:pt x="0" y="2471"/>
                </a:cubicBezTo>
                <a:lnTo>
                  <a:pt x="32" y="2502"/>
                </a:lnTo>
                <a:cubicBezTo>
                  <a:pt x="1394" y="4529"/>
                  <a:pt x="2407" y="6841"/>
                  <a:pt x="3484" y="9026"/>
                </a:cubicBezTo>
                <a:cubicBezTo>
                  <a:pt x="3505" y="9026"/>
                  <a:pt x="3526" y="9012"/>
                  <a:pt x="3566" y="9012"/>
                </a:cubicBezTo>
                <a:cubicBezTo>
                  <a:pt x="3586" y="9012"/>
                  <a:pt x="3611" y="9016"/>
                  <a:pt x="3642" y="9026"/>
                </a:cubicBezTo>
                <a:cubicBezTo>
                  <a:pt x="3857" y="9039"/>
                  <a:pt x="4067" y="9045"/>
                  <a:pt x="4272" y="9045"/>
                </a:cubicBezTo>
                <a:cubicBezTo>
                  <a:pt x="6631" y="9045"/>
                  <a:pt x="8332" y="8199"/>
                  <a:pt x="9818" y="6334"/>
                </a:cubicBezTo>
                <a:cubicBezTo>
                  <a:pt x="9754" y="6303"/>
                  <a:pt x="9659" y="6271"/>
                  <a:pt x="9628" y="6176"/>
                </a:cubicBezTo>
                <a:cubicBezTo>
                  <a:pt x="8994" y="5226"/>
                  <a:pt x="8583" y="4118"/>
                  <a:pt x="8076" y="3136"/>
                </a:cubicBezTo>
                <a:cubicBezTo>
                  <a:pt x="7569" y="2091"/>
                  <a:pt x="6999" y="1109"/>
                  <a:pt x="6524" y="96"/>
                </a:cubicBezTo>
                <a:lnTo>
                  <a:pt x="6524" y="1"/>
                </a:lnTo>
                <a:close/>
              </a:path>
            </a:pathLst>
          </a:custGeom>
          <a:solidFill>
            <a:schemeClr val="accent6"/>
          </a:solidFill>
          <a:ln w="198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FF20-FBAA-FCCD-6980-E428EE38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Acoperirea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instructiune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E9087-D927-12A2-DA63-2AE2F2790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b="1" dirty="0" err="1"/>
              <a:t>Functionalitati</a:t>
            </a:r>
            <a:r>
              <a:rPr lang="en-US" b="1" dirty="0"/>
              <a:t> </a:t>
            </a:r>
            <a:r>
              <a:rPr lang="en-US" b="1" dirty="0" err="1"/>
              <a:t>alese</a:t>
            </a:r>
            <a:r>
              <a:rPr lang="en-US" b="1" dirty="0"/>
              <a:t>: </a:t>
            </a:r>
            <a:r>
              <a:rPr lang="en-US" dirty="0" err="1"/>
              <a:t>vizualizarea</a:t>
            </a:r>
            <a:r>
              <a:rPr lang="en-US" dirty="0"/>
              <a:t>, </a:t>
            </a:r>
            <a:r>
              <a:rPr lang="en-US" dirty="0" err="1"/>
              <a:t>adaugarea</a:t>
            </a:r>
            <a:r>
              <a:rPr lang="en-US" dirty="0"/>
              <a:t>, </a:t>
            </a:r>
            <a:r>
              <a:rPr lang="en-US" dirty="0" err="1"/>
              <a:t>editarea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stergerea</a:t>
            </a:r>
            <a:r>
              <a:rPr lang="en-US" dirty="0"/>
              <a:t> unui </a:t>
            </a:r>
            <a:r>
              <a:rPr lang="en-US" dirty="0" err="1"/>
              <a:t>animalut</a:t>
            </a: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instructiuni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luate</a:t>
            </a:r>
            <a:r>
              <a:rPr lang="en-US" dirty="0"/>
              <a:t> in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cazurile</a:t>
            </a:r>
            <a:r>
              <a:rPr lang="en-US" dirty="0"/>
              <a:t>: </a:t>
            </a:r>
            <a:r>
              <a:rPr lang="en-US" dirty="0" err="1"/>
              <a:t>adaugarea</a:t>
            </a:r>
            <a:r>
              <a:rPr lang="en-US" dirty="0"/>
              <a:t> cu success a unui animal, </a:t>
            </a:r>
            <a:r>
              <a:rPr lang="en-US" dirty="0" err="1"/>
              <a:t>redirectionarea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pagina de new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datele</a:t>
            </a:r>
            <a:r>
              <a:rPr lang="en-US" dirty="0"/>
              <a:t> din form sunt </a:t>
            </a:r>
            <a:r>
              <a:rPr lang="en-US" dirty="0" err="1"/>
              <a:t>invalide</a:t>
            </a:r>
            <a:r>
              <a:rPr lang="en-US" dirty="0"/>
              <a:t> etc.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Index_WithPagination_ReturnsPaginatedResults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Show_ReturnsViewResult_WithPet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Show_PetNotFound_ReturnsNotFound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New_ReturnsView_WhenCalledWithHttpGet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068C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New_AddsPetAndRedirects_WhenModelStateIsValid</a:t>
            </a:r>
            <a:r>
              <a:rPr lang="en-US" dirty="0">
                <a:solidFill>
                  <a:srgbClr val="068C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068C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New_UploadsImageAndSavesPetWithImagePath</a:t>
            </a:r>
            <a:r>
              <a:rPr lang="en-US" dirty="0">
                <a:solidFill>
                  <a:srgbClr val="068C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068C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New_Post_InvalidModelState_ReturnsViewWithSamePet</a:t>
            </a:r>
            <a:r>
              <a:rPr lang="en-US" dirty="0">
                <a:solidFill>
                  <a:srgbClr val="068C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Edit_ReturnsView_WithPet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Edit_UpdatesPetAndRedirects_WhenModelStateIsValid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Delete_RemovesPetAndRedirects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dirty="0" err="1">
                <a:solidFill>
                  <a:srgbClr val="F814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GetDistinctSpecies_ReturnsDistinctSpecies</a:t>
            </a:r>
            <a:r>
              <a:rPr lang="en-US" dirty="0">
                <a:solidFill>
                  <a:srgbClr val="F814C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6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FF20-FBAA-FCCD-6980-E428EE38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Acoperirea</a:t>
            </a:r>
            <a:r>
              <a:rPr lang="en-US" sz="3600" dirty="0"/>
              <a:t> la </a:t>
            </a:r>
            <a:r>
              <a:rPr lang="en-US" sz="3600" dirty="0" err="1"/>
              <a:t>nivel</a:t>
            </a:r>
            <a:r>
              <a:rPr lang="en-US" sz="3600" dirty="0"/>
              <a:t> de </a:t>
            </a:r>
            <a:r>
              <a:rPr lang="en-US" sz="3600" dirty="0" err="1"/>
              <a:t>decizie</a:t>
            </a:r>
            <a:r>
              <a:rPr lang="en-US" sz="3600" dirty="0"/>
              <a:t>/</a:t>
            </a:r>
            <a:r>
              <a:rPr lang="en-US" sz="3600" dirty="0" err="1"/>
              <a:t>conditie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E9087-D927-12A2-DA63-2AE2F2790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200" dirty="0"/>
              <a:t>Au </a:t>
            </a:r>
            <a:r>
              <a:rPr lang="en-US" sz="1200" dirty="0" err="1"/>
              <a:t>fost</a:t>
            </a:r>
            <a:r>
              <a:rPr lang="en-US" sz="1200" dirty="0"/>
              <a:t> testate IF-urile care </a:t>
            </a:r>
            <a:r>
              <a:rPr lang="en-US" sz="1200" dirty="0" err="1"/>
              <a:t>stau</a:t>
            </a:r>
            <a:r>
              <a:rPr lang="en-US" sz="1200" dirty="0"/>
              <a:t> la baza </a:t>
            </a:r>
            <a:r>
              <a:rPr lang="en-US" sz="1200" dirty="0" err="1"/>
              <a:t>filtarii</a:t>
            </a:r>
            <a:r>
              <a:rPr lang="en-US" sz="1200" dirty="0"/>
              <a:t> </a:t>
            </a:r>
            <a:r>
              <a:rPr lang="en-US" sz="1200" dirty="0" err="1"/>
              <a:t>animalutelor</a:t>
            </a:r>
            <a:r>
              <a:rPr lang="en-US" sz="1200" dirty="0"/>
              <a:t>, a </a:t>
            </a:r>
            <a:r>
              <a:rPr lang="en-US" sz="1200" dirty="0" err="1"/>
              <a:t>crearii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editarii</a:t>
            </a:r>
            <a:r>
              <a:rPr lang="en-US" sz="1200" dirty="0"/>
              <a:t> lor.</a:t>
            </a:r>
          </a:p>
          <a:p>
            <a:pPr marL="139700" indent="0">
              <a:buNone/>
            </a:pPr>
            <a:endParaRPr lang="en-US" sz="1200" dirty="0"/>
          </a:p>
          <a:p>
            <a:r>
              <a:rPr lang="en-US" sz="1200" b="1" dirty="0"/>
              <a:t>IF </a:t>
            </a:r>
            <a:r>
              <a:rPr lang="en-US" sz="1200" b="1" dirty="0" err="1"/>
              <a:t>simplu</a:t>
            </a:r>
            <a:r>
              <a:rPr lang="en-US" sz="1200" b="1" dirty="0"/>
              <a:t>:</a:t>
            </a:r>
          </a:p>
          <a:p>
            <a:pPr lvl="1"/>
            <a:r>
              <a:rPr lang="en-US" sz="1200" dirty="0" err="1"/>
              <a:t>Index_AgeFilterNotFound_ReturnsViewResult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 err="1"/>
              <a:t>Index_AgeFilter_ReturnsViewResult</a:t>
            </a:r>
            <a:r>
              <a:rPr lang="en-US" sz="1200" dirty="0"/>
              <a:t>()</a:t>
            </a:r>
          </a:p>
          <a:p>
            <a:endParaRPr lang="en-US" sz="1200" dirty="0"/>
          </a:p>
          <a:p>
            <a:r>
              <a:rPr lang="en-US" sz="1200" b="1" dirty="0"/>
              <a:t>IF cu else:</a:t>
            </a:r>
          </a:p>
          <a:p>
            <a:pPr lvl="1"/>
            <a:r>
              <a:rPr lang="en-US" sz="1200" dirty="0" err="1"/>
              <a:t>Index_WhenSearchIsNotEmpty_SetsPaginationBaseUrlWithSearch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 err="1"/>
              <a:t>Index_WhenSearchIsEmpty_SetsPaginationBaseUrlWithoutSearch</a:t>
            </a:r>
            <a:r>
              <a:rPr 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9994319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Education Center by Slidesgo">
  <a:themeElements>
    <a:clrScheme name="Simple Light">
      <a:dk1>
        <a:srgbClr val="555555"/>
      </a:dk1>
      <a:lt1>
        <a:srgbClr val="FFFFFF"/>
      </a:lt1>
      <a:dk2>
        <a:srgbClr val="79C8CF"/>
      </a:dk2>
      <a:lt2>
        <a:srgbClr val="FFFFFF"/>
      </a:lt2>
      <a:accent1>
        <a:srgbClr val="D8EEF9"/>
      </a:accent1>
      <a:accent2>
        <a:srgbClr val="9BD3D4"/>
      </a:accent2>
      <a:accent3>
        <a:srgbClr val="5BC0C7"/>
      </a:accent3>
      <a:accent4>
        <a:srgbClr val="F49432"/>
      </a:accent4>
      <a:accent5>
        <a:srgbClr val="FBD98C"/>
      </a:accent5>
      <a:accent6>
        <a:srgbClr val="FFF8CD"/>
      </a:accent6>
      <a:hlink>
        <a:srgbClr val="5555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579</Words>
  <Application>Microsoft Office PowerPoint</Application>
  <PresentationFormat>On-screen Show (16:9)</PresentationFormat>
  <Paragraphs>90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Open Sans</vt:lpstr>
      <vt:lpstr>Lato</vt:lpstr>
      <vt:lpstr>Arial</vt:lpstr>
      <vt:lpstr>Indie Flower</vt:lpstr>
      <vt:lpstr>Science Education Center by Slidesgo</vt:lpstr>
      <vt:lpstr>Testare unitara C#</vt:lpstr>
      <vt:lpstr>01</vt:lpstr>
      <vt:lpstr>Xunit + Moq</vt:lpstr>
      <vt:lpstr>02</vt:lpstr>
      <vt:lpstr>Partitionare in clase de echivalenta</vt:lpstr>
      <vt:lpstr>Analiza valorilor de frontiera</vt:lpstr>
      <vt:lpstr>03</vt:lpstr>
      <vt:lpstr>Acoperirea la nivel de instructiune</vt:lpstr>
      <vt:lpstr>Acoperirea la nivel de decizie/conditie</vt:lpstr>
      <vt:lpstr>PowerPoint Presentation</vt:lpstr>
      <vt:lpstr>PowerPoint Presentation</vt:lpstr>
      <vt:lpstr>Teste noi pentru a omori mutantii</vt:lpstr>
      <vt:lpstr>Acoperire teste Fine Code Coverage</vt:lpstr>
      <vt:lpstr>PowerPoint Presentation</vt:lpstr>
      <vt:lpstr>“</vt:lpstr>
      <vt:lpstr>Raport generare teste cu Chat-GPT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 unitara C#</dc:title>
  <cp:lastModifiedBy>Diana Claudia  Clinciu</cp:lastModifiedBy>
  <cp:revision>4</cp:revision>
  <dcterms:modified xsi:type="dcterms:W3CDTF">2024-05-21T20:36:43Z</dcterms:modified>
</cp:coreProperties>
</file>