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82011" autoAdjust="0"/>
  </p:normalViewPr>
  <p:slideViewPr>
    <p:cSldViewPr snapToGrid="0" snapToObjects="1" showGuides="1">
      <p:cViewPr varScale="1">
        <p:scale>
          <a:sx n="70" d="100"/>
          <a:sy n="70" d="100"/>
        </p:scale>
        <p:origin x="1037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8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36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27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19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03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03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67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040" y="1348311"/>
            <a:ext cx="4794861" cy="1991995"/>
          </a:xfrm>
        </p:spPr>
        <p:txBody>
          <a:bodyPr anchor="t">
            <a:noAutofit/>
          </a:bodyPr>
          <a:lstStyle/>
          <a:p>
            <a:pPr algn="ctr"/>
            <a:r>
              <a:rPr lang="en-US" b="1" dirty="0">
                <a:solidFill>
                  <a:srgbClr val="0E659B"/>
                </a:solidFill>
              </a:rPr>
              <a:t>Technology Trends</a:t>
            </a:r>
            <a:br>
              <a:rPr lang="en-US" b="1" dirty="0">
                <a:solidFill>
                  <a:srgbClr val="0E659B"/>
                </a:solidFill>
              </a:rPr>
            </a:br>
            <a:r>
              <a:rPr lang="en-US" b="1" dirty="0">
                <a:solidFill>
                  <a:srgbClr val="0E659B"/>
                </a:solidFill>
              </a:rPr>
              <a:t>&amp;</a:t>
            </a:r>
            <a:br>
              <a:rPr lang="en-US" b="1" dirty="0">
                <a:solidFill>
                  <a:srgbClr val="0E659B"/>
                </a:solidFill>
              </a:rPr>
            </a:br>
            <a:r>
              <a:rPr lang="en-US" b="1" dirty="0">
                <a:solidFill>
                  <a:srgbClr val="0E659B"/>
                </a:solidFill>
              </a:rPr>
              <a:t>Analysis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4954748"/>
            <a:ext cx="3850871" cy="1109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Diana Ilina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05-05-2023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379"/>
            <a:ext cx="10515600" cy="1574310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most popular</a:t>
            </a:r>
          </a:p>
          <a:p>
            <a:r>
              <a:rPr lang="en-US" dirty="0"/>
              <a:t>Behind is Microsoft SQL</a:t>
            </a:r>
          </a:p>
          <a:p>
            <a:r>
              <a:rPr lang="en-US" dirty="0"/>
              <a:t>MongoDB and Redis are upcoming favorites</a:t>
            </a:r>
          </a:p>
          <a:p>
            <a:r>
              <a:rPr lang="en-US" dirty="0"/>
              <a:t>New kid on the block: Elasticsearch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Open-source databases are still preferable in companies</a:t>
            </a:r>
          </a:p>
          <a:p>
            <a:r>
              <a:rPr lang="en-US" dirty="0"/>
              <a:t>NoSQL databases will make an impact for storing non-relational data</a:t>
            </a:r>
          </a:p>
          <a:p>
            <a:r>
              <a:rPr lang="en-US" dirty="0"/>
              <a:t>Redis supports abstract data types</a:t>
            </a:r>
          </a:p>
          <a:p>
            <a:r>
              <a:rPr lang="en-US" dirty="0"/>
              <a:t>Pre-tuned search to website, app, or ecommerce store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0805" y="1690688"/>
            <a:ext cx="7068725" cy="402076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000" b="1" dirty="0"/>
              <a:t>IBM COGNOS LINK DASHBOARD</a:t>
            </a:r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dirty="0"/>
              <a:t>https://dataplatform.cloud.ibm.com/dashboards/f88ecd96-8c6c-4675-bac9-0be65f24ffa9/view/0620ca2212bd69e443c6f6e407cd250474377755b3bbd600828c7b4908647897f33f40c0c82e495ada160567f1ed4608c9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 USAGE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4F90C18E-7745-8A14-D181-9F4BC26FB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771" y="1395300"/>
            <a:ext cx="8785980" cy="494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08" y="0"/>
            <a:ext cx="10636827" cy="1111827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278475F9-7ADC-992D-4A06-0130FD025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1505174"/>
            <a:ext cx="11146972" cy="472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B0BFEAB-8533-40F3-A916-A27C03DF2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28" y="1475695"/>
            <a:ext cx="9394371" cy="490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Technology Trends now and future</a:t>
            </a:r>
          </a:p>
          <a:p>
            <a:r>
              <a:rPr lang="en-US" dirty="0"/>
              <a:t>Training and Reskilling workers</a:t>
            </a:r>
          </a:p>
          <a:p>
            <a:r>
              <a:rPr lang="en-US" dirty="0"/>
              <a:t>Females participation in Technology field</a:t>
            </a:r>
          </a:p>
          <a:p>
            <a:r>
              <a:rPr lang="en-US" dirty="0"/>
              <a:t>Bridge divide of technology gaps in developing countries</a:t>
            </a:r>
          </a:p>
          <a:p>
            <a:r>
              <a:rPr lang="en-US" dirty="0"/>
              <a:t>Eliminate age and education discrimination in employment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Fast changing technology every year</a:t>
            </a:r>
          </a:p>
          <a:p>
            <a:r>
              <a:rPr lang="en-US" dirty="0"/>
              <a:t>Concentration on several countries like USA and India</a:t>
            </a:r>
          </a:p>
          <a:p>
            <a:r>
              <a:rPr lang="en-US" dirty="0"/>
              <a:t>Gender gap in technology jobs</a:t>
            </a:r>
          </a:p>
          <a:p>
            <a:r>
              <a:rPr lang="en-US" dirty="0"/>
              <a:t>Platforms like Docker and AWS are growing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Companies need to be flexible and adjust to rapid changes</a:t>
            </a:r>
          </a:p>
          <a:p>
            <a:r>
              <a:rPr lang="en-US" dirty="0"/>
              <a:t>Need to spread technology out to lagging countries</a:t>
            </a:r>
          </a:p>
          <a:p>
            <a:r>
              <a:rPr lang="en-US" dirty="0"/>
              <a:t>Impact of job hiring’s</a:t>
            </a:r>
          </a:p>
          <a:p>
            <a:r>
              <a:rPr lang="en-US" dirty="0"/>
              <a:t>Shift to faster app deployments and cloud services in future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Technology Trends for current and next year </a:t>
            </a:r>
          </a:p>
          <a:p>
            <a:r>
              <a:rPr lang="en-US" dirty="0"/>
              <a:t>Programming Languages, Database and Platform overview</a:t>
            </a:r>
          </a:p>
          <a:p>
            <a:r>
              <a:rPr lang="en-US" dirty="0"/>
              <a:t>Demographics overview</a:t>
            </a:r>
          </a:p>
          <a:p>
            <a:r>
              <a:rPr lang="en-US" dirty="0"/>
              <a:t>Actions to be taken</a:t>
            </a:r>
          </a:p>
          <a:p>
            <a:r>
              <a:rPr lang="en-US" dirty="0"/>
              <a:t>In future, incorporate Machine Learning to predict trends and salaries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77A733-11FF-4A33-8180-CD64965838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69130" y="1825625"/>
            <a:ext cx="7326630" cy="4351338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634" y="1729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B458AF-9177-46B5-80C2-1FE0128AFB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248" y="1497013"/>
            <a:ext cx="10903182" cy="4675187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Executive Summary</a:t>
            </a:r>
          </a:p>
          <a:p>
            <a:r>
              <a:rPr lang="en-US" sz="2400" dirty="0"/>
              <a:t>Introduction</a:t>
            </a:r>
          </a:p>
          <a:p>
            <a:r>
              <a:rPr lang="en-US" sz="2400" dirty="0"/>
              <a:t>Methodology</a:t>
            </a:r>
          </a:p>
          <a:p>
            <a:r>
              <a:rPr lang="en-US" sz="2400" dirty="0"/>
              <a:t>Results</a:t>
            </a:r>
          </a:p>
          <a:p>
            <a:pPr lvl="1"/>
            <a:r>
              <a:rPr lang="en-US" dirty="0"/>
              <a:t>Visualization – Charts</a:t>
            </a:r>
          </a:p>
          <a:p>
            <a:pPr lvl="1"/>
            <a:r>
              <a:rPr lang="en-US" dirty="0"/>
              <a:t>Dashboard</a:t>
            </a:r>
          </a:p>
          <a:p>
            <a:r>
              <a:rPr lang="en-US" sz="2400" dirty="0"/>
              <a:t>Discussion</a:t>
            </a:r>
          </a:p>
          <a:p>
            <a:pPr lvl="1"/>
            <a:r>
              <a:rPr lang="en-US" dirty="0"/>
              <a:t>Findings &amp; Implications</a:t>
            </a:r>
          </a:p>
          <a:p>
            <a:r>
              <a:rPr lang="en-US" sz="2400" dirty="0"/>
              <a:t>Conclusion</a:t>
            </a:r>
          </a:p>
          <a:p>
            <a:r>
              <a:rPr lang="en-US" sz="24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139" y="216796"/>
            <a:ext cx="8397934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 BY SALARY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9D151B-31EE-4E0D-9365-1BB5C2595E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8660" y="1417320"/>
            <a:ext cx="10721340" cy="4796937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1700" y="1630529"/>
            <a:ext cx="6642100" cy="4149124"/>
          </a:xfrm>
        </p:spPr>
        <p:txBody>
          <a:bodyPr>
            <a:normAutofit/>
          </a:bodyPr>
          <a:lstStyle/>
          <a:p>
            <a:r>
              <a:rPr lang="en-US" sz="4000" dirty="0"/>
              <a:t>Trends in programming languages and databases</a:t>
            </a:r>
          </a:p>
          <a:p>
            <a:r>
              <a:rPr lang="en-US" sz="4000" dirty="0"/>
              <a:t>Demographics survey</a:t>
            </a:r>
          </a:p>
          <a:p>
            <a:r>
              <a:rPr lang="en-US" sz="4000" dirty="0"/>
              <a:t>Technological gap in countries</a:t>
            </a:r>
          </a:p>
          <a:p>
            <a:r>
              <a:rPr lang="en-US" sz="4000" dirty="0"/>
              <a:t>Gender gap in jobs</a:t>
            </a:r>
          </a:p>
          <a:p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428750"/>
            <a:ext cx="7068725" cy="4748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About: Analyzing the trends in software development</a:t>
            </a:r>
          </a:p>
          <a:p>
            <a:r>
              <a:rPr lang="en-US" sz="3200" dirty="0"/>
              <a:t>Purpose:</a:t>
            </a:r>
          </a:p>
          <a:p>
            <a:pPr lvl="1"/>
            <a:r>
              <a:rPr lang="en-US" sz="2800" dirty="0"/>
              <a:t>Identify skill requirements for future</a:t>
            </a:r>
          </a:p>
          <a:p>
            <a:pPr lvl="1"/>
            <a:r>
              <a:rPr lang="en-US" sz="2800" dirty="0"/>
              <a:t>What are the top programming languages in demand?</a:t>
            </a:r>
          </a:p>
          <a:p>
            <a:pPr lvl="1"/>
            <a:r>
              <a:rPr lang="en-US" sz="2800" dirty="0"/>
              <a:t>What are the top database skills in demand?</a:t>
            </a:r>
          </a:p>
          <a:p>
            <a:pPr lvl="1"/>
            <a:r>
              <a:rPr lang="en-US" sz="2800" dirty="0"/>
              <a:t>What are the popular IDEs?</a:t>
            </a:r>
          </a:p>
          <a:p>
            <a:r>
              <a:rPr lang="en-US" sz="3200" dirty="0"/>
              <a:t>Audience: Human Resource and IT Head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Data Collection Sources</a:t>
            </a:r>
          </a:p>
          <a:p>
            <a:pPr lvl="1"/>
            <a:r>
              <a:rPr lang="en-US" sz="2800" dirty="0"/>
              <a:t>Stack Overflow Developer 2019 Survey</a:t>
            </a:r>
          </a:p>
          <a:p>
            <a:pPr lvl="1"/>
            <a:r>
              <a:rPr lang="en-US" sz="2800" dirty="0"/>
              <a:t>GitHub Job Postings</a:t>
            </a:r>
          </a:p>
          <a:p>
            <a:pPr lvl="1"/>
            <a:r>
              <a:rPr lang="en-US" sz="2800" dirty="0"/>
              <a:t>Programming Languages Annual Salary</a:t>
            </a:r>
          </a:p>
          <a:p>
            <a:r>
              <a:rPr lang="en-US" sz="4000" dirty="0"/>
              <a:t>Data Exploration</a:t>
            </a:r>
          </a:p>
          <a:p>
            <a:r>
              <a:rPr lang="en-US" sz="4000" dirty="0"/>
              <a:t>Data Cleaning</a:t>
            </a:r>
          </a:p>
          <a:p>
            <a:r>
              <a:rPr lang="en-US" sz="4000" dirty="0"/>
              <a:t>Data Visualization</a:t>
            </a:r>
          </a:p>
          <a:p>
            <a:r>
              <a:rPr lang="en-US" sz="4000" dirty="0"/>
              <a:t>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81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08836-603B-4650-B626-2DBCDDA7F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8200"/>
            <a:ext cx="10515599" cy="347822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EBE49F-836F-4539-885E-05DFBA9E8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582744"/>
            <a:ext cx="10515598" cy="4365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MY" dirty="0"/>
              <a:t>Results are based on this table: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3D7E4FEF-E181-37F0-7D11-B69F65CB9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5" y="3428991"/>
            <a:ext cx="30" cy="17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E8E7F821-431C-F771-050B-114420931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639644" y="2386309"/>
            <a:ext cx="4901154" cy="3295424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8CB63EA4-33A6-5011-0EA5-28ACB2368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227" y="2209799"/>
            <a:ext cx="5377573" cy="404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JavaScript, HTML/CSS, SQL are top 3 this year</a:t>
            </a:r>
          </a:p>
          <a:p>
            <a:r>
              <a:rPr lang="en-US" dirty="0"/>
              <a:t>Python and Typescript becoming popular next year</a:t>
            </a:r>
          </a:p>
          <a:p>
            <a:r>
              <a:rPr lang="en-US" dirty="0"/>
              <a:t>PowerShell edged out in next year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 development are still in high demand</a:t>
            </a:r>
          </a:p>
          <a:p>
            <a:r>
              <a:rPr lang="en-US" dirty="0"/>
              <a:t>Big Data technology in companies still requires SQL</a:t>
            </a:r>
          </a:p>
          <a:p>
            <a:r>
              <a:rPr lang="en-US" dirty="0"/>
              <a:t>With AI and ML in rising demand, Python is best choice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CE23B8CA-7598-348B-EA72-BF9E804E0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1" y="2327564"/>
            <a:ext cx="5660570" cy="3875618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D7A7AC1B-CDEE-098F-2DD1-17DDD1103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5" y="3428991"/>
            <a:ext cx="30" cy="17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A80CCEC8-BEDA-24C2-61C3-F75BD08EF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65" y="2327564"/>
            <a:ext cx="5446806" cy="368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430</Words>
  <Application>Microsoft Office PowerPoint</Application>
  <PresentationFormat>Širokoúhlá obrazovka</PresentationFormat>
  <Paragraphs>112</Paragraphs>
  <Slides>20</Slides>
  <Notes>9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Technology Trends &amp; Analysis Presentation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 DASHBOARD</vt:lpstr>
      <vt:lpstr>FUTURE TECHNOLOGY TREND DASHBOARD</vt:lpstr>
      <vt:lpstr>DEMOGRAPHICS DASHBOARD</vt:lpstr>
      <vt:lpstr>DISCUSSION</vt:lpstr>
      <vt:lpstr>OVERALL FINDINGS &amp; IMPLICATIONS</vt:lpstr>
      <vt:lpstr>CONCLUSION</vt:lpstr>
      <vt:lpstr>APPENDIX</vt:lpstr>
      <vt:lpstr>GITHUB JOB POSTINGS</vt:lpstr>
      <vt:lpstr>POPULAR LANGUAGES BY SALARY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Diana Ilina</cp:lastModifiedBy>
  <cp:revision>64</cp:revision>
  <dcterms:created xsi:type="dcterms:W3CDTF">2020-10-28T18:29:43Z</dcterms:created>
  <dcterms:modified xsi:type="dcterms:W3CDTF">2023-05-05T10:00:19Z</dcterms:modified>
</cp:coreProperties>
</file>