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B44F-81AE-4028-93D9-C86781FC39EE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B168-D1C8-4CB0-8368-74DB5123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3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267196" y="-871655"/>
            <a:ext cx="1866902" cy="962379"/>
            <a:chOff x="4267198" y="-1117600"/>
            <a:chExt cx="2048935" cy="1056216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4267200" y="-1117600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3x3 conv, 64</a:t>
              </a:r>
              <a:endParaRPr lang="ko-KR" altLang="en-US" b="1" dirty="0"/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4267198" y="-552451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3x3 conv, 64</a:t>
              </a:r>
              <a:endParaRPr lang="ko-KR" altLang="en-US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67199" y="460575"/>
            <a:ext cx="1866900" cy="980711"/>
            <a:chOff x="4267198" y="114294"/>
            <a:chExt cx="2048933" cy="1076336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4267198" y="114294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128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4267198" y="699563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128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67196" y="1811137"/>
            <a:ext cx="1866903" cy="1524573"/>
            <a:chOff x="4267196" y="1435096"/>
            <a:chExt cx="2048936" cy="1673227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4267199" y="1435096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256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267198" y="2036234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256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4267196" y="2617256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256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67197" y="3705561"/>
            <a:ext cx="1866902" cy="1542876"/>
            <a:chOff x="4267196" y="3380317"/>
            <a:chExt cx="2048935" cy="1693315"/>
          </a:xfrm>
        </p:grpSpPr>
        <p:sp>
          <p:nvSpPr>
            <p:cNvPr id="11" name="사각형: 둥근 모서리 10"/>
            <p:cNvSpPr/>
            <p:nvPr/>
          </p:nvSpPr>
          <p:spPr>
            <a:xfrm>
              <a:off x="4267198" y="3380317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4267197" y="3981441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4267196" y="4582565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67196" y="5618288"/>
            <a:ext cx="1866901" cy="1518785"/>
            <a:chOff x="4267196" y="5360461"/>
            <a:chExt cx="2048934" cy="1666875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4267197" y="5360461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4267196" y="5961585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4267196" y="6536269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3x3 conv, 512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67196" y="7506922"/>
            <a:ext cx="1866902" cy="1542876"/>
            <a:chOff x="4267195" y="7356483"/>
            <a:chExt cx="2048935" cy="1693315"/>
          </a:xfrm>
        </p:grpSpPr>
        <p:sp>
          <p:nvSpPr>
            <p:cNvPr id="17" name="사각형: 둥근 모서리 16"/>
            <p:cNvSpPr/>
            <p:nvPr/>
          </p:nvSpPr>
          <p:spPr>
            <a:xfrm>
              <a:off x="4267197" y="7356483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fc 4096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4267196" y="7957607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fc 4096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4267195" y="8558731"/>
              <a:ext cx="2048933" cy="491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fc 1000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8" name="직선 화살표 연결선 27"/>
          <p:cNvCxnSpPr>
            <a:cxnSpLocks/>
            <a:stCxn id="5" idx="2"/>
            <a:endCxn id="6" idx="0"/>
          </p:cNvCxnSpPr>
          <p:nvPr/>
        </p:nvCxnSpPr>
        <p:spPr>
          <a:xfrm>
            <a:off x="5200646" y="90724"/>
            <a:ext cx="3" cy="3698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7" idx="2"/>
            <a:endCxn id="8" idx="0"/>
          </p:cNvCxnSpPr>
          <p:nvPr/>
        </p:nvCxnSpPr>
        <p:spPr>
          <a:xfrm>
            <a:off x="5200649" y="1441286"/>
            <a:ext cx="0" cy="3698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0" idx="2"/>
            <a:endCxn id="11" idx="0"/>
          </p:cNvCxnSpPr>
          <p:nvPr/>
        </p:nvCxnSpPr>
        <p:spPr>
          <a:xfrm>
            <a:off x="5200646" y="3335710"/>
            <a:ext cx="3" cy="3698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13" idx="2"/>
            <a:endCxn id="14" idx="0"/>
          </p:cNvCxnSpPr>
          <p:nvPr/>
        </p:nvCxnSpPr>
        <p:spPr>
          <a:xfrm>
            <a:off x="5200647" y="5248437"/>
            <a:ext cx="0" cy="3698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16" idx="2"/>
            <a:endCxn id="17" idx="0"/>
          </p:cNvCxnSpPr>
          <p:nvPr/>
        </p:nvCxnSpPr>
        <p:spPr>
          <a:xfrm>
            <a:off x="5200646" y="7137073"/>
            <a:ext cx="2" cy="3698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90746" y="-947436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224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0750" y="460575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112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0746" y="1773246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56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0746" y="366767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28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0747" y="5619241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14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0746" y="7488825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size: 7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69394" y="8564468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en-US" altLang="ko-KR" sz="2800" b="1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Vgg</a:t>
            </a:r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Net (16 layer)</a:t>
            </a:r>
            <a:r>
              <a:rPr lang="ko-KR" altLang="en-US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구조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8894" y="90724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Max Pooling (1/2)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4096" y="1441803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Max Pooling (1/2)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4096" y="3326537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Max Pooling (1/2)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4095" y="5248696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Max Pooling (1/2)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34094" y="7110891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Max Pooling (1/2)</a:t>
            </a:r>
            <a:endParaRPr lang="ko-KR" altLang="en-US" sz="2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1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나눔손글씨 펜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윤주성</dc:creator>
  <cp:lastModifiedBy>윤주성</cp:lastModifiedBy>
  <cp:revision>3</cp:revision>
  <dcterms:created xsi:type="dcterms:W3CDTF">2017-05-15T13:29:34Z</dcterms:created>
  <dcterms:modified xsi:type="dcterms:W3CDTF">2017-05-15T13:45:35Z</dcterms:modified>
</cp:coreProperties>
</file>