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542" r:id="rId3"/>
    <p:sldId id="364" r:id="rId4"/>
    <p:sldId id="543" r:id="rId5"/>
    <p:sldId id="541" r:id="rId6"/>
    <p:sldId id="544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179" autoAdjust="0"/>
  </p:normalViewPr>
  <p:slideViewPr>
    <p:cSldViewPr>
      <p:cViewPr varScale="1">
        <p:scale>
          <a:sx n="84" d="100"/>
          <a:sy n="84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OOP Teamwork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Thomas Hardy</a:t>
            </a:r>
            <a:br>
              <a:rPr lang="en-US" sz="4800" dirty="0" smtClean="0"/>
            </a:br>
            <a:r>
              <a:rPr lang="en-US" sz="4800" dirty="0" smtClean="0"/>
              <a:t>Team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4572000"/>
            <a:ext cx="2762250" cy="1657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9750" y="5860018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1800" dirty="0" err="1" smtClean="0">
                <a:solidFill>
                  <a:srgbClr val="DD4B39"/>
                </a:solidFill>
              </a:rPr>
              <a:t>Thomas</a:t>
            </a:r>
            <a:r>
              <a:rPr lang="bg-BG" sz="1800" dirty="0" smtClean="0">
                <a:solidFill>
                  <a:srgbClr val="DD4B39"/>
                </a:solidFill>
              </a:rPr>
              <a:t> </a:t>
            </a:r>
            <a:r>
              <a:rPr lang="bg-BG" sz="1800" dirty="0" err="1" smtClean="0">
                <a:solidFill>
                  <a:srgbClr val="DD4B39"/>
                </a:solidFill>
              </a:rPr>
              <a:t>Hardy</a:t>
            </a:r>
            <a:r>
              <a:rPr lang="en-US" sz="1800" dirty="0" smtClean="0">
                <a:solidFill>
                  <a:srgbClr val="DD4B39"/>
                </a:solidFill>
              </a:rPr>
              <a:t> is a </a:t>
            </a:r>
            <a:r>
              <a:rPr lang="bg-BG" sz="1800" dirty="0" err="1">
                <a:solidFill>
                  <a:srgbClr val="DD4B39"/>
                </a:solidFill>
              </a:rPr>
              <a:t>Victorian</a:t>
            </a:r>
            <a:r>
              <a:rPr lang="bg-BG" sz="1800" dirty="0">
                <a:solidFill>
                  <a:srgbClr val="DD4B39"/>
                </a:solidFill>
              </a:rPr>
              <a:t> </a:t>
            </a:r>
            <a:r>
              <a:rPr lang="bg-BG" sz="1800" dirty="0" err="1">
                <a:solidFill>
                  <a:srgbClr val="DD4B39"/>
                </a:solidFill>
              </a:rPr>
              <a:t>realist</a:t>
            </a:r>
            <a:r>
              <a:rPr lang="bg-BG" sz="1800" dirty="0">
                <a:solidFill>
                  <a:srgbClr val="DD4B39"/>
                </a:solidFill>
              </a:rPr>
              <a:t> </a:t>
            </a:r>
            <a:r>
              <a:rPr lang="bg-BG" sz="1800" dirty="0" err="1" smtClean="0">
                <a:solidFill>
                  <a:srgbClr val="DD4B39"/>
                </a:solidFill>
              </a:rPr>
              <a:t>writer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Иво Спасов – </a:t>
            </a:r>
            <a:r>
              <a:rPr lang="en-US" dirty="0" err="1" smtClean="0"/>
              <a:t>ivosss</a:t>
            </a:r>
            <a:endParaRPr lang="en-US" dirty="0" smtClean="0"/>
          </a:p>
          <a:p>
            <a:r>
              <a:rPr lang="bg-BG" dirty="0" smtClean="0"/>
              <a:t>Делян Николов – </a:t>
            </a:r>
            <a:r>
              <a:rPr lang="en-US"/>
              <a:t>delyan_nikolov_1992</a:t>
            </a:r>
            <a:endParaRPr lang="en-US" dirty="0" smtClean="0"/>
          </a:p>
          <a:p>
            <a:r>
              <a:rPr lang="bg-BG" dirty="0" smtClean="0"/>
              <a:t>Сил</a:t>
            </a:r>
            <a:r>
              <a:rPr lang="bg-BG" dirty="0"/>
              <a:t>в</a:t>
            </a:r>
            <a:r>
              <a:rPr lang="bg-BG" dirty="0" smtClean="0"/>
              <a:t>ена Митева – </a:t>
            </a:r>
            <a:r>
              <a:rPr lang="en-US" dirty="0" smtClean="0"/>
              <a:t>smile7</a:t>
            </a:r>
            <a:endParaRPr lang="bg-BG" dirty="0" smtClean="0"/>
          </a:p>
          <a:p>
            <a:r>
              <a:rPr lang="bg-BG" dirty="0" smtClean="0"/>
              <a:t>Иван Трендафилов – </a:t>
            </a:r>
            <a:r>
              <a:rPr lang="en-US" dirty="0"/>
              <a:t>W</a:t>
            </a:r>
            <a:r>
              <a:rPr lang="en-US" dirty="0" smtClean="0"/>
              <a:t>anker</a:t>
            </a:r>
          </a:p>
          <a:p>
            <a:r>
              <a:rPr lang="bg-BG" dirty="0" smtClean="0"/>
              <a:t>Диана Станчева – </a:t>
            </a:r>
            <a:r>
              <a:rPr lang="en-US" dirty="0" err="1" smtClean="0"/>
              <a:t>diana.satncheva</a:t>
            </a:r>
            <a:endParaRPr lang="en-US" dirty="0" smtClean="0"/>
          </a:p>
          <a:p>
            <a:r>
              <a:rPr lang="bg-BG" dirty="0" smtClean="0"/>
              <a:t>Теодора Петрова - </a:t>
            </a:r>
            <a:r>
              <a:rPr lang="en-US" dirty="0" err="1" smtClean="0"/>
              <a:t>tlpetrova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52400"/>
            <a:ext cx="6477000" cy="6096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sz="4000" dirty="0" smtClean="0"/>
              <a:t>Heroes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5" y="1304988"/>
            <a:ext cx="24384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644" y="84580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Bloodseeker</a:t>
            </a:r>
            <a:endParaRPr lang="bg-BG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05" y="1305159"/>
            <a:ext cx="2438095" cy="137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6601" y="83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Dragon Knight</a:t>
            </a:r>
            <a:endParaRPr lang="bg-BG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05159"/>
            <a:ext cx="2438400" cy="1381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4558" y="83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Anti-Mage </a:t>
            </a:r>
            <a:endParaRPr lang="bg-B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505" y="275080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Juggernaut </a:t>
            </a:r>
            <a:endParaRPr lang="bg-BG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5462" y="2743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Morphling</a:t>
            </a:r>
            <a:endParaRPr lang="bg-BG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419" y="2743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Spirit Breaker </a:t>
            </a:r>
            <a:endParaRPr lang="bg-BG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6" y="3210158"/>
            <a:ext cx="2400000" cy="137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3" y="3210158"/>
            <a:ext cx="24384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0" y="3210158"/>
            <a:ext cx="2411149" cy="13656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505" y="465580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Troll Warlord</a:t>
            </a:r>
            <a:r>
              <a:rPr lang="en-US" sz="2000" b="1" dirty="0" smtClean="0"/>
              <a:t> </a:t>
            </a:r>
            <a:endParaRPr lang="bg-B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462" y="464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Wraith King </a:t>
            </a:r>
            <a:endParaRPr lang="bg-BG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3419" y="464820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Nyx</a:t>
            </a:r>
            <a:r>
              <a:rPr lang="en-US" sz="2000" b="1" dirty="0"/>
              <a:t> Assassin</a:t>
            </a:r>
            <a:endParaRPr lang="bg-BG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5" y="5115157"/>
            <a:ext cx="24384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3" y="5109248"/>
            <a:ext cx="24384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09" y="5120662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" y="2286000"/>
            <a:ext cx="3933190" cy="2895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987" y="1361673"/>
            <a:ext cx="258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Creeps</a:t>
            </a:r>
            <a:endParaRPr lang="bg-BG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49" y="1361673"/>
            <a:ext cx="258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Roshan</a:t>
            </a:r>
            <a:endParaRPr lang="bg-BG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54" y="2297422"/>
            <a:ext cx="391495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3943171"/>
            <a:ext cx="7848600" cy="24006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31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abstract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static </a:t>
            </a:r>
            <a:r>
              <a:rPr lang="en-US" dirty="0" smtClean="0"/>
              <a:t>class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enumeration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smtClean="0"/>
              <a:t>design pattern –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 levels depth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61" t="14471" r="24124" b="51010"/>
          <a:stretch/>
        </p:blipFill>
        <p:spPr>
          <a:xfrm>
            <a:off x="286090" y="990600"/>
            <a:ext cx="8553110" cy="22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832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5771</TotalTime>
  <Words>83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Thomas Hardy Team</vt:lpstr>
      <vt:lpstr>OUR TEAM</vt:lpstr>
      <vt:lpstr>PowerPoint Presentation</vt:lpstr>
      <vt:lpstr>PowerPoint Presentation</vt:lpstr>
      <vt:lpstr>Characters</vt:lpstr>
      <vt:lpstr>CLASS DIAGRAM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Diana Stancheva</cp:lastModifiedBy>
  <cp:revision>585</cp:revision>
  <dcterms:created xsi:type="dcterms:W3CDTF">2007-12-08T16:03:35Z</dcterms:created>
  <dcterms:modified xsi:type="dcterms:W3CDTF">2014-02-26T13:14:33Z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