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8421E-EF5D-48DA-8B6F-48620B74123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C5535B-4476-4765-8C98-CE19075DFC1A}">
      <dgm:prSet/>
      <dgm:spPr/>
      <dgm:t>
        <a:bodyPr/>
        <a:lstStyle/>
        <a:p>
          <a:r>
            <a:rPr lang="en-US"/>
            <a:t>Uso de un arreglo bidimensional:</a:t>
          </a:r>
        </a:p>
      </dgm:t>
    </dgm:pt>
    <dgm:pt modelId="{65E5FDE6-9350-4050-9149-5608B05EEBEA}" type="parTrans" cxnId="{E3FF3BB8-4F92-43DA-8E99-3CEF428F30C5}">
      <dgm:prSet/>
      <dgm:spPr/>
      <dgm:t>
        <a:bodyPr/>
        <a:lstStyle/>
        <a:p>
          <a:endParaRPr lang="en-US"/>
        </a:p>
      </dgm:t>
    </dgm:pt>
    <dgm:pt modelId="{A469F00B-B495-4283-8D61-5B77A87C885E}" type="sibTrans" cxnId="{E3FF3BB8-4F92-43DA-8E99-3CEF428F30C5}">
      <dgm:prSet/>
      <dgm:spPr/>
      <dgm:t>
        <a:bodyPr/>
        <a:lstStyle/>
        <a:p>
          <a:endParaRPr lang="en-US"/>
        </a:p>
      </dgm:t>
    </dgm:pt>
    <dgm:pt modelId="{D0859C09-AF47-4006-AEAC-9F71EE97B210}">
      <dgm:prSet/>
      <dgm:spPr/>
      <dgm:t>
        <a:bodyPr/>
        <a:lstStyle/>
        <a:p>
          <a:r>
            <a:rPr lang="en-US"/>
            <a:t>- Filas: sucursales</a:t>
          </a:r>
        </a:p>
      </dgm:t>
    </dgm:pt>
    <dgm:pt modelId="{F7BE3CFB-71C6-41AB-BDFE-4E49A7A103FA}" type="parTrans" cxnId="{1A698A93-B23D-4A37-B66E-DC27312EA382}">
      <dgm:prSet/>
      <dgm:spPr/>
      <dgm:t>
        <a:bodyPr/>
        <a:lstStyle/>
        <a:p>
          <a:endParaRPr lang="en-US"/>
        </a:p>
      </dgm:t>
    </dgm:pt>
    <dgm:pt modelId="{65EACCF5-41D0-4795-BB10-5EE96E7CFDB0}" type="sibTrans" cxnId="{1A698A93-B23D-4A37-B66E-DC27312EA382}">
      <dgm:prSet/>
      <dgm:spPr/>
      <dgm:t>
        <a:bodyPr/>
        <a:lstStyle/>
        <a:p>
          <a:endParaRPr lang="en-US"/>
        </a:p>
      </dgm:t>
    </dgm:pt>
    <dgm:pt modelId="{4E2461DF-C586-400A-95E4-DF20771C359D}">
      <dgm:prSet/>
      <dgm:spPr/>
      <dgm:t>
        <a:bodyPr/>
        <a:lstStyle/>
        <a:p>
          <a:r>
            <a:rPr lang="en-US"/>
            <a:t>- Columnas: productos</a:t>
          </a:r>
        </a:p>
      </dgm:t>
    </dgm:pt>
    <dgm:pt modelId="{65D53E61-315E-4A67-B607-79FD06720C6D}" type="parTrans" cxnId="{558CACFE-981A-4F2A-8FF2-7F2946D51A3F}">
      <dgm:prSet/>
      <dgm:spPr/>
      <dgm:t>
        <a:bodyPr/>
        <a:lstStyle/>
        <a:p>
          <a:endParaRPr lang="en-US"/>
        </a:p>
      </dgm:t>
    </dgm:pt>
    <dgm:pt modelId="{066F930A-8EDC-4BC4-A46F-5EF7CB03BF38}" type="sibTrans" cxnId="{558CACFE-981A-4F2A-8FF2-7F2946D51A3F}">
      <dgm:prSet/>
      <dgm:spPr/>
      <dgm:t>
        <a:bodyPr/>
        <a:lstStyle/>
        <a:p>
          <a:endParaRPr lang="en-US"/>
        </a:p>
      </dgm:t>
    </dgm:pt>
    <dgm:pt modelId="{4F62C32D-B716-4911-9546-381CDD789B64}">
      <dgm:prSet/>
      <dgm:spPr/>
      <dgm:t>
        <a:bodyPr/>
        <a:lstStyle/>
        <a:p>
          <a:r>
            <a:rPr lang="en-US"/>
            <a:t>Operaciones:</a:t>
          </a:r>
        </a:p>
      </dgm:t>
    </dgm:pt>
    <dgm:pt modelId="{8B015F6A-1888-4D6F-9C56-26A9C7B565F8}" type="parTrans" cxnId="{C8CC841D-96CA-4FED-9A4C-0607EED940DE}">
      <dgm:prSet/>
      <dgm:spPr/>
      <dgm:t>
        <a:bodyPr/>
        <a:lstStyle/>
        <a:p>
          <a:endParaRPr lang="en-US"/>
        </a:p>
      </dgm:t>
    </dgm:pt>
    <dgm:pt modelId="{F6360776-D073-402A-9580-9ACD8BF4678B}" type="sibTrans" cxnId="{C8CC841D-96CA-4FED-9A4C-0607EED940DE}">
      <dgm:prSet/>
      <dgm:spPr/>
      <dgm:t>
        <a:bodyPr/>
        <a:lstStyle/>
        <a:p>
          <a:endParaRPr lang="en-US"/>
        </a:p>
      </dgm:t>
    </dgm:pt>
    <dgm:pt modelId="{4132B3B9-A729-475E-B3FF-F83A93538979}">
      <dgm:prSet/>
      <dgm:spPr/>
      <dgm:t>
        <a:bodyPr/>
        <a:lstStyle/>
        <a:p>
          <a:r>
            <a:rPr lang="en-US"/>
            <a:t>- Agregar, actualizar y consultar stock.</a:t>
          </a:r>
        </a:p>
      </dgm:t>
    </dgm:pt>
    <dgm:pt modelId="{A6479F8A-2800-4124-B5B3-6C4E7929281E}" type="parTrans" cxnId="{19EDB6A3-121A-44AE-90DC-632555CB6239}">
      <dgm:prSet/>
      <dgm:spPr/>
      <dgm:t>
        <a:bodyPr/>
        <a:lstStyle/>
        <a:p>
          <a:endParaRPr lang="en-US"/>
        </a:p>
      </dgm:t>
    </dgm:pt>
    <dgm:pt modelId="{049E4CB3-0B9C-4C01-9591-CC139D97F2DE}" type="sibTrans" cxnId="{19EDB6A3-121A-44AE-90DC-632555CB6239}">
      <dgm:prSet/>
      <dgm:spPr/>
      <dgm:t>
        <a:bodyPr/>
        <a:lstStyle/>
        <a:p>
          <a:endParaRPr lang="en-US"/>
        </a:p>
      </dgm:t>
    </dgm:pt>
    <dgm:pt modelId="{C2837664-C663-4A18-99B8-22E78DC7F56F}" type="pres">
      <dgm:prSet presAssocID="{FD48421E-EF5D-48DA-8B6F-48620B741233}" presName="linear" presStyleCnt="0">
        <dgm:presLayoutVars>
          <dgm:animLvl val="lvl"/>
          <dgm:resizeHandles val="exact"/>
        </dgm:presLayoutVars>
      </dgm:prSet>
      <dgm:spPr/>
    </dgm:pt>
    <dgm:pt modelId="{8A1385CA-3614-4FBE-84F8-F21977A288A9}" type="pres">
      <dgm:prSet presAssocID="{65C5535B-4476-4765-8C98-CE19075DFC1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CAD0C69-20C3-41DB-B5FF-7B9E24083F9C}" type="pres">
      <dgm:prSet presAssocID="{A469F00B-B495-4283-8D61-5B77A87C885E}" presName="spacer" presStyleCnt="0"/>
      <dgm:spPr/>
    </dgm:pt>
    <dgm:pt modelId="{6B61DBE3-C49C-45B8-8989-95CF35D449D6}" type="pres">
      <dgm:prSet presAssocID="{D0859C09-AF47-4006-AEAC-9F71EE97B21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97A525C-5B36-424D-9A79-549487FC5E67}" type="pres">
      <dgm:prSet presAssocID="{65EACCF5-41D0-4795-BB10-5EE96E7CFDB0}" presName="spacer" presStyleCnt="0"/>
      <dgm:spPr/>
    </dgm:pt>
    <dgm:pt modelId="{2BC67E5E-41A0-4BB6-9C2E-552B983A9F5D}" type="pres">
      <dgm:prSet presAssocID="{4E2461DF-C586-400A-95E4-DF20771C35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FC3AED5-9D52-40C1-9938-CEC98500CAD5}" type="pres">
      <dgm:prSet presAssocID="{066F930A-8EDC-4BC4-A46F-5EF7CB03BF38}" presName="spacer" presStyleCnt="0"/>
      <dgm:spPr/>
    </dgm:pt>
    <dgm:pt modelId="{A1DDAF7E-2F5D-4FB5-B1E2-CE25E275B592}" type="pres">
      <dgm:prSet presAssocID="{4F62C32D-B716-4911-9546-381CDD789B6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04FEEC3-3066-4CF4-AB6A-49FB6D4ACACF}" type="pres">
      <dgm:prSet presAssocID="{F6360776-D073-402A-9580-9ACD8BF4678B}" presName="spacer" presStyleCnt="0"/>
      <dgm:spPr/>
    </dgm:pt>
    <dgm:pt modelId="{9AD9FAEE-3D4A-44B9-BDA3-46ED5F380CF9}" type="pres">
      <dgm:prSet presAssocID="{4132B3B9-A729-475E-B3FF-F83A935389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8CC841D-96CA-4FED-9A4C-0607EED940DE}" srcId="{FD48421E-EF5D-48DA-8B6F-48620B741233}" destId="{4F62C32D-B716-4911-9546-381CDD789B64}" srcOrd="3" destOrd="0" parTransId="{8B015F6A-1888-4D6F-9C56-26A9C7B565F8}" sibTransId="{F6360776-D073-402A-9580-9ACD8BF4678B}"/>
    <dgm:cxn modelId="{3E5DE03C-F177-42D3-9207-0D335779F866}" type="presOf" srcId="{FD48421E-EF5D-48DA-8B6F-48620B741233}" destId="{C2837664-C663-4A18-99B8-22E78DC7F56F}" srcOrd="0" destOrd="0" presId="urn:microsoft.com/office/officeart/2005/8/layout/vList2"/>
    <dgm:cxn modelId="{357ABE45-707A-4831-91B1-0A2E1C84A614}" type="presOf" srcId="{4E2461DF-C586-400A-95E4-DF20771C359D}" destId="{2BC67E5E-41A0-4BB6-9C2E-552B983A9F5D}" srcOrd="0" destOrd="0" presId="urn:microsoft.com/office/officeart/2005/8/layout/vList2"/>
    <dgm:cxn modelId="{32219447-3730-43FF-8959-FAB182242C4D}" type="presOf" srcId="{65C5535B-4476-4765-8C98-CE19075DFC1A}" destId="{8A1385CA-3614-4FBE-84F8-F21977A288A9}" srcOrd="0" destOrd="0" presId="urn:microsoft.com/office/officeart/2005/8/layout/vList2"/>
    <dgm:cxn modelId="{1A698A93-B23D-4A37-B66E-DC27312EA382}" srcId="{FD48421E-EF5D-48DA-8B6F-48620B741233}" destId="{D0859C09-AF47-4006-AEAC-9F71EE97B210}" srcOrd="1" destOrd="0" parTransId="{F7BE3CFB-71C6-41AB-BDFE-4E49A7A103FA}" sibTransId="{65EACCF5-41D0-4795-BB10-5EE96E7CFDB0}"/>
    <dgm:cxn modelId="{19EDB6A3-121A-44AE-90DC-632555CB6239}" srcId="{FD48421E-EF5D-48DA-8B6F-48620B741233}" destId="{4132B3B9-A729-475E-B3FF-F83A93538979}" srcOrd="4" destOrd="0" parTransId="{A6479F8A-2800-4124-B5B3-6C4E7929281E}" sibTransId="{049E4CB3-0B9C-4C01-9591-CC139D97F2DE}"/>
    <dgm:cxn modelId="{E3FF3BB8-4F92-43DA-8E99-3CEF428F30C5}" srcId="{FD48421E-EF5D-48DA-8B6F-48620B741233}" destId="{65C5535B-4476-4765-8C98-CE19075DFC1A}" srcOrd="0" destOrd="0" parTransId="{65E5FDE6-9350-4050-9149-5608B05EEBEA}" sibTransId="{A469F00B-B495-4283-8D61-5B77A87C885E}"/>
    <dgm:cxn modelId="{E9B95BC7-7BC9-4D17-8C4B-0C2A146C79C3}" type="presOf" srcId="{D0859C09-AF47-4006-AEAC-9F71EE97B210}" destId="{6B61DBE3-C49C-45B8-8989-95CF35D449D6}" srcOrd="0" destOrd="0" presId="urn:microsoft.com/office/officeart/2005/8/layout/vList2"/>
    <dgm:cxn modelId="{844E45D6-FCBC-4000-8164-16338B3CDC14}" type="presOf" srcId="{4F62C32D-B716-4911-9546-381CDD789B64}" destId="{A1DDAF7E-2F5D-4FB5-B1E2-CE25E275B592}" srcOrd="0" destOrd="0" presId="urn:microsoft.com/office/officeart/2005/8/layout/vList2"/>
    <dgm:cxn modelId="{9A8B44FA-C914-4301-B929-6584FFAE7DBE}" type="presOf" srcId="{4132B3B9-A729-475E-B3FF-F83A93538979}" destId="{9AD9FAEE-3D4A-44B9-BDA3-46ED5F380CF9}" srcOrd="0" destOrd="0" presId="urn:microsoft.com/office/officeart/2005/8/layout/vList2"/>
    <dgm:cxn modelId="{558CACFE-981A-4F2A-8FF2-7F2946D51A3F}" srcId="{FD48421E-EF5D-48DA-8B6F-48620B741233}" destId="{4E2461DF-C586-400A-95E4-DF20771C359D}" srcOrd="2" destOrd="0" parTransId="{65D53E61-315E-4A67-B607-79FD06720C6D}" sibTransId="{066F930A-8EDC-4BC4-A46F-5EF7CB03BF38}"/>
    <dgm:cxn modelId="{07FEBCC9-1C70-4800-91CC-9A20D22AB1C0}" type="presParOf" srcId="{C2837664-C663-4A18-99B8-22E78DC7F56F}" destId="{8A1385CA-3614-4FBE-84F8-F21977A288A9}" srcOrd="0" destOrd="0" presId="urn:microsoft.com/office/officeart/2005/8/layout/vList2"/>
    <dgm:cxn modelId="{64C85970-EEB6-4777-8433-B53BC8CF2CE9}" type="presParOf" srcId="{C2837664-C663-4A18-99B8-22E78DC7F56F}" destId="{6CAD0C69-20C3-41DB-B5FF-7B9E24083F9C}" srcOrd="1" destOrd="0" presId="urn:microsoft.com/office/officeart/2005/8/layout/vList2"/>
    <dgm:cxn modelId="{F9910D9A-254A-4B4C-8CA7-1669AD24B7B1}" type="presParOf" srcId="{C2837664-C663-4A18-99B8-22E78DC7F56F}" destId="{6B61DBE3-C49C-45B8-8989-95CF35D449D6}" srcOrd="2" destOrd="0" presId="urn:microsoft.com/office/officeart/2005/8/layout/vList2"/>
    <dgm:cxn modelId="{28A4FF10-7F4F-4693-86BA-28A1185492EE}" type="presParOf" srcId="{C2837664-C663-4A18-99B8-22E78DC7F56F}" destId="{C97A525C-5B36-424D-9A79-549487FC5E67}" srcOrd="3" destOrd="0" presId="urn:microsoft.com/office/officeart/2005/8/layout/vList2"/>
    <dgm:cxn modelId="{D96E1FCF-B671-4F33-A52B-756DC7D77DC8}" type="presParOf" srcId="{C2837664-C663-4A18-99B8-22E78DC7F56F}" destId="{2BC67E5E-41A0-4BB6-9C2E-552B983A9F5D}" srcOrd="4" destOrd="0" presId="urn:microsoft.com/office/officeart/2005/8/layout/vList2"/>
    <dgm:cxn modelId="{CCBB93E1-AB29-4677-94FD-63D0D73814BF}" type="presParOf" srcId="{C2837664-C663-4A18-99B8-22E78DC7F56F}" destId="{FFC3AED5-9D52-40C1-9938-CEC98500CAD5}" srcOrd="5" destOrd="0" presId="urn:microsoft.com/office/officeart/2005/8/layout/vList2"/>
    <dgm:cxn modelId="{690FD97C-0142-436C-A38B-11BE3DF268AA}" type="presParOf" srcId="{C2837664-C663-4A18-99B8-22E78DC7F56F}" destId="{A1DDAF7E-2F5D-4FB5-B1E2-CE25E275B592}" srcOrd="6" destOrd="0" presId="urn:microsoft.com/office/officeart/2005/8/layout/vList2"/>
    <dgm:cxn modelId="{3A26AC5A-79DF-4448-B541-1A3162BD93AE}" type="presParOf" srcId="{C2837664-C663-4A18-99B8-22E78DC7F56F}" destId="{304FEEC3-3066-4CF4-AB6A-49FB6D4ACACF}" srcOrd="7" destOrd="0" presId="urn:microsoft.com/office/officeart/2005/8/layout/vList2"/>
    <dgm:cxn modelId="{746C7BE6-2D91-4714-AA71-1038DCB2AB05}" type="presParOf" srcId="{C2837664-C663-4A18-99B8-22E78DC7F56F}" destId="{9AD9FAEE-3D4A-44B9-BDA3-46ED5F380CF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F225B-746D-41F5-9616-86D9B934BBC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63731B-5482-4FB1-8331-84E952DB1F50}">
      <dgm:prSet/>
      <dgm:spPr/>
      <dgm:t>
        <a:bodyPr/>
        <a:lstStyle/>
        <a:p>
          <a:r>
            <a:rPr lang="en-US"/>
            <a:t>Uso de un arreglo unidimensional:</a:t>
          </a:r>
        </a:p>
      </dgm:t>
    </dgm:pt>
    <dgm:pt modelId="{3717806B-238B-40BA-9E9A-EA6A45736E23}" type="parTrans" cxnId="{1EBAE018-64A9-4CD3-BC9D-0F422AC7A897}">
      <dgm:prSet/>
      <dgm:spPr/>
      <dgm:t>
        <a:bodyPr/>
        <a:lstStyle/>
        <a:p>
          <a:endParaRPr lang="en-US"/>
        </a:p>
      </dgm:t>
    </dgm:pt>
    <dgm:pt modelId="{834795A2-E4C6-4D2C-A5F9-452EF2A7BB60}" type="sibTrans" cxnId="{1EBAE018-64A9-4CD3-BC9D-0F422AC7A897}">
      <dgm:prSet/>
      <dgm:spPr/>
      <dgm:t>
        <a:bodyPr/>
        <a:lstStyle/>
        <a:p>
          <a:endParaRPr lang="en-US"/>
        </a:p>
      </dgm:t>
    </dgm:pt>
    <dgm:pt modelId="{212F83B9-63C1-4536-9147-88FC31439E3B}">
      <dgm:prSet/>
      <dgm:spPr/>
      <dgm:t>
        <a:bodyPr/>
        <a:lstStyle/>
        <a:p>
          <a:r>
            <a:rPr lang="en-US"/>
            <a:t>- Índices: estudiantes</a:t>
          </a:r>
        </a:p>
      </dgm:t>
    </dgm:pt>
    <dgm:pt modelId="{4B8DB778-8FBD-4947-8DC3-9A4197C7C917}" type="parTrans" cxnId="{CECF76B9-5BB7-464F-A311-43991DE911B0}">
      <dgm:prSet/>
      <dgm:spPr/>
      <dgm:t>
        <a:bodyPr/>
        <a:lstStyle/>
        <a:p>
          <a:endParaRPr lang="en-US"/>
        </a:p>
      </dgm:t>
    </dgm:pt>
    <dgm:pt modelId="{3E366A75-B019-480B-9B2E-B95FCD9D07C5}" type="sibTrans" cxnId="{CECF76B9-5BB7-464F-A311-43991DE911B0}">
      <dgm:prSet/>
      <dgm:spPr/>
      <dgm:t>
        <a:bodyPr/>
        <a:lstStyle/>
        <a:p>
          <a:endParaRPr lang="en-US"/>
        </a:p>
      </dgm:t>
    </dgm:pt>
    <dgm:pt modelId="{7BED41D0-8687-4B9C-A8DA-2DD301F8FBA1}">
      <dgm:prSet/>
      <dgm:spPr/>
      <dgm:t>
        <a:bodyPr/>
        <a:lstStyle/>
        <a:p>
          <a:r>
            <a:rPr lang="en-US"/>
            <a:t>- Valores: calificaciones</a:t>
          </a:r>
        </a:p>
      </dgm:t>
    </dgm:pt>
    <dgm:pt modelId="{E7911992-DCD0-4DA5-A44D-A991F19B9376}" type="parTrans" cxnId="{C2D5DC24-418F-436A-B4DD-DAA8A9E2565C}">
      <dgm:prSet/>
      <dgm:spPr/>
      <dgm:t>
        <a:bodyPr/>
        <a:lstStyle/>
        <a:p>
          <a:endParaRPr lang="en-US"/>
        </a:p>
      </dgm:t>
    </dgm:pt>
    <dgm:pt modelId="{F092B03D-0426-445A-882F-10981679AD08}" type="sibTrans" cxnId="{C2D5DC24-418F-436A-B4DD-DAA8A9E2565C}">
      <dgm:prSet/>
      <dgm:spPr/>
      <dgm:t>
        <a:bodyPr/>
        <a:lstStyle/>
        <a:p>
          <a:endParaRPr lang="en-US"/>
        </a:p>
      </dgm:t>
    </dgm:pt>
    <dgm:pt modelId="{6BF871D3-BAA8-4D44-BD20-F0FD07386205}">
      <dgm:prSet/>
      <dgm:spPr/>
      <dgm:t>
        <a:bodyPr/>
        <a:lstStyle/>
        <a:p>
          <a:r>
            <a:rPr lang="en-US"/>
            <a:t>Operaciones:</a:t>
          </a:r>
        </a:p>
      </dgm:t>
    </dgm:pt>
    <dgm:pt modelId="{37428D5D-AA4D-4F5D-8C30-074E6D92A3E2}" type="parTrans" cxnId="{2D44B14A-4E98-45BB-9AB8-ED3DBF2BD6A7}">
      <dgm:prSet/>
      <dgm:spPr/>
      <dgm:t>
        <a:bodyPr/>
        <a:lstStyle/>
        <a:p>
          <a:endParaRPr lang="en-US"/>
        </a:p>
      </dgm:t>
    </dgm:pt>
    <dgm:pt modelId="{A98B7221-8D86-4FAC-9EC5-A1ABF62366E8}" type="sibTrans" cxnId="{2D44B14A-4E98-45BB-9AB8-ED3DBF2BD6A7}">
      <dgm:prSet/>
      <dgm:spPr/>
      <dgm:t>
        <a:bodyPr/>
        <a:lstStyle/>
        <a:p>
          <a:endParaRPr lang="en-US"/>
        </a:p>
      </dgm:t>
    </dgm:pt>
    <dgm:pt modelId="{11C8E5D1-2F56-4BD9-AABB-992FD75236E1}">
      <dgm:prSet/>
      <dgm:spPr/>
      <dgm:t>
        <a:bodyPr/>
        <a:lstStyle/>
        <a:p>
          <a:r>
            <a:rPr lang="en-US"/>
            <a:t>- Agregar, actualizar, calcular promedio, encontrar mayor/menor.</a:t>
          </a:r>
        </a:p>
      </dgm:t>
    </dgm:pt>
    <dgm:pt modelId="{D8606E5A-9276-4C49-A567-FF8ECFE066BB}" type="parTrans" cxnId="{6BA3C787-4C08-4015-B4CC-136DBCE1ED02}">
      <dgm:prSet/>
      <dgm:spPr/>
      <dgm:t>
        <a:bodyPr/>
        <a:lstStyle/>
        <a:p>
          <a:endParaRPr lang="en-US"/>
        </a:p>
      </dgm:t>
    </dgm:pt>
    <dgm:pt modelId="{A72BCA46-5A80-4869-BF25-B8A5838608E2}" type="sibTrans" cxnId="{6BA3C787-4C08-4015-B4CC-136DBCE1ED02}">
      <dgm:prSet/>
      <dgm:spPr/>
      <dgm:t>
        <a:bodyPr/>
        <a:lstStyle/>
        <a:p>
          <a:endParaRPr lang="en-US"/>
        </a:p>
      </dgm:t>
    </dgm:pt>
    <dgm:pt modelId="{E876BCED-61D3-4D60-876F-10B7A57C99B5}" type="pres">
      <dgm:prSet presAssocID="{592F225B-746D-41F5-9616-86D9B934BBC4}" presName="outerComposite" presStyleCnt="0">
        <dgm:presLayoutVars>
          <dgm:chMax val="5"/>
          <dgm:dir/>
          <dgm:resizeHandles val="exact"/>
        </dgm:presLayoutVars>
      </dgm:prSet>
      <dgm:spPr/>
    </dgm:pt>
    <dgm:pt modelId="{B297BFF4-BEEC-4AE7-AFA5-77615D5C71BE}" type="pres">
      <dgm:prSet presAssocID="{592F225B-746D-41F5-9616-86D9B934BBC4}" presName="dummyMaxCanvas" presStyleCnt="0">
        <dgm:presLayoutVars/>
      </dgm:prSet>
      <dgm:spPr/>
    </dgm:pt>
    <dgm:pt modelId="{C76CF82F-D4BB-4C7E-BDF9-889D0E98BA7C}" type="pres">
      <dgm:prSet presAssocID="{592F225B-746D-41F5-9616-86D9B934BBC4}" presName="FiveNodes_1" presStyleLbl="node1" presStyleIdx="0" presStyleCnt="5">
        <dgm:presLayoutVars>
          <dgm:bulletEnabled val="1"/>
        </dgm:presLayoutVars>
      </dgm:prSet>
      <dgm:spPr/>
    </dgm:pt>
    <dgm:pt modelId="{0A78527B-CE5F-42BB-8798-934C741E4C4B}" type="pres">
      <dgm:prSet presAssocID="{592F225B-746D-41F5-9616-86D9B934BBC4}" presName="FiveNodes_2" presStyleLbl="node1" presStyleIdx="1" presStyleCnt="5">
        <dgm:presLayoutVars>
          <dgm:bulletEnabled val="1"/>
        </dgm:presLayoutVars>
      </dgm:prSet>
      <dgm:spPr/>
    </dgm:pt>
    <dgm:pt modelId="{C94272A0-2712-4731-BB2B-85FF613A225D}" type="pres">
      <dgm:prSet presAssocID="{592F225B-746D-41F5-9616-86D9B934BBC4}" presName="FiveNodes_3" presStyleLbl="node1" presStyleIdx="2" presStyleCnt="5">
        <dgm:presLayoutVars>
          <dgm:bulletEnabled val="1"/>
        </dgm:presLayoutVars>
      </dgm:prSet>
      <dgm:spPr/>
    </dgm:pt>
    <dgm:pt modelId="{C16E447E-509B-472B-82D2-F13A879BD47B}" type="pres">
      <dgm:prSet presAssocID="{592F225B-746D-41F5-9616-86D9B934BBC4}" presName="FiveNodes_4" presStyleLbl="node1" presStyleIdx="3" presStyleCnt="5">
        <dgm:presLayoutVars>
          <dgm:bulletEnabled val="1"/>
        </dgm:presLayoutVars>
      </dgm:prSet>
      <dgm:spPr/>
    </dgm:pt>
    <dgm:pt modelId="{DF9E1B51-2BC3-4C27-BBE2-1F0C86C249BD}" type="pres">
      <dgm:prSet presAssocID="{592F225B-746D-41F5-9616-86D9B934BBC4}" presName="FiveNodes_5" presStyleLbl="node1" presStyleIdx="4" presStyleCnt="5">
        <dgm:presLayoutVars>
          <dgm:bulletEnabled val="1"/>
        </dgm:presLayoutVars>
      </dgm:prSet>
      <dgm:spPr/>
    </dgm:pt>
    <dgm:pt modelId="{6403333C-C41E-4507-A85C-AC3A3CF83FB0}" type="pres">
      <dgm:prSet presAssocID="{592F225B-746D-41F5-9616-86D9B934BBC4}" presName="FiveConn_1-2" presStyleLbl="fgAccFollowNode1" presStyleIdx="0" presStyleCnt="4">
        <dgm:presLayoutVars>
          <dgm:bulletEnabled val="1"/>
        </dgm:presLayoutVars>
      </dgm:prSet>
      <dgm:spPr/>
    </dgm:pt>
    <dgm:pt modelId="{092F6967-CC9E-49A7-9819-3A52653E135F}" type="pres">
      <dgm:prSet presAssocID="{592F225B-746D-41F5-9616-86D9B934BBC4}" presName="FiveConn_2-3" presStyleLbl="fgAccFollowNode1" presStyleIdx="1" presStyleCnt="4">
        <dgm:presLayoutVars>
          <dgm:bulletEnabled val="1"/>
        </dgm:presLayoutVars>
      </dgm:prSet>
      <dgm:spPr/>
    </dgm:pt>
    <dgm:pt modelId="{046310D0-2D36-4870-9F4F-68B48B7589EC}" type="pres">
      <dgm:prSet presAssocID="{592F225B-746D-41F5-9616-86D9B934BBC4}" presName="FiveConn_3-4" presStyleLbl="fgAccFollowNode1" presStyleIdx="2" presStyleCnt="4">
        <dgm:presLayoutVars>
          <dgm:bulletEnabled val="1"/>
        </dgm:presLayoutVars>
      </dgm:prSet>
      <dgm:spPr/>
    </dgm:pt>
    <dgm:pt modelId="{4BF098DC-6230-441F-92D7-C42A35FE9444}" type="pres">
      <dgm:prSet presAssocID="{592F225B-746D-41F5-9616-86D9B934BBC4}" presName="FiveConn_4-5" presStyleLbl="fgAccFollowNode1" presStyleIdx="3" presStyleCnt="4">
        <dgm:presLayoutVars>
          <dgm:bulletEnabled val="1"/>
        </dgm:presLayoutVars>
      </dgm:prSet>
      <dgm:spPr/>
    </dgm:pt>
    <dgm:pt modelId="{7718EFF0-9D99-4217-A39D-49056A151C05}" type="pres">
      <dgm:prSet presAssocID="{592F225B-746D-41F5-9616-86D9B934BBC4}" presName="FiveNodes_1_text" presStyleLbl="node1" presStyleIdx="4" presStyleCnt="5">
        <dgm:presLayoutVars>
          <dgm:bulletEnabled val="1"/>
        </dgm:presLayoutVars>
      </dgm:prSet>
      <dgm:spPr/>
    </dgm:pt>
    <dgm:pt modelId="{C2E7589C-4196-4AAC-88C7-087F2A454E5A}" type="pres">
      <dgm:prSet presAssocID="{592F225B-746D-41F5-9616-86D9B934BBC4}" presName="FiveNodes_2_text" presStyleLbl="node1" presStyleIdx="4" presStyleCnt="5">
        <dgm:presLayoutVars>
          <dgm:bulletEnabled val="1"/>
        </dgm:presLayoutVars>
      </dgm:prSet>
      <dgm:spPr/>
    </dgm:pt>
    <dgm:pt modelId="{F778D77E-05AF-4429-A36B-AD246BB5EEB6}" type="pres">
      <dgm:prSet presAssocID="{592F225B-746D-41F5-9616-86D9B934BBC4}" presName="FiveNodes_3_text" presStyleLbl="node1" presStyleIdx="4" presStyleCnt="5">
        <dgm:presLayoutVars>
          <dgm:bulletEnabled val="1"/>
        </dgm:presLayoutVars>
      </dgm:prSet>
      <dgm:spPr/>
    </dgm:pt>
    <dgm:pt modelId="{BF1518FC-F8E4-4F0D-BCBA-0FE6D963489E}" type="pres">
      <dgm:prSet presAssocID="{592F225B-746D-41F5-9616-86D9B934BBC4}" presName="FiveNodes_4_text" presStyleLbl="node1" presStyleIdx="4" presStyleCnt="5">
        <dgm:presLayoutVars>
          <dgm:bulletEnabled val="1"/>
        </dgm:presLayoutVars>
      </dgm:prSet>
      <dgm:spPr/>
    </dgm:pt>
    <dgm:pt modelId="{A911AE53-F0D7-4B56-90D2-451A08E4748A}" type="pres">
      <dgm:prSet presAssocID="{592F225B-746D-41F5-9616-86D9B934BBC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B967A01-86BF-400F-A22F-D26593873ADC}" type="presOf" srcId="{7BED41D0-8687-4B9C-A8DA-2DD301F8FBA1}" destId="{F778D77E-05AF-4429-A36B-AD246BB5EEB6}" srcOrd="1" destOrd="0" presId="urn:microsoft.com/office/officeart/2005/8/layout/vProcess5"/>
    <dgm:cxn modelId="{8B8EFC03-51EB-4609-BD1B-B274D621E678}" type="presOf" srcId="{11C8E5D1-2F56-4BD9-AABB-992FD75236E1}" destId="{DF9E1B51-2BC3-4C27-BBE2-1F0C86C249BD}" srcOrd="0" destOrd="0" presId="urn:microsoft.com/office/officeart/2005/8/layout/vProcess5"/>
    <dgm:cxn modelId="{A6A1290D-9084-481F-84C4-D0B260854BB5}" type="presOf" srcId="{212F83B9-63C1-4536-9147-88FC31439E3B}" destId="{C2E7589C-4196-4AAC-88C7-087F2A454E5A}" srcOrd="1" destOrd="0" presId="urn:microsoft.com/office/officeart/2005/8/layout/vProcess5"/>
    <dgm:cxn modelId="{1EBAE018-64A9-4CD3-BC9D-0F422AC7A897}" srcId="{592F225B-746D-41F5-9616-86D9B934BBC4}" destId="{1463731B-5482-4FB1-8331-84E952DB1F50}" srcOrd="0" destOrd="0" parTransId="{3717806B-238B-40BA-9E9A-EA6A45736E23}" sibTransId="{834795A2-E4C6-4D2C-A5F9-452EF2A7BB60}"/>
    <dgm:cxn modelId="{0AB9B019-8CF0-429A-8615-9BF6138D2C37}" type="presOf" srcId="{7BED41D0-8687-4B9C-A8DA-2DD301F8FBA1}" destId="{C94272A0-2712-4731-BB2B-85FF613A225D}" srcOrd="0" destOrd="0" presId="urn:microsoft.com/office/officeart/2005/8/layout/vProcess5"/>
    <dgm:cxn modelId="{C2D5DC24-418F-436A-B4DD-DAA8A9E2565C}" srcId="{592F225B-746D-41F5-9616-86D9B934BBC4}" destId="{7BED41D0-8687-4B9C-A8DA-2DD301F8FBA1}" srcOrd="2" destOrd="0" parTransId="{E7911992-DCD0-4DA5-A44D-A991F19B9376}" sibTransId="{F092B03D-0426-445A-882F-10981679AD08}"/>
    <dgm:cxn modelId="{DF5EB546-552D-46E8-A134-EC63FF04E774}" type="presOf" srcId="{1463731B-5482-4FB1-8331-84E952DB1F50}" destId="{C76CF82F-D4BB-4C7E-BDF9-889D0E98BA7C}" srcOrd="0" destOrd="0" presId="urn:microsoft.com/office/officeart/2005/8/layout/vProcess5"/>
    <dgm:cxn modelId="{1B8EDE69-A233-4903-A8C8-469D37BD2231}" type="presOf" srcId="{F092B03D-0426-445A-882F-10981679AD08}" destId="{046310D0-2D36-4870-9F4F-68B48B7589EC}" srcOrd="0" destOrd="0" presId="urn:microsoft.com/office/officeart/2005/8/layout/vProcess5"/>
    <dgm:cxn modelId="{2D44B14A-4E98-45BB-9AB8-ED3DBF2BD6A7}" srcId="{592F225B-746D-41F5-9616-86D9B934BBC4}" destId="{6BF871D3-BAA8-4D44-BD20-F0FD07386205}" srcOrd="3" destOrd="0" parTransId="{37428D5D-AA4D-4F5D-8C30-074E6D92A3E2}" sibTransId="{A98B7221-8D86-4FAC-9EC5-A1ABF62366E8}"/>
    <dgm:cxn modelId="{109B106E-8651-422F-9A90-90F6E4F9ABD0}" type="presOf" srcId="{A98B7221-8D86-4FAC-9EC5-A1ABF62366E8}" destId="{4BF098DC-6230-441F-92D7-C42A35FE9444}" srcOrd="0" destOrd="0" presId="urn:microsoft.com/office/officeart/2005/8/layout/vProcess5"/>
    <dgm:cxn modelId="{4782746F-C51E-4C2B-973A-D40741B939FA}" type="presOf" srcId="{1463731B-5482-4FB1-8331-84E952DB1F50}" destId="{7718EFF0-9D99-4217-A39D-49056A151C05}" srcOrd="1" destOrd="0" presId="urn:microsoft.com/office/officeart/2005/8/layout/vProcess5"/>
    <dgm:cxn modelId="{6BA3C787-4C08-4015-B4CC-136DBCE1ED02}" srcId="{592F225B-746D-41F5-9616-86D9B934BBC4}" destId="{11C8E5D1-2F56-4BD9-AABB-992FD75236E1}" srcOrd="4" destOrd="0" parTransId="{D8606E5A-9276-4C49-A567-FF8ECFE066BB}" sibTransId="{A72BCA46-5A80-4869-BF25-B8A5838608E2}"/>
    <dgm:cxn modelId="{B9590593-065A-4C80-8FDF-EB7835EEC166}" type="presOf" srcId="{6BF871D3-BAA8-4D44-BD20-F0FD07386205}" destId="{C16E447E-509B-472B-82D2-F13A879BD47B}" srcOrd="0" destOrd="0" presId="urn:microsoft.com/office/officeart/2005/8/layout/vProcess5"/>
    <dgm:cxn modelId="{75456E9A-78A6-4857-A63D-CD209368EC4B}" type="presOf" srcId="{11C8E5D1-2F56-4BD9-AABB-992FD75236E1}" destId="{A911AE53-F0D7-4B56-90D2-451A08E4748A}" srcOrd="1" destOrd="0" presId="urn:microsoft.com/office/officeart/2005/8/layout/vProcess5"/>
    <dgm:cxn modelId="{CECF76B9-5BB7-464F-A311-43991DE911B0}" srcId="{592F225B-746D-41F5-9616-86D9B934BBC4}" destId="{212F83B9-63C1-4536-9147-88FC31439E3B}" srcOrd="1" destOrd="0" parTransId="{4B8DB778-8FBD-4947-8DC3-9A4197C7C917}" sibTransId="{3E366A75-B019-480B-9B2E-B95FCD9D07C5}"/>
    <dgm:cxn modelId="{DF5E32C3-2893-48E2-9EC2-7FFFAB5ACE6F}" type="presOf" srcId="{212F83B9-63C1-4536-9147-88FC31439E3B}" destId="{0A78527B-CE5F-42BB-8798-934C741E4C4B}" srcOrd="0" destOrd="0" presId="urn:microsoft.com/office/officeart/2005/8/layout/vProcess5"/>
    <dgm:cxn modelId="{F02793C9-E057-4A9E-A4B1-D2B920D00B51}" type="presOf" srcId="{834795A2-E4C6-4D2C-A5F9-452EF2A7BB60}" destId="{6403333C-C41E-4507-A85C-AC3A3CF83FB0}" srcOrd="0" destOrd="0" presId="urn:microsoft.com/office/officeart/2005/8/layout/vProcess5"/>
    <dgm:cxn modelId="{1D9732E4-D0A7-4773-9076-FEAC29D2F172}" type="presOf" srcId="{6BF871D3-BAA8-4D44-BD20-F0FD07386205}" destId="{BF1518FC-F8E4-4F0D-BCBA-0FE6D963489E}" srcOrd="1" destOrd="0" presId="urn:microsoft.com/office/officeart/2005/8/layout/vProcess5"/>
    <dgm:cxn modelId="{FD5E4DF0-7C5B-4D4A-8908-D0329C6BA76D}" type="presOf" srcId="{3E366A75-B019-480B-9B2E-B95FCD9D07C5}" destId="{092F6967-CC9E-49A7-9819-3A52653E135F}" srcOrd="0" destOrd="0" presId="urn:microsoft.com/office/officeart/2005/8/layout/vProcess5"/>
    <dgm:cxn modelId="{939C00F1-51EE-4DEC-9BE8-0540E556F55D}" type="presOf" srcId="{592F225B-746D-41F5-9616-86D9B934BBC4}" destId="{E876BCED-61D3-4D60-876F-10B7A57C99B5}" srcOrd="0" destOrd="0" presId="urn:microsoft.com/office/officeart/2005/8/layout/vProcess5"/>
    <dgm:cxn modelId="{E4630C8D-E207-4C11-9E0E-DCF38994D906}" type="presParOf" srcId="{E876BCED-61D3-4D60-876F-10B7A57C99B5}" destId="{B297BFF4-BEEC-4AE7-AFA5-77615D5C71BE}" srcOrd="0" destOrd="0" presId="urn:microsoft.com/office/officeart/2005/8/layout/vProcess5"/>
    <dgm:cxn modelId="{7404F17B-E98D-4EC4-8A89-57C7078CFF37}" type="presParOf" srcId="{E876BCED-61D3-4D60-876F-10B7A57C99B5}" destId="{C76CF82F-D4BB-4C7E-BDF9-889D0E98BA7C}" srcOrd="1" destOrd="0" presId="urn:microsoft.com/office/officeart/2005/8/layout/vProcess5"/>
    <dgm:cxn modelId="{A39C96F0-DC24-4972-BACD-90839D16AA23}" type="presParOf" srcId="{E876BCED-61D3-4D60-876F-10B7A57C99B5}" destId="{0A78527B-CE5F-42BB-8798-934C741E4C4B}" srcOrd="2" destOrd="0" presId="urn:microsoft.com/office/officeart/2005/8/layout/vProcess5"/>
    <dgm:cxn modelId="{84FE91DB-B7CE-44C7-8BA9-8BCDE5348E8A}" type="presParOf" srcId="{E876BCED-61D3-4D60-876F-10B7A57C99B5}" destId="{C94272A0-2712-4731-BB2B-85FF613A225D}" srcOrd="3" destOrd="0" presId="urn:microsoft.com/office/officeart/2005/8/layout/vProcess5"/>
    <dgm:cxn modelId="{EB85A1CC-014F-40AF-93FC-657B324C8EFB}" type="presParOf" srcId="{E876BCED-61D3-4D60-876F-10B7A57C99B5}" destId="{C16E447E-509B-472B-82D2-F13A879BD47B}" srcOrd="4" destOrd="0" presId="urn:microsoft.com/office/officeart/2005/8/layout/vProcess5"/>
    <dgm:cxn modelId="{9604091B-AE5F-4953-AB30-017E590CCB3C}" type="presParOf" srcId="{E876BCED-61D3-4D60-876F-10B7A57C99B5}" destId="{DF9E1B51-2BC3-4C27-BBE2-1F0C86C249BD}" srcOrd="5" destOrd="0" presId="urn:microsoft.com/office/officeart/2005/8/layout/vProcess5"/>
    <dgm:cxn modelId="{DC8C6DD3-A66B-402C-A9D2-63E6F4BCECB7}" type="presParOf" srcId="{E876BCED-61D3-4D60-876F-10B7A57C99B5}" destId="{6403333C-C41E-4507-A85C-AC3A3CF83FB0}" srcOrd="6" destOrd="0" presId="urn:microsoft.com/office/officeart/2005/8/layout/vProcess5"/>
    <dgm:cxn modelId="{98861C05-3365-43B3-BAA9-1FCC792154D2}" type="presParOf" srcId="{E876BCED-61D3-4D60-876F-10B7A57C99B5}" destId="{092F6967-CC9E-49A7-9819-3A52653E135F}" srcOrd="7" destOrd="0" presId="urn:microsoft.com/office/officeart/2005/8/layout/vProcess5"/>
    <dgm:cxn modelId="{CEC5CCD1-DFBE-4274-B396-26DD728F45F4}" type="presParOf" srcId="{E876BCED-61D3-4D60-876F-10B7A57C99B5}" destId="{046310D0-2D36-4870-9F4F-68B48B7589EC}" srcOrd="8" destOrd="0" presId="urn:microsoft.com/office/officeart/2005/8/layout/vProcess5"/>
    <dgm:cxn modelId="{285B5881-346A-403B-9F66-36FB10CDD073}" type="presParOf" srcId="{E876BCED-61D3-4D60-876F-10B7A57C99B5}" destId="{4BF098DC-6230-441F-92D7-C42A35FE9444}" srcOrd="9" destOrd="0" presId="urn:microsoft.com/office/officeart/2005/8/layout/vProcess5"/>
    <dgm:cxn modelId="{A4591F24-2122-4194-85B7-31B858A77CA0}" type="presParOf" srcId="{E876BCED-61D3-4D60-876F-10B7A57C99B5}" destId="{7718EFF0-9D99-4217-A39D-49056A151C05}" srcOrd="10" destOrd="0" presId="urn:microsoft.com/office/officeart/2005/8/layout/vProcess5"/>
    <dgm:cxn modelId="{BD179955-37AF-47A4-BF35-DE0AD2691E53}" type="presParOf" srcId="{E876BCED-61D3-4D60-876F-10B7A57C99B5}" destId="{C2E7589C-4196-4AAC-88C7-087F2A454E5A}" srcOrd="11" destOrd="0" presId="urn:microsoft.com/office/officeart/2005/8/layout/vProcess5"/>
    <dgm:cxn modelId="{9B58E451-14B2-4CDC-A7AF-EF18E386C8DF}" type="presParOf" srcId="{E876BCED-61D3-4D60-876F-10B7A57C99B5}" destId="{F778D77E-05AF-4429-A36B-AD246BB5EEB6}" srcOrd="12" destOrd="0" presId="urn:microsoft.com/office/officeart/2005/8/layout/vProcess5"/>
    <dgm:cxn modelId="{C8406D5A-5497-4719-8175-20C5D519BF72}" type="presParOf" srcId="{E876BCED-61D3-4D60-876F-10B7A57C99B5}" destId="{BF1518FC-F8E4-4F0D-BCBA-0FE6D963489E}" srcOrd="13" destOrd="0" presId="urn:microsoft.com/office/officeart/2005/8/layout/vProcess5"/>
    <dgm:cxn modelId="{3B98B133-C955-4812-AFBC-C45070932E2C}" type="presParOf" srcId="{E876BCED-61D3-4D60-876F-10B7A57C99B5}" destId="{A911AE53-F0D7-4B56-90D2-451A08E4748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69E447-2D73-4068-96DB-65A26510E8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90ACCB-56E1-4AF6-B740-04D9767254AD}">
      <dgm:prSet/>
      <dgm:spPr/>
      <dgm:t>
        <a:bodyPr/>
        <a:lstStyle/>
        <a:p>
          <a:r>
            <a:rPr lang="en-US"/>
            <a:t>Uso de Quicksort:</a:t>
          </a:r>
        </a:p>
      </dgm:t>
    </dgm:pt>
    <dgm:pt modelId="{1F6A9A09-FFDE-4A69-A21B-74835693A28A}" type="parTrans" cxnId="{5C37A26C-CA61-49FA-9E05-AC53579D6477}">
      <dgm:prSet/>
      <dgm:spPr/>
      <dgm:t>
        <a:bodyPr/>
        <a:lstStyle/>
        <a:p>
          <a:endParaRPr lang="en-US"/>
        </a:p>
      </dgm:t>
    </dgm:pt>
    <dgm:pt modelId="{FA843AB9-557A-4FE3-ABCD-C2A16DEF4F20}" type="sibTrans" cxnId="{5C37A26C-CA61-49FA-9E05-AC53579D6477}">
      <dgm:prSet/>
      <dgm:spPr/>
      <dgm:t>
        <a:bodyPr/>
        <a:lstStyle/>
        <a:p>
          <a:endParaRPr lang="en-US"/>
        </a:p>
      </dgm:t>
    </dgm:pt>
    <dgm:pt modelId="{5639B4A7-34AB-4376-9428-C768B55DC555}">
      <dgm:prSet/>
      <dgm:spPr/>
      <dgm:t>
        <a:bodyPr/>
        <a:lstStyle/>
        <a:p>
          <a:r>
            <a:rPr lang="en-US"/>
            <a:t>- Complejidad O(n log n)</a:t>
          </a:r>
        </a:p>
      </dgm:t>
    </dgm:pt>
    <dgm:pt modelId="{A2D5E67A-CEFE-4A2D-B10E-1B478210668E}" type="parTrans" cxnId="{295111B5-4471-4D0F-8612-F6ED9737769B}">
      <dgm:prSet/>
      <dgm:spPr/>
      <dgm:t>
        <a:bodyPr/>
        <a:lstStyle/>
        <a:p>
          <a:endParaRPr lang="en-US"/>
        </a:p>
      </dgm:t>
    </dgm:pt>
    <dgm:pt modelId="{F5D150CF-99DC-4402-9D4E-93D56EB467CD}" type="sibTrans" cxnId="{295111B5-4471-4D0F-8612-F6ED9737769B}">
      <dgm:prSet/>
      <dgm:spPr/>
      <dgm:t>
        <a:bodyPr/>
        <a:lstStyle/>
        <a:p>
          <a:endParaRPr lang="en-US"/>
        </a:p>
      </dgm:t>
    </dgm:pt>
    <dgm:pt modelId="{7D09D3E1-26F0-4759-9725-CA04162414AD}">
      <dgm:prSet/>
      <dgm:spPr/>
      <dgm:t>
        <a:bodyPr/>
        <a:lstStyle/>
        <a:p>
          <a:r>
            <a:rPr lang="en-US"/>
            <a:t>- Eficiente para grandes volúmenes de datos.</a:t>
          </a:r>
        </a:p>
      </dgm:t>
    </dgm:pt>
    <dgm:pt modelId="{9FAE0C9A-7344-4C19-9D58-D054CBA0D18C}" type="parTrans" cxnId="{C8131E77-95AE-48B0-981B-9134BE425068}">
      <dgm:prSet/>
      <dgm:spPr/>
      <dgm:t>
        <a:bodyPr/>
        <a:lstStyle/>
        <a:p>
          <a:endParaRPr lang="en-US"/>
        </a:p>
      </dgm:t>
    </dgm:pt>
    <dgm:pt modelId="{D6082712-1868-40D0-BAF1-0BA9D3AD20FF}" type="sibTrans" cxnId="{C8131E77-95AE-48B0-981B-9134BE425068}">
      <dgm:prSet/>
      <dgm:spPr/>
      <dgm:t>
        <a:bodyPr/>
        <a:lstStyle/>
        <a:p>
          <a:endParaRPr lang="en-US"/>
        </a:p>
      </dgm:t>
    </dgm:pt>
    <dgm:pt modelId="{02125FEE-5274-4C15-A711-DC5A8C7BA5EF}" type="pres">
      <dgm:prSet presAssocID="{4169E447-2D73-4068-96DB-65A26510E8BB}" presName="root" presStyleCnt="0">
        <dgm:presLayoutVars>
          <dgm:dir/>
          <dgm:resizeHandles val="exact"/>
        </dgm:presLayoutVars>
      </dgm:prSet>
      <dgm:spPr/>
    </dgm:pt>
    <dgm:pt modelId="{C96E6E53-553C-4D27-B5F9-66FA42E40EFB}" type="pres">
      <dgm:prSet presAssocID="{1A90ACCB-56E1-4AF6-B740-04D9767254AD}" presName="compNode" presStyleCnt="0"/>
      <dgm:spPr/>
    </dgm:pt>
    <dgm:pt modelId="{78084352-8759-40A1-8D85-4DD6378C1892}" type="pres">
      <dgm:prSet presAssocID="{1A90ACCB-56E1-4AF6-B740-04D9767254AD}" presName="bgRect" presStyleLbl="bgShp" presStyleIdx="0" presStyleCnt="3"/>
      <dgm:spPr/>
    </dgm:pt>
    <dgm:pt modelId="{5D5FD1ED-7577-477E-BD97-624E417BCA44}" type="pres">
      <dgm:prSet presAssocID="{1A90ACCB-56E1-4AF6-B740-04D9767254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3BB40C41-18C7-46EB-9820-D52008F39A24}" type="pres">
      <dgm:prSet presAssocID="{1A90ACCB-56E1-4AF6-B740-04D9767254AD}" presName="spaceRect" presStyleCnt="0"/>
      <dgm:spPr/>
    </dgm:pt>
    <dgm:pt modelId="{55C8C016-9307-4512-AE46-64F4518EBCD3}" type="pres">
      <dgm:prSet presAssocID="{1A90ACCB-56E1-4AF6-B740-04D9767254AD}" presName="parTx" presStyleLbl="revTx" presStyleIdx="0" presStyleCnt="3">
        <dgm:presLayoutVars>
          <dgm:chMax val="0"/>
          <dgm:chPref val="0"/>
        </dgm:presLayoutVars>
      </dgm:prSet>
      <dgm:spPr/>
    </dgm:pt>
    <dgm:pt modelId="{81AB8E53-D3C6-4120-BCEB-732768B8F30E}" type="pres">
      <dgm:prSet presAssocID="{FA843AB9-557A-4FE3-ABCD-C2A16DEF4F20}" presName="sibTrans" presStyleCnt="0"/>
      <dgm:spPr/>
    </dgm:pt>
    <dgm:pt modelId="{70D061EF-B04C-48F3-B734-3A03D97974E2}" type="pres">
      <dgm:prSet presAssocID="{5639B4A7-34AB-4376-9428-C768B55DC555}" presName="compNode" presStyleCnt="0"/>
      <dgm:spPr/>
    </dgm:pt>
    <dgm:pt modelId="{6A69F15C-765F-4364-8240-AF838673A815}" type="pres">
      <dgm:prSet presAssocID="{5639B4A7-34AB-4376-9428-C768B55DC555}" presName="bgRect" presStyleLbl="bgShp" presStyleIdx="1" presStyleCnt="3"/>
      <dgm:spPr/>
    </dgm:pt>
    <dgm:pt modelId="{42B1C4BD-7359-4CE8-97A4-27908E7B2FA5}" type="pres">
      <dgm:prSet presAssocID="{5639B4A7-34AB-4376-9428-C768B55DC5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D2326C4C-D9EA-427B-BFED-A43F33FFD935}" type="pres">
      <dgm:prSet presAssocID="{5639B4A7-34AB-4376-9428-C768B55DC555}" presName="spaceRect" presStyleCnt="0"/>
      <dgm:spPr/>
    </dgm:pt>
    <dgm:pt modelId="{5838C640-5B4C-41E4-91A6-617ABF753B97}" type="pres">
      <dgm:prSet presAssocID="{5639B4A7-34AB-4376-9428-C768B55DC555}" presName="parTx" presStyleLbl="revTx" presStyleIdx="1" presStyleCnt="3">
        <dgm:presLayoutVars>
          <dgm:chMax val="0"/>
          <dgm:chPref val="0"/>
        </dgm:presLayoutVars>
      </dgm:prSet>
      <dgm:spPr/>
    </dgm:pt>
    <dgm:pt modelId="{FAFD407D-22C4-4498-A0A8-A9DA1D0E7FC9}" type="pres">
      <dgm:prSet presAssocID="{F5D150CF-99DC-4402-9D4E-93D56EB467CD}" presName="sibTrans" presStyleCnt="0"/>
      <dgm:spPr/>
    </dgm:pt>
    <dgm:pt modelId="{A428EE38-6C24-42E8-8836-D3CD75A0E6E7}" type="pres">
      <dgm:prSet presAssocID="{7D09D3E1-26F0-4759-9725-CA04162414AD}" presName="compNode" presStyleCnt="0"/>
      <dgm:spPr/>
    </dgm:pt>
    <dgm:pt modelId="{5172BB59-90EA-47A4-929B-A6FD9FF6FA01}" type="pres">
      <dgm:prSet presAssocID="{7D09D3E1-26F0-4759-9725-CA04162414AD}" presName="bgRect" presStyleLbl="bgShp" presStyleIdx="2" presStyleCnt="3"/>
      <dgm:spPr/>
    </dgm:pt>
    <dgm:pt modelId="{A32F2562-3CCA-4B41-8645-0DD7E50A35D5}" type="pres">
      <dgm:prSet presAssocID="{7D09D3E1-26F0-4759-9725-CA04162414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C0C7F95E-3AC1-42E9-955C-CD2393922306}" type="pres">
      <dgm:prSet presAssocID="{7D09D3E1-26F0-4759-9725-CA04162414AD}" presName="spaceRect" presStyleCnt="0"/>
      <dgm:spPr/>
    </dgm:pt>
    <dgm:pt modelId="{B7AF0299-AFB6-40EC-8FE2-D41C863F823A}" type="pres">
      <dgm:prSet presAssocID="{7D09D3E1-26F0-4759-9725-CA04162414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37A26C-CA61-49FA-9E05-AC53579D6477}" srcId="{4169E447-2D73-4068-96DB-65A26510E8BB}" destId="{1A90ACCB-56E1-4AF6-B740-04D9767254AD}" srcOrd="0" destOrd="0" parTransId="{1F6A9A09-FFDE-4A69-A21B-74835693A28A}" sibTransId="{FA843AB9-557A-4FE3-ABCD-C2A16DEF4F20}"/>
    <dgm:cxn modelId="{F3D2C36C-FC23-475F-BD53-DC0B451E2787}" type="presOf" srcId="{5639B4A7-34AB-4376-9428-C768B55DC555}" destId="{5838C640-5B4C-41E4-91A6-617ABF753B97}" srcOrd="0" destOrd="0" presId="urn:microsoft.com/office/officeart/2018/2/layout/IconVerticalSolidList"/>
    <dgm:cxn modelId="{C8131E77-95AE-48B0-981B-9134BE425068}" srcId="{4169E447-2D73-4068-96DB-65A26510E8BB}" destId="{7D09D3E1-26F0-4759-9725-CA04162414AD}" srcOrd="2" destOrd="0" parTransId="{9FAE0C9A-7344-4C19-9D58-D054CBA0D18C}" sibTransId="{D6082712-1868-40D0-BAF1-0BA9D3AD20FF}"/>
    <dgm:cxn modelId="{295111B5-4471-4D0F-8612-F6ED9737769B}" srcId="{4169E447-2D73-4068-96DB-65A26510E8BB}" destId="{5639B4A7-34AB-4376-9428-C768B55DC555}" srcOrd="1" destOrd="0" parTransId="{A2D5E67A-CEFE-4A2D-B10E-1B478210668E}" sibTransId="{F5D150CF-99DC-4402-9D4E-93D56EB467CD}"/>
    <dgm:cxn modelId="{76722BD9-2C48-4E30-B06D-E269293E405A}" type="presOf" srcId="{4169E447-2D73-4068-96DB-65A26510E8BB}" destId="{02125FEE-5274-4C15-A711-DC5A8C7BA5EF}" srcOrd="0" destOrd="0" presId="urn:microsoft.com/office/officeart/2018/2/layout/IconVerticalSolidList"/>
    <dgm:cxn modelId="{A5810AE0-E894-4E18-94A6-D3AE8CF3D6E1}" type="presOf" srcId="{7D09D3E1-26F0-4759-9725-CA04162414AD}" destId="{B7AF0299-AFB6-40EC-8FE2-D41C863F823A}" srcOrd="0" destOrd="0" presId="urn:microsoft.com/office/officeart/2018/2/layout/IconVerticalSolidList"/>
    <dgm:cxn modelId="{629FB3E9-7F5A-4953-861E-1005E4A2A735}" type="presOf" srcId="{1A90ACCB-56E1-4AF6-B740-04D9767254AD}" destId="{55C8C016-9307-4512-AE46-64F4518EBCD3}" srcOrd="0" destOrd="0" presId="urn:microsoft.com/office/officeart/2018/2/layout/IconVerticalSolidList"/>
    <dgm:cxn modelId="{5415D5EE-B036-4FAF-8034-D4DDBD7D4FF9}" type="presParOf" srcId="{02125FEE-5274-4C15-A711-DC5A8C7BA5EF}" destId="{C96E6E53-553C-4D27-B5F9-66FA42E40EFB}" srcOrd="0" destOrd="0" presId="urn:microsoft.com/office/officeart/2018/2/layout/IconVerticalSolidList"/>
    <dgm:cxn modelId="{BBB12875-EC19-47FD-9D48-0048312EC5E3}" type="presParOf" srcId="{C96E6E53-553C-4D27-B5F9-66FA42E40EFB}" destId="{78084352-8759-40A1-8D85-4DD6378C1892}" srcOrd="0" destOrd="0" presId="urn:microsoft.com/office/officeart/2018/2/layout/IconVerticalSolidList"/>
    <dgm:cxn modelId="{A3FA1D5C-1C29-4DF2-9695-A348472B0CBC}" type="presParOf" srcId="{C96E6E53-553C-4D27-B5F9-66FA42E40EFB}" destId="{5D5FD1ED-7577-477E-BD97-624E417BCA44}" srcOrd="1" destOrd="0" presId="urn:microsoft.com/office/officeart/2018/2/layout/IconVerticalSolidList"/>
    <dgm:cxn modelId="{00EB0F27-67FE-4C06-B935-B85753A490B2}" type="presParOf" srcId="{C96E6E53-553C-4D27-B5F9-66FA42E40EFB}" destId="{3BB40C41-18C7-46EB-9820-D52008F39A24}" srcOrd="2" destOrd="0" presId="urn:microsoft.com/office/officeart/2018/2/layout/IconVerticalSolidList"/>
    <dgm:cxn modelId="{42CC3F3B-D718-4D4A-A7AB-93F1834D0FAF}" type="presParOf" srcId="{C96E6E53-553C-4D27-B5F9-66FA42E40EFB}" destId="{55C8C016-9307-4512-AE46-64F4518EBCD3}" srcOrd="3" destOrd="0" presId="urn:microsoft.com/office/officeart/2018/2/layout/IconVerticalSolidList"/>
    <dgm:cxn modelId="{138BD2D1-00AD-47A4-B4D9-B30D57A92524}" type="presParOf" srcId="{02125FEE-5274-4C15-A711-DC5A8C7BA5EF}" destId="{81AB8E53-D3C6-4120-BCEB-732768B8F30E}" srcOrd="1" destOrd="0" presId="urn:microsoft.com/office/officeart/2018/2/layout/IconVerticalSolidList"/>
    <dgm:cxn modelId="{2859D192-D668-4020-90F6-2B9449EC41A2}" type="presParOf" srcId="{02125FEE-5274-4C15-A711-DC5A8C7BA5EF}" destId="{70D061EF-B04C-48F3-B734-3A03D97974E2}" srcOrd="2" destOrd="0" presId="urn:microsoft.com/office/officeart/2018/2/layout/IconVerticalSolidList"/>
    <dgm:cxn modelId="{F7159A9A-AC0D-4563-97FD-1877DF979F1B}" type="presParOf" srcId="{70D061EF-B04C-48F3-B734-3A03D97974E2}" destId="{6A69F15C-765F-4364-8240-AF838673A815}" srcOrd="0" destOrd="0" presId="urn:microsoft.com/office/officeart/2018/2/layout/IconVerticalSolidList"/>
    <dgm:cxn modelId="{D4CE5C33-6E83-4320-BD67-F26C2B3925E5}" type="presParOf" srcId="{70D061EF-B04C-48F3-B734-3A03D97974E2}" destId="{42B1C4BD-7359-4CE8-97A4-27908E7B2FA5}" srcOrd="1" destOrd="0" presId="urn:microsoft.com/office/officeart/2018/2/layout/IconVerticalSolidList"/>
    <dgm:cxn modelId="{1210CEB4-0358-487B-ABD5-1E4B6FDCEB00}" type="presParOf" srcId="{70D061EF-B04C-48F3-B734-3A03D97974E2}" destId="{D2326C4C-D9EA-427B-BFED-A43F33FFD935}" srcOrd="2" destOrd="0" presId="urn:microsoft.com/office/officeart/2018/2/layout/IconVerticalSolidList"/>
    <dgm:cxn modelId="{9845A651-0EE8-4A54-8AD9-6B86D56B02BB}" type="presParOf" srcId="{70D061EF-B04C-48F3-B734-3A03D97974E2}" destId="{5838C640-5B4C-41E4-91A6-617ABF753B97}" srcOrd="3" destOrd="0" presId="urn:microsoft.com/office/officeart/2018/2/layout/IconVerticalSolidList"/>
    <dgm:cxn modelId="{E3A19309-BFF3-4B50-B6DB-025CE6FFCEA0}" type="presParOf" srcId="{02125FEE-5274-4C15-A711-DC5A8C7BA5EF}" destId="{FAFD407D-22C4-4498-A0A8-A9DA1D0E7FC9}" srcOrd="3" destOrd="0" presId="urn:microsoft.com/office/officeart/2018/2/layout/IconVerticalSolidList"/>
    <dgm:cxn modelId="{5C0EDA27-60E4-4E63-9629-7AC0BDE74662}" type="presParOf" srcId="{02125FEE-5274-4C15-A711-DC5A8C7BA5EF}" destId="{A428EE38-6C24-42E8-8836-D3CD75A0E6E7}" srcOrd="4" destOrd="0" presId="urn:microsoft.com/office/officeart/2018/2/layout/IconVerticalSolidList"/>
    <dgm:cxn modelId="{C63D4BF2-72F0-4652-983B-981D27D3E82A}" type="presParOf" srcId="{A428EE38-6C24-42E8-8836-D3CD75A0E6E7}" destId="{5172BB59-90EA-47A4-929B-A6FD9FF6FA01}" srcOrd="0" destOrd="0" presId="urn:microsoft.com/office/officeart/2018/2/layout/IconVerticalSolidList"/>
    <dgm:cxn modelId="{2971140B-49E5-4D4B-AF98-2087F2B1B109}" type="presParOf" srcId="{A428EE38-6C24-42E8-8836-D3CD75A0E6E7}" destId="{A32F2562-3CCA-4B41-8645-0DD7E50A35D5}" srcOrd="1" destOrd="0" presId="urn:microsoft.com/office/officeart/2018/2/layout/IconVerticalSolidList"/>
    <dgm:cxn modelId="{4A91F8EF-41A7-42F4-88E2-5B468C641DF5}" type="presParOf" srcId="{A428EE38-6C24-42E8-8836-D3CD75A0E6E7}" destId="{C0C7F95E-3AC1-42E9-955C-CD2393922306}" srcOrd="2" destOrd="0" presId="urn:microsoft.com/office/officeart/2018/2/layout/IconVerticalSolidList"/>
    <dgm:cxn modelId="{62486AAF-F9C6-4374-B432-5BDF9FA97B68}" type="presParOf" srcId="{A428EE38-6C24-42E8-8836-D3CD75A0E6E7}" destId="{B7AF0299-AFB6-40EC-8FE2-D41C863F82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07EB64-7E90-4074-A21E-8FDCC9AF96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8C24A6-6DE6-402F-82C1-77ACDA7201FA}">
      <dgm:prSet/>
      <dgm:spPr/>
      <dgm:t>
        <a:bodyPr/>
        <a:lstStyle/>
        <a:p>
          <a:r>
            <a:rPr lang="en-US"/>
            <a:t>Factores a evaluar:</a:t>
          </a:r>
        </a:p>
      </dgm:t>
    </dgm:pt>
    <dgm:pt modelId="{B7C06759-5E1B-44CF-A969-300DBE1771E3}" type="parTrans" cxnId="{185914C7-3467-4ED4-90B6-7A09FB788C21}">
      <dgm:prSet/>
      <dgm:spPr/>
      <dgm:t>
        <a:bodyPr/>
        <a:lstStyle/>
        <a:p>
          <a:endParaRPr lang="en-US"/>
        </a:p>
      </dgm:t>
    </dgm:pt>
    <dgm:pt modelId="{205F80FE-191D-4B74-84C0-66840486EC80}" type="sibTrans" cxnId="{185914C7-3467-4ED4-90B6-7A09FB788C21}">
      <dgm:prSet/>
      <dgm:spPr/>
      <dgm:t>
        <a:bodyPr/>
        <a:lstStyle/>
        <a:p>
          <a:endParaRPr lang="en-US"/>
        </a:p>
      </dgm:t>
    </dgm:pt>
    <dgm:pt modelId="{2728C335-0705-422F-BACF-F517350D8736}">
      <dgm:prSet/>
      <dgm:spPr/>
      <dgm:t>
        <a:bodyPr/>
        <a:lstStyle/>
        <a:p>
          <a:r>
            <a:rPr lang="en-US"/>
            <a:t>- Complejidad temporal/espacial</a:t>
          </a:r>
        </a:p>
      </dgm:t>
    </dgm:pt>
    <dgm:pt modelId="{4BB5E918-987F-4B12-8EAF-3584B0BD05ED}" type="parTrans" cxnId="{98986DF8-D37C-40EF-92AA-E0A35CB5FFB7}">
      <dgm:prSet/>
      <dgm:spPr/>
      <dgm:t>
        <a:bodyPr/>
        <a:lstStyle/>
        <a:p>
          <a:endParaRPr lang="en-US"/>
        </a:p>
      </dgm:t>
    </dgm:pt>
    <dgm:pt modelId="{CA6418AE-DAD0-49EA-A528-FB749FCDCC99}" type="sibTrans" cxnId="{98986DF8-D37C-40EF-92AA-E0A35CB5FFB7}">
      <dgm:prSet/>
      <dgm:spPr/>
      <dgm:t>
        <a:bodyPr/>
        <a:lstStyle/>
        <a:p>
          <a:endParaRPr lang="en-US"/>
        </a:p>
      </dgm:t>
    </dgm:pt>
    <dgm:pt modelId="{CD339C99-CA93-4274-8261-D8B579CF71F9}">
      <dgm:prSet/>
      <dgm:spPr/>
      <dgm:t>
        <a:bodyPr/>
        <a:lstStyle/>
        <a:p>
          <a:r>
            <a:rPr lang="en-US"/>
            <a:t>- Tiempo de ejecución</a:t>
          </a:r>
        </a:p>
      </dgm:t>
    </dgm:pt>
    <dgm:pt modelId="{252281BA-AF1B-426D-96AD-6428BF3945B7}" type="parTrans" cxnId="{00B4604D-DF45-4A0C-9E8C-BF21C9AED51B}">
      <dgm:prSet/>
      <dgm:spPr/>
      <dgm:t>
        <a:bodyPr/>
        <a:lstStyle/>
        <a:p>
          <a:endParaRPr lang="en-US"/>
        </a:p>
      </dgm:t>
    </dgm:pt>
    <dgm:pt modelId="{EF38927C-9E04-4328-B4E4-A2A09836C700}" type="sibTrans" cxnId="{00B4604D-DF45-4A0C-9E8C-BF21C9AED51B}">
      <dgm:prSet/>
      <dgm:spPr/>
      <dgm:t>
        <a:bodyPr/>
        <a:lstStyle/>
        <a:p>
          <a:endParaRPr lang="en-US"/>
        </a:p>
      </dgm:t>
    </dgm:pt>
    <dgm:pt modelId="{B38DB384-AFDC-43DD-8ED8-377560A8F424}">
      <dgm:prSet/>
      <dgm:spPr/>
      <dgm:t>
        <a:bodyPr/>
        <a:lstStyle/>
        <a:p>
          <a:r>
            <a:rPr lang="en-US"/>
            <a:t>- Escalabilidad y consumo de recursos.</a:t>
          </a:r>
        </a:p>
      </dgm:t>
    </dgm:pt>
    <dgm:pt modelId="{0106AEA2-D7D6-4BEB-9BD5-884062548361}" type="parTrans" cxnId="{19EF9726-B08B-4AD7-B8D8-7F5310B09CA1}">
      <dgm:prSet/>
      <dgm:spPr/>
      <dgm:t>
        <a:bodyPr/>
        <a:lstStyle/>
        <a:p>
          <a:endParaRPr lang="en-US"/>
        </a:p>
      </dgm:t>
    </dgm:pt>
    <dgm:pt modelId="{6DF9BFC5-DD76-43AE-A542-A405454BCF02}" type="sibTrans" cxnId="{19EF9726-B08B-4AD7-B8D8-7F5310B09CA1}">
      <dgm:prSet/>
      <dgm:spPr/>
      <dgm:t>
        <a:bodyPr/>
        <a:lstStyle/>
        <a:p>
          <a:endParaRPr lang="en-US"/>
        </a:p>
      </dgm:t>
    </dgm:pt>
    <dgm:pt modelId="{274E0BCC-059B-4D4D-A142-695FEF8AC94F}" type="pres">
      <dgm:prSet presAssocID="{3107EB64-7E90-4074-A21E-8FDCC9AF968A}" presName="root" presStyleCnt="0">
        <dgm:presLayoutVars>
          <dgm:dir/>
          <dgm:resizeHandles val="exact"/>
        </dgm:presLayoutVars>
      </dgm:prSet>
      <dgm:spPr/>
    </dgm:pt>
    <dgm:pt modelId="{3E52CE68-54AD-4851-A0B8-18940F394C12}" type="pres">
      <dgm:prSet presAssocID="{1E8C24A6-6DE6-402F-82C1-77ACDA7201FA}" presName="compNode" presStyleCnt="0"/>
      <dgm:spPr/>
    </dgm:pt>
    <dgm:pt modelId="{B91BDBF6-3974-4B5A-B2EE-04D9B769FC5A}" type="pres">
      <dgm:prSet presAssocID="{1E8C24A6-6DE6-402F-82C1-77ACDA7201FA}" presName="bgRect" presStyleLbl="bgShp" presStyleIdx="0" presStyleCnt="4"/>
      <dgm:spPr/>
    </dgm:pt>
    <dgm:pt modelId="{A1E2BA38-E30C-4D73-988A-62383B5620F6}" type="pres">
      <dgm:prSet presAssocID="{1E8C24A6-6DE6-402F-82C1-77ACDA7201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01A9EB7-E105-46D7-AB7A-B23A9DC7CAAB}" type="pres">
      <dgm:prSet presAssocID="{1E8C24A6-6DE6-402F-82C1-77ACDA7201FA}" presName="spaceRect" presStyleCnt="0"/>
      <dgm:spPr/>
    </dgm:pt>
    <dgm:pt modelId="{30F12DFB-565D-4109-8965-BF3351C33511}" type="pres">
      <dgm:prSet presAssocID="{1E8C24A6-6DE6-402F-82C1-77ACDA7201FA}" presName="parTx" presStyleLbl="revTx" presStyleIdx="0" presStyleCnt="4">
        <dgm:presLayoutVars>
          <dgm:chMax val="0"/>
          <dgm:chPref val="0"/>
        </dgm:presLayoutVars>
      </dgm:prSet>
      <dgm:spPr/>
    </dgm:pt>
    <dgm:pt modelId="{35D305A2-73C2-48BE-A58A-953A16E62EE6}" type="pres">
      <dgm:prSet presAssocID="{205F80FE-191D-4B74-84C0-66840486EC80}" presName="sibTrans" presStyleCnt="0"/>
      <dgm:spPr/>
    </dgm:pt>
    <dgm:pt modelId="{17D75A03-3429-4108-A387-7FAA23DAA825}" type="pres">
      <dgm:prSet presAssocID="{2728C335-0705-422F-BACF-F517350D8736}" presName="compNode" presStyleCnt="0"/>
      <dgm:spPr/>
    </dgm:pt>
    <dgm:pt modelId="{F4BCAFB7-8020-4B13-8405-4AFCC2CCA783}" type="pres">
      <dgm:prSet presAssocID="{2728C335-0705-422F-BACF-F517350D8736}" presName="bgRect" presStyleLbl="bgShp" presStyleIdx="1" presStyleCnt="4"/>
      <dgm:spPr/>
    </dgm:pt>
    <dgm:pt modelId="{FA8F2D0D-9B8B-428C-838F-71C43075448E}" type="pres">
      <dgm:prSet presAssocID="{2728C335-0705-422F-BACF-F517350D87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oj"/>
        </a:ext>
      </dgm:extLst>
    </dgm:pt>
    <dgm:pt modelId="{77020992-0C51-4CB1-A4A0-30405C694C7F}" type="pres">
      <dgm:prSet presAssocID="{2728C335-0705-422F-BACF-F517350D8736}" presName="spaceRect" presStyleCnt="0"/>
      <dgm:spPr/>
    </dgm:pt>
    <dgm:pt modelId="{A66D8826-7535-412F-91EC-D763430019F4}" type="pres">
      <dgm:prSet presAssocID="{2728C335-0705-422F-BACF-F517350D8736}" presName="parTx" presStyleLbl="revTx" presStyleIdx="1" presStyleCnt="4">
        <dgm:presLayoutVars>
          <dgm:chMax val="0"/>
          <dgm:chPref val="0"/>
        </dgm:presLayoutVars>
      </dgm:prSet>
      <dgm:spPr/>
    </dgm:pt>
    <dgm:pt modelId="{B73A1AB6-8D6C-4342-B135-6847182D1004}" type="pres">
      <dgm:prSet presAssocID="{CA6418AE-DAD0-49EA-A528-FB749FCDCC99}" presName="sibTrans" presStyleCnt="0"/>
      <dgm:spPr/>
    </dgm:pt>
    <dgm:pt modelId="{2BB73277-3C03-4C1A-90A9-9278CAF1D299}" type="pres">
      <dgm:prSet presAssocID="{CD339C99-CA93-4274-8261-D8B579CF71F9}" presName="compNode" presStyleCnt="0"/>
      <dgm:spPr/>
    </dgm:pt>
    <dgm:pt modelId="{DA79470C-DE07-46F4-B956-EB513FC83254}" type="pres">
      <dgm:prSet presAssocID="{CD339C99-CA93-4274-8261-D8B579CF71F9}" presName="bgRect" presStyleLbl="bgShp" presStyleIdx="2" presStyleCnt="4"/>
      <dgm:spPr/>
    </dgm:pt>
    <dgm:pt modelId="{623ECF30-7569-4BA7-878C-27DCCA845285}" type="pres">
      <dgm:prSet presAssocID="{CD339C99-CA93-4274-8261-D8B579CF71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ámpagos"/>
        </a:ext>
      </dgm:extLst>
    </dgm:pt>
    <dgm:pt modelId="{3FEAC93E-BF8C-4E3C-98B8-2BAC0C913AD0}" type="pres">
      <dgm:prSet presAssocID="{CD339C99-CA93-4274-8261-D8B579CF71F9}" presName="spaceRect" presStyleCnt="0"/>
      <dgm:spPr/>
    </dgm:pt>
    <dgm:pt modelId="{5333D3FB-F853-4F4E-A2B6-65DC6A4C18F9}" type="pres">
      <dgm:prSet presAssocID="{CD339C99-CA93-4274-8261-D8B579CF71F9}" presName="parTx" presStyleLbl="revTx" presStyleIdx="2" presStyleCnt="4">
        <dgm:presLayoutVars>
          <dgm:chMax val="0"/>
          <dgm:chPref val="0"/>
        </dgm:presLayoutVars>
      </dgm:prSet>
      <dgm:spPr/>
    </dgm:pt>
    <dgm:pt modelId="{AEF6F904-18AB-4953-BDC1-C0C876FFD4B4}" type="pres">
      <dgm:prSet presAssocID="{EF38927C-9E04-4328-B4E4-A2A09836C700}" presName="sibTrans" presStyleCnt="0"/>
      <dgm:spPr/>
    </dgm:pt>
    <dgm:pt modelId="{D8FD06DB-473C-4E77-AF23-FCA7901CBD65}" type="pres">
      <dgm:prSet presAssocID="{B38DB384-AFDC-43DD-8ED8-377560A8F424}" presName="compNode" presStyleCnt="0"/>
      <dgm:spPr/>
    </dgm:pt>
    <dgm:pt modelId="{B562B2EB-8D59-492F-86ED-28677C4E06B9}" type="pres">
      <dgm:prSet presAssocID="{B38DB384-AFDC-43DD-8ED8-377560A8F424}" presName="bgRect" presStyleLbl="bgShp" presStyleIdx="3" presStyleCnt="4"/>
      <dgm:spPr/>
    </dgm:pt>
    <dgm:pt modelId="{95DD1C7F-78A0-44A7-A11C-EED36188E3D5}" type="pres">
      <dgm:prSet presAssocID="{B38DB384-AFDC-43DD-8ED8-377560A8F4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4408A3D-56F7-4030-8A26-BEEA953652E7}" type="pres">
      <dgm:prSet presAssocID="{B38DB384-AFDC-43DD-8ED8-377560A8F424}" presName="spaceRect" presStyleCnt="0"/>
      <dgm:spPr/>
    </dgm:pt>
    <dgm:pt modelId="{1399FDA8-D80D-4B72-8BCF-505B2C76C386}" type="pres">
      <dgm:prSet presAssocID="{B38DB384-AFDC-43DD-8ED8-377560A8F42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9EF9726-B08B-4AD7-B8D8-7F5310B09CA1}" srcId="{3107EB64-7E90-4074-A21E-8FDCC9AF968A}" destId="{B38DB384-AFDC-43DD-8ED8-377560A8F424}" srcOrd="3" destOrd="0" parTransId="{0106AEA2-D7D6-4BEB-9BD5-884062548361}" sibTransId="{6DF9BFC5-DD76-43AE-A542-A405454BCF02}"/>
    <dgm:cxn modelId="{02815D27-24E7-47D7-9DEA-DC2EBF7C429C}" type="presOf" srcId="{B38DB384-AFDC-43DD-8ED8-377560A8F424}" destId="{1399FDA8-D80D-4B72-8BCF-505B2C76C386}" srcOrd="0" destOrd="0" presId="urn:microsoft.com/office/officeart/2018/2/layout/IconVerticalSolidList"/>
    <dgm:cxn modelId="{51C16A36-4EEB-4F6E-9600-FE962466EA06}" type="presOf" srcId="{1E8C24A6-6DE6-402F-82C1-77ACDA7201FA}" destId="{30F12DFB-565D-4109-8965-BF3351C33511}" srcOrd="0" destOrd="0" presId="urn:microsoft.com/office/officeart/2018/2/layout/IconVerticalSolidList"/>
    <dgm:cxn modelId="{16EF386B-64E4-40C3-A1CC-718003CC4719}" type="presOf" srcId="{3107EB64-7E90-4074-A21E-8FDCC9AF968A}" destId="{274E0BCC-059B-4D4D-A142-695FEF8AC94F}" srcOrd="0" destOrd="0" presId="urn:microsoft.com/office/officeart/2018/2/layout/IconVerticalSolidList"/>
    <dgm:cxn modelId="{00B4604D-DF45-4A0C-9E8C-BF21C9AED51B}" srcId="{3107EB64-7E90-4074-A21E-8FDCC9AF968A}" destId="{CD339C99-CA93-4274-8261-D8B579CF71F9}" srcOrd="2" destOrd="0" parTransId="{252281BA-AF1B-426D-96AD-6428BF3945B7}" sibTransId="{EF38927C-9E04-4328-B4E4-A2A09836C700}"/>
    <dgm:cxn modelId="{185914C7-3467-4ED4-90B6-7A09FB788C21}" srcId="{3107EB64-7E90-4074-A21E-8FDCC9AF968A}" destId="{1E8C24A6-6DE6-402F-82C1-77ACDA7201FA}" srcOrd="0" destOrd="0" parTransId="{B7C06759-5E1B-44CF-A969-300DBE1771E3}" sibTransId="{205F80FE-191D-4B74-84C0-66840486EC80}"/>
    <dgm:cxn modelId="{B64AEBE2-1F54-4DE0-A886-4805B9DF7A11}" type="presOf" srcId="{CD339C99-CA93-4274-8261-D8B579CF71F9}" destId="{5333D3FB-F853-4F4E-A2B6-65DC6A4C18F9}" srcOrd="0" destOrd="0" presId="urn:microsoft.com/office/officeart/2018/2/layout/IconVerticalSolidList"/>
    <dgm:cxn modelId="{AC22DFEB-77C9-4C83-8C8D-12474784EE40}" type="presOf" srcId="{2728C335-0705-422F-BACF-F517350D8736}" destId="{A66D8826-7535-412F-91EC-D763430019F4}" srcOrd="0" destOrd="0" presId="urn:microsoft.com/office/officeart/2018/2/layout/IconVerticalSolidList"/>
    <dgm:cxn modelId="{98986DF8-D37C-40EF-92AA-E0A35CB5FFB7}" srcId="{3107EB64-7E90-4074-A21E-8FDCC9AF968A}" destId="{2728C335-0705-422F-BACF-F517350D8736}" srcOrd="1" destOrd="0" parTransId="{4BB5E918-987F-4B12-8EAF-3584B0BD05ED}" sibTransId="{CA6418AE-DAD0-49EA-A528-FB749FCDCC99}"/>
    <dgm:cxn modelId="{96AA1A78-9D7B-46D8-B3FB-BD386DA1A49E}" type="presParOf" srcId="{274E0BCC-059B-4D4D-A142-695FEF8AC94F}" destId="{3E52CE68-54AD-4851-A0B8-18940F394C12}" srcOrd="0" destOrd="0" presId="urn:microsoft.com/office/officeart/2018/2/layout/IconVerticalSolidList"/>
    <dgm:cxn modelId="{77605D09-210B-499C-8AB2-C0A078921229}" type="presParOf" srcId="{3E52CE68-54AD-4851-A0B8-18940F394C12}" destId="{B91BDBF6-3974-4B5A-B2EE-04D9B769FC5A}" srcOrd="0" destOrd="0" presId="urn:microsoft.com/office/officeart/2018/2/layout/IconVerticalSolidList"/>
    <dgm:cxn modelId="{4C4B5C90-B068-441E-B2B6-FE956F876AB3}" type="presParOf" srcId="{3E52CE68-54AD-4851-A0B8-18940F394C12}" destId="{A1E2BA38-E30C-4D73-988A-62383B5620F6}" srcOrd="1" destOrd="0" presId="urn:microsoft.com/office/officeart/2018/2/layout/IconVerticalSolidList"/>
    <dgm:cxn modelId="{74409612-7EB0-4F69-BD5C-C3E7F9845655}" type="presParOf" srcId="{3E52CE68-54AD-4851-A0B8-18940F394C12}" destId="{E01A9EB7-E105-46D7-AB7A-B23A9DC7CAAB}" srcOrd="2" destOrd="0" presId="urn:microsoft.com/office/officeart/2018/2/layout/IconVerticalSolidList"/>
    <dgm:cxn modelId="{246B9C00-4EC9-483D-B460-5D21A4FD3DF3}" type="presParOf" srcId="{3E52CE68-54AD-4851-A0B8-18940F394C12}" destId="{30F12DFB-565D-4109-8965-BF3351C33511}" srcOrd="3" destOrd="0" presId="urn:microsoft.com/office/officeart/2018/2/layout/IconVerticalSolidList"/>
    <dgm:cxn modelId="{3F8A7700-5720-434B-8988-4882DFA41699}" type="presParOf" srcId="{274E0BCC-059B-4D4D-A142-695FEF8AC94F}" destId="{35D305A2-73C2-48BE-A58A-953A16E62EE6}" srcOrd="1" destOrd="0" presId="urn:microsoft.com/office/officeart/2018/2/layout/IconVerticalSolidList"/>
    <dgm:cxn modelId="{267D9579-02EC-4B87-ACAE-7438F5F8F357}" type="presParOf" srcId="{274E0BCC-059B-4D4D-A142-695FEF8AC94F}" destId="{17D75A03-3429-4108-A387-7FAA23DAA825}" srcOrd="2" destOrd="0" presId="urn:microsoft.com/office/officeart/2018/2/layout/IconVerticalSolidList"/>
    <dgm:cxn modelId="{E0904B3B-D42C-4C5E-8C52-5807316DFAA0}" type="presParOf" srcId="{17D75A03-3429-4108-A387-7FAA23DAA825}" destId="{F4BCAFB7-8020-4B13-8405-4AFCC2CCA783}" srcOrd="0" destOrd="0" presId="urn:microsoft.com/office/officeart/2018/2/layout/IconVerticalSolidList"/>
    <dgm:cxn modelId="{7A69D0A6-6205-4BC3-AE2C-AAD26B520406}" type="presParOf" srcId="{17D75A03-3429-4108-A387-7FAA23DAA825}" destId="{FA8F2D0D-9B8B-428C-838F-71C43075448E}" srcOrd="1" destOrd="0" presId="urn:microsoft.com/office/officeart/2018/2/layout/IconVerticalSolidList"/>
    <dgm:cxn modelId="{675ACA16-DD69-4D98-8FA1-B05202ABBCB1}" type="presParOf" srcId="{17D75A03-3429-4108-A387-7FAA23DAA825}" destId="{77020992-0C51-4CB1-A4A0-30405C694C7F}" srcOrd="2" destOrd="0" presId="urn:microsoft.com/office/officeart/2018/2/layout/IconVerticalSolidList"/>
    <dgm:cxn modelId="{CDE2F7D7-DF57-4AF6-9793-03E7EE895D36}" type="presParOf" srcId="{17D75A03-3429-4108-A387-7FAA23DAA825}" destId="{A66D8826-7535-412F-91EC-D763430019F4}" srcOrd="3" destOrd="0" presId="urn:microsoft.com/office/officeart/2018/2/layout/IconVerticalSolidList"/>
    <dgm:cxn modelId="{A2A04276-3F3B-4AD0-B6D7-9683EF292D95}" type="presParOf" srcId="{274E0BCC-059B-4D4D-A142-695FEF8AC94F}" destId="{B73A1AB6-8D6C-4342-B135-6847182D1004}" srcOrd="3" destOrd="0" presId="urn:microsoft.com/office/officeart/2018/2/layout/IconVerticalSolidList"/>
    <dgm:cxn modelId="{0B159438-63A5-47B1-8B81-11E9778CE087}" type="presParOf" srcId="{274E0BCC-059B-4D4D-A142-695FEF8AC94F}" destId="{2BB73277-3C03-4C1A-90A9-9278CAF1D299}" srcOrd="4" destOrd="0" presId="urn:microsoft.com/office/officeart/2018/2/layout/IconVerticalSolidList"/>
    <dgm:cxn modelId="{11AA499D-ABDD-4783-9E24-9DA4874CF49F}" type="presParOf" srcId="{2BB73277-3C03-4C1A-90A9-9278CAF1D299}" destId="{DA79470C-DE07-46F4-B956-EB513FC83254}" srcOrd="0" destOrd="0" presId="urn:microsoft.com/office/officeart/2018/2/layout/IconVerticalSolidList"/>
    <dgm:cxn modelId="{59F7C3E2-01B8-427C-B4B6-BD2D42F417BF}" type="presParOf" srcId="{2BB73277-3C03-4C1A-90A9-9278CAF1D299}" destId="{623ECF30-7569-4BA7-878C-27DCCA845285}" srcOrd="1" destOrd="0" presId="urn:microsoft.com/office/officeart/2018/2/layout/IconVerticalSolidList"/>
    <dgm:cxn modelId="{2D640546-50CF-4E0A-B4A0-96A99F8E3B69}" type="presParOf" srcId="{2BB73277-3C03-4C1A-90A9-9278CAF1D299}" destId="{3FEAC93E-BF8C-4E3C-98B8-2BAC0C913AD0}" srcOrd="2" destOrd="0" presId="urn:microsoft.com/office/officeart/2018/2/layout/IconVerticalSolidList"/>
    <dgm:cxn modelId="{8F0A85EA-07B4-413E-AF6A-96FDD4D78AAC}" type="presParOf" srcId="{2BB73277-3C03-4C1A-90A9-9278CAF1D299}" destId="{5333D3FB-F853-4F4E-A2B6-65DC6A4C18F9}" srcOrd="3" destOrd="0" presId="urn:microsoft.com/office/officeart/2018/2/layout/IconVerticalSolidList"/>
    <dgm:cxn modelId="{34E0F11A-018B-4A0F-BA80-F7ED7C498442}" type="presParOf" srcId="{274E0BCC-059B-4D4D-A142-695FEF8AC94F}" destId="{AEF6F904-18AB-4953-BDC1-C0C876FFD4B4}" srcOrd="5" destOrd="0" presId="urn:microsoft.com/office/officeart/2018/2/layout/IconVerticalSolidList"/>
    <dgm:cxn modelId="{C931E0DE-3279-49FA-8EC7-DEAEEBB2C049}" type="presParOf" srcId="{274E0BCC-059B-4D4D-A142-695FEF8AC94F}" destId="{D8FD06DB-473C-4E77-AF23-FCA7901CBD65}" srcOrd="6" destOrd="0" presId="urn:microsoft.com/office/officeart/2018/2/layout/IconVerticalSolidList"/>
    <dgm:cxn modelId="{AD6EA8BD-F933-42F9-9D2A-1C3640FB2BFD}" type="presParOf" srcId="{D8FD06DB-473C-4E77-AF23-FCA7901CBD65}" destId="{B562B2EB-8D59-492F-86ED-28677C4E06B9}" srcOrd="0" destOrd="0" presId="urn:microsoft.com/office/officeart/2018/2/layout/IconVerticalSolidList"/>
    <dgm:cxn modelId="{68ADBAD7-9B45-4BFD-A87A-DCF5BEF2DB11}" type="presParOf" srcId="{D8FD06DB-473C-4E77-AF23-FCA7901CBD65}" destId="{95DD1C7F-78A0-44A7-A11C-EED36188E3D5}" srcOrd="1" destOrd="0" presId="urn:microsoft.com/office/officeart/2018/2/layout/IconVerticalSolidList"/>
    <dgm:cxn modelId="{4DCB50DC-5ED4-4515-835C-229A60A44E4E}" type="presParOf" srcId="{D8FD06DB-473C-4E77-AF23-FCA7901CBD65}" destId="{F4408A3D-56F7-4030-8A26-BEEA953652E7}" srcOrd="2" destOrd="0" presId="urn:microsoft.com/office/officeart/2018/2/layout/IconVerticalSolidList"/>
    <dgm:cxn modelId="{4B143B4C-A21C-4C55-82EF-02E60821B075}" type="presParOf" srcId="{D8FD06DB-473C-4E77-AF23-FCA7901CBD65}" destId="{1399FDA8-D80D-4B72-8BCF-505B2C76C3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B8EFD4-36DA-483F-BA8F-3C694B9DDA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45D713-D329-4213-9425-8ECC4EBCDE9B}">
      <dgm:prSet/>
      <dgm:spPr/>
      <dgm:t>
        <a:bodyPr/>
        <a:lstStyle/>
        <a:p>
          <a:r>
            <a:rPr lang="en-US"/>
            <a:t>- Edad: `int` o `byte`</a:t>
          </a:r>
        </a:p>
      </dgm:t>
    </dgm:pt>
    <dgm:pt modelId="{83406B61-9089-4C84-BB9D-5598827ECF6F}" type="parTrans" cxnId="{05ABEF1C-CF54-4923-A5A9-2FCA2AD185D4}">
      <dgm:prSet/>
      <dgm:spPr/>
      <dgm:t>
        <a:bodyPr/>
        <a:lstStyle/>
        <a:p>
          <a:endParaRPr lang="en-US"/>
        </a:p>
      </dgm:t>
    </dgm:pt>
    <dgm:pt modelId="{8DF758A7-E37A-4D7B-B1AA-2F7C84EAA20C}" type="sibTrans" cxnId="{05ABEF1C-CF54-4923-A5A9-2FCA2AD185D4}">
      <dgm:prSet/>
      <dgm:spPr/>
      <dgm:t>
        <a:bodyPr/>
        <a:lstStyle/>
        <a:p>
          <a:endParaRPr lang="en-US"/>
        </a:p>
      </dgm:t>
    </dgm:pt>
    <dgm:pt modelId="{E94602AD-0D9D-430B-95CB-3374F7693A26}">
      <dgm:prSet/>
      <dgm:spPr/>
      <dgm:t>
        <a:bodyPr/>
        <a:lstStyle/>
        <a:p>
          <a:r>
            <a:rPr lang="en-US"/>
            <a:t>- Mensaje: `String` (almacena texto).</a:t>
          </a:r>
        </a:p>
      </dgm:t>
    </dgm:pt>
    <dgm:pt modelId="{2AE340D6-8825-4E8A-9D45-E3F08D1F2844}" type="parTrans" cxnId="{65F809D3-EB9F-4173-B44E-8CAD7ED12249}">
      <dgm:prSet/>
      <dgm:spPr/>
      <dgm:t>
        <a:bodyPr/>
        <a:lstStyle/>
        <a:p>
          <a:endParaRPr lang="en-US"/>
        </a:p>
      </dgm:t>
    </dgm:pt>
    <dgm:pt modelId="{817A66AA-7505-40E4-A415-9A55BFBDF1B2}" type="sibTrans" cxnId="{65F809D3-EB9F-4173-B44E-8CAD7ED12249}">
      <dgm:prSet/>
      <dgm:spPr/>
      <dgm:t>
        <a:bodyPr/>
        <a:lstStyle/>
        <a:p>
          <a:endParaRPr lang="en-US"/>
        </a:p>
      </dgm:t>
    </dgm:pt>
    <dgm:pt modelId="{76261E4E-3CC4-42C9-87A3-465889EADBE5}" type="pres">
      <dgm:prSet presAssocID="{9FB8EFD4-36DA-483F-BA8F-3C694B9DDAC9}" presName="root" presStyleCnt="0">
        <dgm:presLayoutVars>
          <dgm:dir/>
          <dgm:resizeHandles val="exact"/>
        </dgm:presLayoutVars>
      </dgm:prSet>
      <dgm:spPr/>
    </dgm:pt>
    <dgm:pt modelId="{DA2700D7-7236-47E1-B08F-C8BF6CF297F6}" type="pres">
      <dgm:prSet presAssocID="{2945D713-D329-4213-9425-8ECC4EBCDE9B}" presName="compNode" presStyleCnt="0"/>
      <dgm:spPr/>
    </dgm:pt>
    <dgm:pt modelId="{7838B231-FB60-4E4A-8C80-ED9032A6A190}" type="pres">
      <dgm:prSet presAssocID="{2945D713-D329-4213-9425-8ECC4EBCDE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106BE650-FEEC-4B7B-AC0F-CD358AA19F4F}" type="pres">
      <dgm:prSet presAssocID="{2945D713-D329-4213-9425-8ECC4EBCDE9B}" presName="spaceRect" presStyleCnt="0"/>
      <dgm:spPr/>
    </dgm:pt>
    <dgm:pt modelId="{6E239459-57B0-40CE-A1EE-82A8228AEFAC}" type="pres">
      <dgm:prSet presAssocID="{2945D713-D329-4213-9425-8ECC4EBCDE9B}" presName="textRect" presStyleLbl="revTx" presStyleIdx="0" presStyleCnt="2">
        <dgm:presLayoutVars>
          <dgm:chMax val="1"/>
          <dgm:chPref val="1"/>
        </dgm:presLayoutVars>
      </dgm:prSet>
      <dgm:spPr/>
    </dgm:pt>
    <dgm:pt modelId="{91B777B7-C5EB-4F23-AA31-CB637F4E907B}" type="pres">
      <dgm:prSet presAssocID="{8DF758A7-E37A-4D7B-B1AA-2F7C84EAA20C}" presName="sibTrans" presStyleCnt="0"/>
      <dgm:spPr/>
    </dgm:pt>
    <dgm:pt modelId="{CAE96638-9B4E-4E48-BCA1-CC3549569D6E}" type="pres">
      <dgm:prSet presAssocID="{E94602AD-0D9D-430B-95CB-3374F7693A26}" presName="compNode" presStyleCnt="0"/>
      <dgm:spPr/>
    </dgm:pt>
    <dgm:pt modelId="{308B834B-11E5-409E-8E3C-E09360D1BF23}" type="pres">
      <dgm:prSet presAssocID="{E94602AD-0D9D-430B-95CB-3374F7693A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BA73BB9E-0163-42D9-827E-4258616A0705}" type="pres">
      <dgm:prSet presAssocID="{E94602AD-0D9D-430B-95CB-3374F7693A26}" presName="spaceRect" presStyleCnt="0"/>
      <dgm:spPr/>
    </dgm:pt>
    <dgm:pt modelId="{C499AC21-C8C5-4794-AD49-6D5AD0B8968F}" type="pres">
      <dgm:prSet presAssocID="{E94602AD-0D9D-430B-95CB-3374F7693A2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ABEF1C-CF54-4923-A5A9-2FCA2AD185D4}" srcId="{9FB8EFD4-36DA-483F-BA8F-3C694B9DDAC9}" destId="{2945D713-D329-4213-9425-8ECC4EBCDE9B}" srcOrd="0" destOrd="0" parTransId="{83406B61-9089-4C84-BB9D-5598827ECF6F}" sibTransId="{8DF758A7-E37A-4D7B-B1AA-2F7C84EAA20C}"/>
    <dgm:cxn modelId="{22BD6AAD-3850-422B-B76B-18E545F8A99A}" type="presOf" srcId="{2945D713-D329-4213-9425-8ECC4EBCDE9B}" destId="{6E239459-57B0-40CE-A1EE-82A8228AEFAC}" srcOrd="0" destOrd="0" presId="urn:microsoft.com/office/officeart/2018/2/layout/IconLabelList"/>
    <dgm:cxn modelId="{FE8548CE-07FD-4CD6-852A-B8C5B9BFC19F}" type="presOf" srcId="{E94602AD-0D9D-430B-95CB-3374F7693A26}" destId="{C499AC21-C8C5-4794-AD49-6D5AD0B8968F}" srcOrd="0" destOrd="0" presId="urn:microsoft.com/office/officeart/2018/2/layout/IconLabelList"/>
    <dgm:cxn modelId="{65F809D3-EB9F-4173-B44E-8CAD7ED12249}" srcId="{9FB8EFD4-36DA-483F-BA8F-3C694B9DDAC9}" destId="{E94602AD-0D9D-430B-95CB-3374F7693A26}" srcOrd="1" destOrd="0" parTransId="{2AE340D6-8825-4E8A-9D45-E3F08D1F2844}" sibTransId="{817A66AA-7505-40E4-A415-9A55BFBDF1B2}"/>
    <dgm:cxn modelId="{AF377ED5-1F85-4867-8382-ABA69783382F}" type="presOf" srcId="{9FB8EFD4-36DA-483F-BA8F-3C694B9DDAC9}" destId="{76261E4E-3CC4-42C9-87A3-465889EADBE5}" srcOrd="0" destOrd="0" presId="urn:microsoft.com/office/officeart/2018/2/layout/IconLabelList"/>
    <dgm:cxn modelId="{AF8E9052-5BB7-49F7-AE10-655B73065215}" type="presParOf" srcId="{76261E4E-3CC4-42C9-87A3-465889EADBE5}" destId="{DA2700D7-7236-47E1-B08F-C8BF6CF297F6}" srcOrd="0" destOrd="0" presId="urn:microsoft.com/office/officeart/2018/2/layout/IconLabelList"/>
    <dgm:cxn modelId="{5014B328-FA5D-47E4-8E1A-16C26E3DA8EE}" type="presParOf" srcId="{DA2700D7-7236-47E1-B08F-C8BF6CF297F6}" destId="{7838B231-FB60-4E4A-8C80-ED9032A6A190}" srcOrd="0" destOrd="0" presId="urn:microsoft.com/office/officeart/2018/2/layout/IconLabelList"/>
    <dgm:cxn modelId="{1F48F30C-7495-4824-B8B6-061B5742D9DE}" type="presParOf" srcId="{DA2700D7-7236-47E1-B08F-C8BF6CF297F6}" destId="{106BE650-FEEC-4B7B-AC0F-CD358AA19F4F}" srcOrd="1" destOrd="0" presId="urn:microsoft.com/office/officeart/2018/2/layout/IconLabelList"/>
    <dgm:cxn modelId="{40280BC5-EAF4-4454-803E-A32F2800A584}" type="presParOf" srcId="{DA2700D7-7236-47E1-B08F-C8BF6CF297F6}" destId="{6E239459-57B0-40CE-A1EE-82A8228AEFAC}" srcOrd="2" destOrd="0" presId="urn:microsoft.com/office/officeart/2018/2/layout/IconLabelList"/>
    <dgm:cxn modelId="{11A9C011-9FA7-4792-A8D9-857BD98CEE62}" type="presParOf" srcId="{76261E4E-3CC4-42C9-87A3-465889EADBE5}" destId="{91B777B7-C5EB-4F23-AA31-CB637F4E907B}" srcOrd="1" destOrd="0" presId="urn:microsoft.com/office/officeart/2018/2/layout/IconLabelList"/>
    <dgm:cxn modelId="{0F0F574B-2990-4B7D-A8B3-7562B3F36D50}" type="presParOf" srcId="{76261E4E-3CC4-42C9-87A3-465889EADBE5}" destId="{CAE96638-9B4E-4E48-BCA1-CC3549569D6E}" srcOrd="2" destOrd="0" presId="urn:microsoft.com/office/officeart/2018/2/layout/IconLabelList"/>
    <dgm:cxn modelId="{05EDF3F5-13A6-4CB6-A877-A403BC21AFCB}" type="presParOf" srcId="{CAE96638-9B4E-4E48-BCA1-CC3549569D6E}" destId="{308B834B-11E5-409E-8E3C-E09360D1BF23}" srcOrd="0" destOrd="0" presId="urn:microsoft.com/office/officeart/2018/2/layout/IconLabelList"/>
    <dgm:cxn modelId="{D62A57E7-406D-4811-9500-EAB5F850A43E}" type="presParOf" srcId="{CAE96638-9B4E-4E48-BCA1-CC3549569D6E}" destId="{BA73BB9E-0163-42D9-827E-4258616A0705}" srcOrd="1" destOrd="0" presId="urn:microsoft.com/office/officeart/2018/2/layout/IconLabelList"/>
    <dgm:cxn modelId="{E725AEF8-B2CE-4377-9B5F-B5FABC2DF395}" type="presParOf" srcId="{CAE96638-9B4E-4E48-BCA1-CC3549569D6E}" destId="{C499AC21-C8C5-4794-AD49-6D5AD0B896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385CA-3614-4FBE-84F8-F21977A288A9}">
      <dsp:nvSpPr>
        <dsp:cNvPr id="0" name=""/>
        <dsp:cNvSpPr/>
      </dsp:nvSpPr>
      <dsp:spPr>
        <a:xfrm>
          <a:off x="0" y="100448"/>
          <a:ext cx="4435078" cy="8365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Uso de un arreglo bidimensional:</a:t>
          </a:r>
        </a:p>
      </dsp:txBody>
      <dsp:txXfrm>
        <a:off x="40837" y="141285"/>
        <a:ext cx="4353404" cy="754876"/>
      </dsp:txXfrm>
    </dsp:sp>
    <dsp:sp modelId="{6B61DBE3-C49C-45B8-8989-95CF35D449D6}">
      <dsp:nvSpPr>
        <dsp:cNvPr id="0" name=""/>
        <dsp:cNvSpPr/>
      </dsp:nvSpPr>
      <dsp:spPr>
        <a:xfrm>
          <a:off x="0" y="1000358"/>
          <a:ext cx="4435078" cy="836550"/>
        </a:xfrm>
        <a:prstGeom prst="roundRect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Filas: sucursales</a:t>
          </a:r>
        </a:p>
      </dsp:txBody>
      <dsp:txXfrm>
        <a:off x="40837" y="1041195"/>
        <a:ext cx="4353404" cy="754876"/>
      </dsp:txXfrm>
    </dsp:sp>
    <dsp:sp modelId="{2BC67E5E-41A0-4BB6-9C2E-552B983A9F5D}">
      <dsp:nvSpPr>
        <dsp:cNvPr id="0" name=""/>
        <dsp:cNvSpPr/>
      </dsp:nvSpPr>
      <dsp:spPr>
        <a:xfrm>
          <a:off x="0" y="1900269"/>
          <a:ext cx="4435078" cy="83655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Columnas: productos</a:t>
          </a:r>
        </a:p>
      </dsp:txBody>
      <dsp:txXfrm>
        <a:off x="40837" y="1941106"/>
        <a:ext cx="4353404" cy="754876"/>
      </dsp:txXfrm>
    </dsp:sp>
    <dsp:sp modelId="{A1DDAF7E-2F5D-4FB5-B1E2-CE25E275B592}">
      <dsp:nvSpPr>
        <dsp:cNvPr id="0" name=""/>
        <dsp:cNvSpPr/>
      </dsp:nvSpPr>
      <dsp:spPr>
        <a:xfrm>
          <a:off x="0" y="2800179"/>
          <a:ext cx="4435078" cy="836550"/>
        </a:xfrm>
        <a:prstGeom prst="roundRect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Operaciones:</a:t>
          </a:r>
        </a:p>
      </dsp:txBody>
      <dsp:txXfrm>
        <a:off x="40837" y="2841016"/>
        <a:ext cx="4353404" cy="754876"/>
      </dsp:txXfrm>
    </dsp:sp>
    <dsp:sp modelId="{9AD9FAEE-3D4A-44B9-BDA3-46ED5F380CF9}">
      <dsp:nvSpPr>
        <dsp:cNvPr id="0" name=""/>
        <dsp:cNvSpPr/>
      </dsp:nvSpPr>
      <dsp:spPr>
        <a:xfrm>
          <a:off x="0" y="3700089"/>
          <a:ext cx="4435078" cy="83655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Agregar, actualizar y consultar stock.</a:t>
          </a:r>
        </a:p>
      </dsp:txBody>
      <dsp:txXfrm>
        <a:off x="40837" y="3740926"/>
        <a:ext cx="4353404" cy="754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CF82F-D4BB-4C7E-BDF9-889D0E98BA7C}">
      <dsp:nvSpPr>
        <dsp:cNvPr id="0" name=""/>
        <dsp:cNvSpPr/>
      </dsp:nvSpPr>
      <dsp:spPr>
        <a:xfrm>
          <a:off x="0" y="0"/>
          <a:ext cx="5546526" cy="670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Uso de un arreglo unidimensional:</a:t>
          </a:r>
        </a:p>
      </dsp:txBody>
      <dsp:txXfrm>
        <a:off x="19629" y="19629"/>
        <a:ext cx="4744937" cy="630922"/>
      </dsp:txXfrm>
    </dsp:sp>
    <dsp:sp modelId="{0A78527B-CE5F-42BB-8798-934C741E4C4B}">
      <dsp:nvSpPr>
        <dsp:cNvPr id="0" name=""/>
        <dsp:cNvSpPr/>
      </dsp:nvSpPr>
      <dsp:spPr>
        <a:xfrm>
          <a:off x="414188" y="763261"/>
          <a:ext cx="5546526" cy="67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Índices: estudiantes</a:t>
          </a:r>
        </a:p>
      </dsp:txBody>
      <dsp:txXfrm>
        <a:off x="433817" y="782890"/>
        <a:ext cx="4657462" cy="630922"/>
      </dsp:txXfrm>
    </dsp:sp>
    <dsp:sp modelId="{C94272A0-2712-4731-BB2B-85FF613A225D}">
      <dsp:nvSpPr>
        <dsp:cNvPr id="0" name=""/>
        <dsp:cNvSpPr/>
      </dsp:nvSpPr>
      <dsp:spPr>
        <a:xfrm>
          <a:off x="828377" y="1526523"/>
          <a:ext cx="5546526" cy="670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Valores: calificaciones</a:t>
          </a:r>
        </a:p>
      </dsp:txBody>
      <dsp:txXfrm>
        <a:off x="848006" y="1546152"/>
        <a:ext cx="4657462" cy="630922"/>
      </dsp:txXfrm>
    </dsp:sp>
    <dsp:sp modelId="{C16E447E-509B-472B-82D2-F13A879BD47B}">
      <dsp:nvSpPr>
        <dsp:cNvPr id="0" name=""/>
        <dsp:cNvSpPr/>
      </dsp:nvSpPr>
      <dsp:spPr>
        <a:xfrm>
          <a:off x="1242565" y="2289784"/>
          <a:ext cx="5546526" cy="670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Operaciones:</a:t>
          </a:r>
        </a:p>
      </dsp:txBody>
      <dsp:txXfrm>
        <a:off x="1262194" y="2309413"/>
        <a:ext cx="4657462" cy="630922"/>
      </dsp:txXfrm>
    </dsp:sp>
    <dsp:sp modelId="{DF9E1B51-2BC3-4C27-BBE2-1F0C86C249BD}">
      <dsp:nvSpPr>
        <dsp:cNvPr id="0" name=""/>
        <dsp:cNvSpPr/>
      </dsp:nvSpPr>
      <dsp:spPr>
        <a:xfrm>
          <a:off x="1656754" y="3053046"/>
          <a:ext cx="5546526" cy="670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Agregar, actualizar, calcular promedio, encontrar mayor/menor.</a:t>
          </a:r>
        </a:p>
      </dsp:txBody>
      <dsp:txXfrm>
        <a:off x="1676383" y="3072675"/>
        <a:ext cx="4657462" cy="630922"/>
      </dsp:txXfrm>
    </dsp:sp>
    <dsp:sp modelId="{6403333C-C41E-4507-A85C-AC3A3CF83FB0}">
      <dsp:nvSpPr>
        <dsp:cNvPr id="0" name=""/>
        <dsp:cNvSpPr/>
      </dsp:nvSpPr>
      <dsp:spPr>
        <a:xfrm>
          <a:off x="5110908" y="489604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208922" y="489604"/>
        <a:ext cx="239589" cy="327802"/>
      </dsp:txXfrm>
    </dsp:sp>
    <dsp:sp modelId="{092F6967-CC9E-49A7-9819-3A52653E135F}">
      <dsp:nvSpPr>
        <dsp:cNvPr id="0" name=""/>
        <dsp:cNvSpPr/>
      </dsp:nvSpPr>
      <dsp:spPr>
        <a:xfrm>
          <a:off x="5525097" y="1252865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623111" y="1252865"/>
        <a:ext cx="239589" cy="327802"/>
      </dsp:txXfrm>
    </dsp:sp>
    <dsp:sp modelId="{046310D0-2D36-4870-9F4F-68B48B7589EC}">
      <dsp:nvSpPr>
        <dsp:cNvPr id="0" name=""/>
        <dsp:cNvSpPr/>
      </dsp:nvSpPr>
      <dsp:spPr>
        <a:xfrm>
          <a:off x="5939286" y="2004957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037300" y="2004957"/>
        <a:ext cx="239589" cy="327802"/>
      </dsp:txXfrm>
    </dsp:sp>
    <dsp:sp modelId="{4BF098DC-6230-441F-92D7-C42A35FE9444}">
      <dsp:nvSpPr>
        <dsp:cNvPr id="0" name=""/>
        <dsp:cNvSpPr/>
      </dsp:nvSpPr>
      <dsp:spPr>
        <a:xfrm>
          <a:off x="6353474" y="2775665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451488" y="2775665"/>
        <a:ext cx="239589" cy="327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84352-8759-40A1-8D85-4DD6378C1892}">
      <dsp:nvSpPr>
        <dsp:cNvPr id="0" name=""/>
        <dsp:cNvSpPr/>
      </dsp:nvSpPr>
      <dsp:spPr>
        <a:xfrm>
          <a:off x="0" y="566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5FD1ED-7577-477E-BD97-624E417BCA44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8C016-9307-4512-AE46-64F4518EBCD3}">
      <dsp:nvSpPr>
        <dsp:cNvPr id="0" name=""/>
        <dsp:cNvSpPr/>
      </dsp:nvSpPr>
      <dsp:spPr>
        <a:xfrm>
          <a:off x="1529865" y="566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Uso de Quicksort:</a:t>
          </a:r>
        </a:p>
      </dsp:txBody>
      <dsp:txXfrm>
        <a:off x="1529865" y="566"/>
        <a:ext cx="2905212" cy="1324558"/>
      </dsp:txXfrm>
    </dsp:sp>
    <dsp:sp modelId="{6A69F15C-765F-4364-8240-AF838673A815}">
      <dsp:nvSpPr>
        <dsp:cNvPr id="0" name=""/>
        <dsp:cNvSpPr/>
      </dsp:nvSpPr>
      <dsp:spPr>
        <a:xfrm>
          <a:off x="0" y="1656264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1C4BD-7359-4CE8-97A4-27908E7B2FA5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8C640-5B4C-41E4-91A6-617ABF753B97}">
      <dsp:nvSpPr>
        <dsp:cNvPr id="0" name=""/>
        <dsp:cNvSpPr/>
      </dsp:nvSpPr>
      <dsp:spPr>
        <a:xfrm>
          <a:off x="1529865" y="1656264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Complejidad O(n log n)</a:t>
          </a:r>
        </a:p>
      </dsp:txBody>
      <dsp:txXfrm>
        <a:off x="1529865" y="1656264"/>
        <a:ext cx="2905212" cy="1324558"/>
      </dsp:txXfrm>
    </dsp:sp>
    <dsp:sp modelId="{5172BB59-90EA-47A4-929B-A6FD9FF6FA01}">
      <dsp:nvSpPr>
        <dsp:cNvPr id="0" name=""/>
        <dsp:cNvSpPr/>
      </dsp:nvSpPr>
      <dsp:spPr>
        <a:xfrm>
          <a:off x="0" y="3311963"/>
          <a:ext cx="4435078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F2562-3CCA-4B41-8645-0DD7E50A35D5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F0299-AFB6-40EC-8FE2-D41C863F823A}">
      <dsp:nvSpPr>
        <dsp:cNvPr id="0" name=""/>
        <dsp:cNvSpPr/>
      </dsp:nvSpPr>
      <dsp:spPr>
        <a:xfrm>
          <a:off x="1529865" y="3311963"/>
          <a:ext cx="2905212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Eficiente para grandes volúmenes de datos.</a:t>
          </a:r>
        </a:p>
      </dsp:txBody>
      <dsp:txXfrm>
        <a:off x="1529865" y="3311963"/>
        <a:ext cx="2905212" cy="13245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BDBF6-3974-4B5A-B2EE-04D9B769FC5A}">
      <dsp:nvSpPr>
        <dsp:cNvPr id="0" name=""/>
        <dsp:cNvSpPr/>
      </dsp:nvSpPr>
      <dsp:spPr>
        <a:xfrm>
          <a:off x="0" y="1924"/>
          <a:ext cx="4435078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2BA38-E30C-4D73-988A-62383B5620F6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12DFB-565D-4109-8965-BF3351C33511}">
      <dsp:nvSpPr>
        <dsp:cNvPr id="0" name=""/>
        <dsp:cNvSpPr/>
      </dsp:nvSpPr>
      <dsp:spPr>
        <a:xfrm>
          <a:off x="1126608" y="1924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Factores a evaluar:</a:t>
          </a:r>
        </a:p>
      </dsp:txBody>
      <dsp:txXfrm>
        <a:off x="1126608" y="1924"/>
        <a:ext cx="3308469" cy="975418"/>
      </dsp:txXfrm>
    </dsp:sp>
    <dsp:sp modelId="{F4BCAFB7-8020-4B13-8405-4AFCC2CCA783}">
      <dsp:nvSpPr>
        <dsp:cNvPr id="0" name=""/>
        <dsp:cNvSpPr/>
      </dsp:nvSpPr>
      <dsp:spPr>
        <a:xfrm>
          <a:off x="0" y="1221197"/>
          <a:ext cx="4435078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F2D0D-9B8B-428C-838F-71C43075448E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D8826-7535-412F-91EC-D763430019F4}">
      <dsp:nvSpPr>
        <dsp:cNvPr id="0" name=""/>
        <dsp:cNvSpPr/>
      </dsp:nvSpPr>
      <dsp:spPr>
        <a:xfrm>
          <a:off x="1126608" y="1221197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Complejidad temporal/espacial</a:t>
          </a:r>
        </a:p>
      </dsp:txBody>
      <dsp:txXfrm>
        <a:off x="1126608" y="1221197"/>
        <a:ext cx="3308469" cy="975418"/>
      </dsp:txXfrm>
    </dsp:sp>
    <dsp:sp modelId="{DA79470C-DE07-46F4-B956-EB513FC83254}">
      <dsp:nvSpPr>
        <dsp:cNvPr id="0" name=""/>
        <dsp:cNvSpPr/>
      </dsp:nvSpPr>
      <dsp:spPr>
        <a:xfrm>
          <a:off x="0" y="2440471"/>
          <a:ext cx="4435078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ECF30-7569-4BA7-878C-27DCCA845285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3D3FB-F853-4F4E-A2B6-65DC6A4C18F9}">
      <dsp:nvSpPr>
        <dsp:cNvPr id="0" name=""/>
        <dsp:cNvSpPr/>
      </dsp:nvSpPr>
      <dsp:spPr>
        <a:xfrm>
          <a:off x="1126608" y="2440471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Tiempo de ejecución</a:t>
          </a:r>
        </a:p>
      </dsp:txBody>
      <dsp:txXfrm>
        <a:off x="1126608" y="2440471"/>
        <a:ext cx="3308469" cy="975418"/>
      </dsp:txXfrm>
    </dsp:sp>
    <dsp:sp modelId="{B562B2EB-8D59-492F-86ED-28677C4E06B9}">
      <dsp:nvSpPr>
        <dsp:cNvPr id="0" name=""/>
        <dsp:cNvSpPr/>
      </dsp:nvSpPr>
      <dsp:spPr>
        <a:xfrm>
          <a:off x="0" y="3659744"/>
          <a:ext cx="4435078" cy="9754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D1C7F-78A0-44A7-A11C-EED36188E3D5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9FDA8-D80D-4B72-8BCF-505B2C76C386}">
      <dsp:nvSpPr>
        <dsp:cNvPr id="0" name=""/>
        <dsp:cNvSpPr/>
      </dsp:nvSpPr>
      <dsp:spPr>
        <a:xfrm>
          <a:off x="1126608" y="3659744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Escalabilidad y consumo de recursos.</a:t>
          </a:r>
        </a:p>
      </dsp:txBody>
      <dsp:txXfrm>
        <a:off x="1126608" y="3659744"/>
        <a:ext cx="3308469" cy="9754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8B231-FB60-4E4A-8C80-ED9032A6A190}">
      <dsp:nvSpPr>
        <dsp:cNvPr id="0" name=""/>
        <dsp:cNvSpPr/>
      </dsp:nvSpPr>
      <dsp:spPr>
        <a:xfrm>
          <a:off x="563085" y="1355976"/>
          <a:ext cx="916312" cy="916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39459-57B0-40CE-A1EE-82A8228AEFAC}">
      <dsp:nvSpPr>
        <dsp:cNvPr id="0" name=""/>
        <dsp:cNvSpPr/>
      </dsp:nvSpPr>
      <dsp:spPr>
        <a:xfrm>
          <a:off x="3117" y="2561111"/>
          <a:ext cx="203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Edad: `int` o `byte`</a:t>
          </a:r>
        </a:p>
      </dsp:txBody>
      <dsp:txXfrm>
        <a:off x="3117" y="2561111"/>
        <a:ext cx="2036250" cy="720000"/>
      </dsp:txXfrm>
    </dsp:sp>
    <dsp:sp modelId="{308B834B-11E5-409E-8E3C-E09360D1BF23}">
      <dsp:nvSpPr>
        <dsp:cNvPr id="0" name=""/>
        <dsp:cNvSpPr/>
      </dsp:nvSpPr>
      <dsp:spPr>
        <a:xfrm>
          <a:off x="2955679" y="1355976"/>
          <a:ext cx="916312" cy="916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9AC21-C8C5-4794-AD49-6D5AD0B8968F}">
      <dsp:nvSpPr>
        <dsp:cNvPr id="0" name=""/>
        <dsp:cNvSpPr/>
      </dsp:nvSpPr>
      <dsp:spPr>
        <a:xfrm>
          <a:off x="2395710" y="2561111"/>
          <a:ext cx="203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Mensaje: `String` (almacena texto).</a:t>
          </a:r>
        </a:p>
      </dsp:txBody>
      <dsp:txXfrm>
        <a:off x="2395710" y="2561111"/>
        <a:ext cx="203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15166-0F23-47D3-81FC-D45DF23A38C5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F88FE-5EBE-40A9-A1B8-63CBBAF611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28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0F88FE-5EBE-40A9-A1B8-63CBBAF61112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50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9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8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8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44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84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3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6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2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9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o con lápiz sombreando círculos en una hoja">
            <a:extLst>
              <a:ext uri="{FF2B5EF4-FFF2-40B4-BE49-F238E27FC236}">
                <a16:creationId xmlns:a16="http://schemas.microsoft.com/office/drawing/2014/main" id="{5B47F60E-5A54-7867-D27C-6318E015BD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22335" r="-1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334" y="802298"/>
            <a:ext cx="6477805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6600"/>
              <a:t>Solución del Parcial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335" y="3531204"/>
            <a:ext cx="6477804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defTabSz="914400">
              <a:buNone/>
            </a:pPr>
            <a:r>
              <a:rPr lang="en-US" sz="1800" cap="all"/>
              <a:t>Resumen de soluciones para cada pregunta del parcial.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3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chivos en carpetas">
            <a:extLst>
              <a:ext uri="{FF2B5EF4-FFF2-40B4-BE49-F238E27FC236}">
                <a16:creationId xmlns:a16="http://schemas.microsoft.com/office/drawing/2014/main" id="{6F878CA3-E8BF-DB1F-EEF6-9EF22E5162C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6321" r="4680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334" y="802298"/>
            <a:ext cx="6477805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5600"/>
              <a:t>Ordenamiento de Registros en BD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335" y="3531204"/>
            <a:ext cx="6477804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defTabSz="914400">
              <a:buNone/>
            </a:pPr>
            <a:r>
              <a:rPr lang="en-US" sz="1800" cap="all"/>
              <a:t>Se recomienda Mergesort o Quicksort según el caso.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3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5176" y="1027937"/>
            <a:ext cx="4562781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4700"/>
              <a:t>POO en Biblioteca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042" y="1027937"/>
            <a:ext cx="2441175" cy="3711894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algn="r" defTabSz="914400">
              <a:buNone/>
            </a:pPr>
            <a:r>
              <a:rPr lang="en-US" sz="1800" cap="all"/>
              <a:t>Clases: `Libro`, `Usuario`, `Biblioteca` para gestionar préstamos y reservas.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a periódica de los elementos">
            <a:extLst>
              <a:ext uri="{FF2B5EF4-FFF2-40B4-BE49-F238E27FC236}">
                <a16:creationId xmlns:a16="http://schemas.microsoft.com/office/drawing/2014/main" id="{ED14BD8D-CA8C-3F4A-656D-1EBC43A174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6758" r="4578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334" y="802298"/>
            <a:ext cx="6477805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6600"/>
              <a:t>Cálculo de T(n)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335" y="3531204"/>
            <a:ext cx="6477804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defTabSz="914400">
              <a:buNone/>
            </a:pPr>
            <a:r>
              <a:rPr lang="en-US" sz="1800" cap="all"/>
              <a:t>Dependerá del código dado, se analiza el número de operaciones y su relación con `n`.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3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27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50FD0717-BEEE-48D4-8750-E44E166E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E4CBA4EB-F997-4F56-9436-88F607540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6063" y="1463014"/>
            <a:ext cx="2136225" cy="3293053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defTabSz="914400">
              <a:buNone/>
            </a:pPr>
            <a:r>
              <a:rPr lang="en-US" sz="1700" cap="all"/>
              <a:t>Registro, actualización y gestión de estado de tareas académicas.</a:t>
            </a: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C2DA450E-1EDD-4D4A-8257-4808EB93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044" y="938882"/>
            <a:ext cx="4921561" cy="4236223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7EE4B41-0C22-468A-BCFF-66786B9C8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832" y="1269341"/>
            <a:ext cx="4443984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67" y="1463015"/>
            <a:ext cx="4119512" cy="3196668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/>
            <a:r>
              <a:rPr lang="en-US" sz="3500">
                <a:solidFill>
                  <a:srgbClr val="FFFFFF"/>
                </a:solidFill>
              </a:rPr>
              <a:t>Caso de Uso 1: Sistema de Tareas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60F31-12EA-4404-8435-DA25F36C8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F1CB68-9DEB-4A71-8E7C-DE9278F0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0FD0717-BEEE-48D4-8750-E44E166E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BA4EB-F997-4F56-9436-88F607540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6063" y="1463014"/>
            <a:ext cx="2136225" cy="3293053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marL="0" indent="0" defTabSz="914400">
              <a:buNone/>
            </a:pPr>
            <a:r>
              <a:rPr lang="en-US" sz="1700" cap="all"/>
              <a:t>Operaciones: búsqueda, reserva y cancelación de libros.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DA450E-1EDD-4D4A-8257-4808EB93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2044" y="938882"/>
            <a:ext cx="4921561" cy="4236223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28FBF78-9E7E-46C0-950D-FC7AEE43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116C23-5ED0-4F29-84D0-584CD015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7EE4B41-0C22-468A-BCFF-66786B9C8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832" y="1269341"/>
            <a:ext cx="4443984" cy="3575304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67" y="1463015"/>
            <a:ext cx="4119512" cy="3196668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/>
            <a:r>
              <a:rPr lang="en-US" sz="3500">
                <a:solidFill>
                  <a:srgbClr val="FFFFFF"/>
                </a:solidFill>
              </a:rPr>
              <a:t>Caso de Uso 2: Reservas de Libros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60F31-12EA-4404-8435-DA25F36C8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F1CB68-9DEB-4A71-8E7C-DE9278F0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s-CO" sz="2700"/>
              <a:t>Gestión de Inventarios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3B47C4-2BCB-70E5-B8A3-7EE80B791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036495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s-CO"/>
              <a:t>Calificaciones de Estudiantes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39F8DC51-6B36-34D5-517F-3DA36D636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25681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s-CO" sz="2200"/>
              <a:t>Ordenamiento de Directorio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F2F8262-515C-005F-F2E6-B252CA3B8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421866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s-CO" sz="2700"/>
              <a:t>Evaluación de Algoritmo Bancario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97C95E-D520-A9A2-B62E-3015A540E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677787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órmulas químicas escritas en papel">
            <a:extLst>
              <a:ext uri="{FF2B5EF4-FFF2-40B4-BE49-F238E27FC236}">
                <a16:creationId xmlns:a16="http://schemas.microsoft.com/office/drawing/2014/main" id="{3928E16F-D6DE-35CF-D7C9-C834334F558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l="12273" r="12729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3334" y="802298"/>
            <a:ext cx="6477805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pPr defTabSz="914400"/>
            <a:r>
              <a:rPr lang="en-US" sz="5600"/>
              <a:t>Comparación de Complejidades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335" y="3531204"/>
            <a:ext cx="6477804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defTabSz="914400">
              <a:buNone/>
            </a:pPr>
            <a:r>
              <a:rPr lang="en-US" sz="1800" cap="all"/>
              <a:t>O(n log n) es más eficiente que O(n²) para grandes volúmenes de datos.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3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s-CO" sz="3000"/>
              <a:t>Datos en Aplicación de Chat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83280-0EF3-A6E4-F1EB-0BE76DC5D3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343022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59" y="1138228"/>
            <a:ext cx="2845263" cy="3858767"/>
          </a:xfrm>
        </p:spPr>
        <p:txBody>
          <a:bodyPr anchor="ctr">
            <a:normAutofit/>
          </a:bodyPr>
          <a:lstStyle/>
          <a:p>
            <a:r>
              <a:rPr lang="es-CO" sz="3100"/>
              <a:t>Cálculo de Promedio en Java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25015" y="638300"/>
            <a:ext cx="4807204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918" y="973636"/>
            <a:ext cx="4327398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362" y="1138228"/>
            <a:ext cx="4080510" cy="385876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CO" sz="1700">
                <a:solidFill>
                  <a:srgbClr val="000000"/>
                </a:solidFill>
              </a:rPr>
              <a:t>Código:</a:t>
            </a:r>
          </a:p>
          <a:p>
            <a:pPr>
              <a:lnSpc>
                <a:spcPct val="110000"/>
              </a:lnSpc>
            </a:pPr>
            <a:r>
              <a:rPr lang="es-CO" sz="1700">
                <a:solidFill>
                  <a:srgbClr val="000000"/>
                </a:solidFill>
              </a:rPr>
              <a:t>```java</a:t>
            </a:r>
          </a:p>
          <a:p>
            <a:pPr>
              <a:lnSpc>
                <a:spcPct val="110000"/>
              </a:lnSpc>
            </a:pPr>
            <a:r>
              <a:rPr lang="es-CO" sz="1700">
                <a:solidFill>
                  <a:srgbClr val="000000"/>
                </a:solidFill>
              </a:rPr>
              <a:t>int[] calificaciones = {90, 85, 78, 92, 88};</a:t>
            </a:r>
          </a:p>
          <a:p>
            <a:pPr>
              <a:lnSpc>
                <a:spcPct val="110000"/>
              </a:lnSpc>
            </a:pPr>
            <a:r>
              <a:rPr lang="es-CO" sz="1700">
                <a:solidFill>
                  <a:srgbClr val="000000"/>
                </a:solidFill>
              </a:rPr>
              <a:t>double suma = 0;</a:t>
            </a:r>
          </a:p>
          <a:p>
            <a:pPr>
              <a:lnSpc>
                <a:spcPct val="110000"/>
              </a:lnSpc>
            </a:pPr>
            <a:r>
              <a:rPr lang="es-CO" sz="1700">
                <a:solidFill>
                  <a:srgbClr val="000000"/>
                </a:solidFill>
              </a:rPr>
              <a:t>for (int nota : calificaciones) { suma += nota; }</a:t>
            </a:r>
          </a:p>
          <a:p>
            <a:pPr>
              <a:lnSpc>
                <a:spcPct val="110000"/>
              </a:lnSpc>
            </a:pPr>
            <a:r>
              <a:rPr lang="es-CO" sz="1700">
                <a:solidFill>
                  <a:srgbClr val="000000"/>
                </a:solidFill>
              </a:rPr>
              <a:t>double promedio = suma / calificaciones.length;</a:t>
            </a:r>
          </a:p>
          <a:p>
            <a:pPr>
              <a:lnSpc>
                <a:spcPct val="110000"/>
              </a:lnSpc>
            </a:pPr>
            <a:r>
              <a:rPr lang="es-CO" sz="1700">
                <a:solidFill>
                  <a:srgbClr val="000000"/>
                </a:solidFill>
              </a:rPr>
              <a:t>```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59" y="1138228"/>
            <a:ext cx="2845263" cy="3858767"/>
          </a:xfrm>
        </p:spPr>
        <p:txBody>
          <a:bodyPr anchor="ctr">
            <a:normAutofit/>
          </a:bodyPr>
          <a:lstStyle/>
          <a:p>
            <a:r>
              <a:rPr lang="pt-BR" sz="3100"/>
              <a:t>Modelo de Reservas de Hotel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25015" y="638300"/>
            <a:ext cx="4807204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918" y="973636"/>
            <a:ext cx="4327398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362" y="1138228"/>
            <a:ext cx="4080510" cy="3858768"/>
          </a:xfrm>
        </p:spPr>
        <p:txBody>
          <a:bodyPr anchor="ctr">
            <a:normAutofit/>
          </a:bodyPr>
          <a:lstStyle/>
          <a:p>
            <a:r>
              <a:rPr lang="es-CO">
                <a:solidFill>
                  <a:srgbClr val="000000"/>
                </a:solidFill>
              </a:rPr>
              <a:t>Uso de clases en Java:</a:t>
            </a:r>
          </a:p>
          <a:p>
            <a:r>
              <a:rPr lang="es-CO">
                <a:solidFill>
                  <a:srgbClr val="000000"/>
                </a:solidFill>
              </a:rPr>
              <a:t>```java</a:t>
            </a:r>
          </a:p>
          <a:p>
            <a:r>
              <a:rPr lang="es-CO">
                <a:solidFill>
                  <a:srgbClr val="000000"/>
                </a:solidFill>
              </a:rPr>
              <a:t>class Habitacion { int numero; boolean disponible; }</a:t>
            </a:r>
          </a:p>
          <a:p>
            <a:r>
              <a:rPr lang="es-CO">
                <a:solidFill>
                  <a:srgbClr val="000000"/>
                </a:solidFill>
              </a:rPr>
              <a:t>```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338</Words>
  <Application>Microsoft Office PowerPoint</Application>
  <PresentationFormat>Presentación en pantalla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Aptos</vt:lpstr>
      <vt:lpstr>Arial</vt:lpstr>
      <vt:lpstr>Gill Sans MT</vt:lpstr>
      <vt:lpstr>Galería</vt:lpstr>
      <vt:lpstr>Solución del Parcial</vt:lpstr>
      <vt:lpstr>Gestión de Inventarios</vt:lpstr>
      <vt:lpstr>Calificaciones de Estudiantes</vt:lpstr>
      <vt:lpstr>Ordenamiento de Directorio</vt:lpstr>
      <vt:lpstr>Evaluación de Algoritmo Bancario</vt:lpstr>
      <vt:lpstr>Comparación de Complejidades</vt:lpstr>
      <vt:lpstr>Datos en Aplicación de Chat</vt:lpstr>
      <vt:lpstr>Cálculo de Promedio en Java</vt:lpstr>
      <vt:lpstr>Modelo de Reservas de Hotel</vt:lpstr>
      <vt:lpstr>Ordenamiento de Registros en BD</vt:lpstr>
      <vt:lpstr>POO en Biblioteca</vt:lpstr>
      <vt:lpstr>Cálculo de T(n)</vt:lpstr>
      <vt:lpstr>Caso de Uso 1: Sistema de Tareas</vt:lpstr>
      <vt:lpstr>Caso de Uso 2: Reservas de Libros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DOCENTE</dc:creator>
  <cp:keywords/>
  <dc:description>generated using python-pptx</dc:description>
  <cp:lastModifiedBy>Diana Carolina Arias Sosa</cp:lastModifiedBy>
  <cp:revision>2</cp:revision>
  <dcterms:created xsi:type="dcterms:W3CDTF">2013-01-27T09:14:16Z</dcterms:created>
  <dcterms:modified xsi:type="dcterms:W3CDTF">2025-03-11T01:16:18Z</dcterms:modified>
  <cp:category/>
</cp:coreProperties>
</file>