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13950" y="734375"/>
            <a:ext cx="8330100" cy="309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ctrTitle"/>
          </p:nvPr>
        </p:nvSpPr>
        <p:spPr>
          <a:xfrm>
            <a:off x="1408050" y="1190375"/>
            <a:ext cx="6929100" cy="2179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397650" y="4064975"/>
            <a:ext cx="4804500" cy="6450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3" name="Shape 63"/>
          <p:cNvCxnSpPr/>
          <p:nvPr/>
        </p:nvCxnSpPr>
        <p:spPr>
          <a:xfrm rot="10800000">
            <a:off x="2152475" y="2633250"/>
            <a:ext cx="481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Shape 64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3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700" y="2540450"/>
            <a:ext cx="3119700" cy="2036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529200" y="2540450"/>
            <a:ext cx="5295300" cy="2036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50" y="1069800"/>
            <a:ext cx="9144000" cy="22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311750" y="1225200"/>
            <a:ext cx="8520600" cy="19635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9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9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593900" y="3496500"/>
            <a:ext cx="7956300" cy="577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2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2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2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2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2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2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2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1408050" y="1190375"/>
            <a:ext cx="6929100" cy="217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Learn Git?</a:t>
            </a:r>
          </a:p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1397650" y="4064975"/>
            <a:ext cx="48045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Version Control is Essential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Sometimes google drive just doesn’t cut 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 interest.png" id="94" name="Shape 94"/>
          <p:cNvPicPr preferRelativeResize="0"/>
          <p:nvPr/>
        </p:nvPicPr>
        <p:blipFill rotWithShape="1">
          <a:blip r:embed="rId3">
            <a:alphaModFix/>
          </a:blip>
          <a:srcRect b="10992" l="0" r="0" t="10992"/>
          <a:stretch/>
        </p:blipFill>
        <p:spPr>
          <a:xfrm>
            <a:off x="0" y="0"/>
            <a:ext cx="9144002" cy="220944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type="title"/>
          </p:nvPr>
        </p:nvSpPr>
        <p:spPr>
          <a:xfrm>
            <a:off x="311700" y="2540450"/>
            <a:ext cx="8668800" cy="20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It’s Very Popular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848775"/>
            <a:ext cx="8512800" cy="72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Google Trends data on search terms related to git has grown a lot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50" y="1225200"/>
            <a:ext cx="8520600" cy="19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It’s Easy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593900" y="3496500"/>
            <a:ext cx="7956300" cy="5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 as scary as you think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