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>
        <p:scale>
          <a:sx n="103" d="100"/>
          <a:sy n="103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10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57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7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53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6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11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27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3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AFFE-0786-0948-B61B-A0673B0819F1}" type="datetimeFigureOut">
              <a:rPr lang="pt-PT" smtClean="0"/>
              <a:t>18/03/16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ADF2-30CE-7D40-8B36-723CF4442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2276911" y="616146"/>
            <a:ext cx="3172419" cy="3241833"/>
            <a:chOff x="2276911" y="616146"/>
            <a:chExt cx="3172419" cy="3241833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891477" y="766119"/>
              <a:ext cx="371118" cy="37111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s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891477" y="1617766"/>
              <a:ext cx="371118" cy="371118"/>
            </a:xfrm>
            <a:prstGeom prst="ellipse">
              <a:avLst/>
            </a:prstGeom>
            <a:solidFill>
              <a:srgbClr val="C00000">
                <a:alpha val="9804"/>
              </a:srgb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Consolas" charset="0"/>
                  <a:ea typeface="Consolas" charset="0"/>
                  <a:cs typeface="Consolas" charset="0"/>
                </a:rPr>
                <a:t>u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91477" y="2484154"/>
              <a:ext cx="371118" cy="37111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w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891477" y="3350542"/>
              <a:ext cx="371118" cy="37111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v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0" name="Conexão Reta 9"/>
            <p:cNvCxnSpPr>
              <a:stCxn id="4" idx="4"/>
              <a:endCxn id="5" idx="0"/>
            </p:cNvCxnSpPr>
            <p:nvPr/>
          </p:nvCxnSpPr>
          <p:spPr>
            <a:xfrm>
              <a:off x="3077036" y="1137237"/>
              <a:ext cx="0" cy="480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>
              <a:stCxn id="5" idx="4"/>
              <a:endCxn id="6" idx="0"/>
            </p:cNvCxnSpPr>
            <p:nvPr/>
          </p:nvCxnSpPr>
          <p:spPr>
            <a:xfrm>
              <a:off x="3077036" y="1988884"/>
              <a:ext cx="0" cy="49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>
              <a:stCxn id="8" idx="0"/>
              <a:endCxn id="6" idx="4"/>
            </p:cNvCxnSpPr>
            <p:nvPr/>
          </p:nvCxnSpPr>
          <p:spPr>
            <a:xfrm flipV="1">
              <a:off x="3077036" y="2855272"/>
              <a:ext cx="0" cy="495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orma Livre 22"/>
            <p:cNvSpPr/>
            <p:nvPr/>
          </p:nvSpPr>
          <p:spPr>
            <a:xfrm rot="21348812">
              <a:off x="2276911" y="975003"/>
              <a:ext cx="715461" cy="2530886"/>
            </a:xfrm>
            <a:custGeom>
              <a:avLst/>
              <a:gdLst>
                <a:gd name="connsiteX0" fmla="*/ 1069736 w 1069736"/>
                <a:gd name="connsiteY0" fmla="*/ 0 h 2443523"/>
                <a:gd name="connsiteX1" fmla="*/ 132283 w 1069736"/>
                <a:gd name="connsiteY1" fmla="*/ 729983 h 2443523"/>
                <a:gd name="connsiteX2" fmla="*/ 70811 w 1069736"/>
                <a:gd name="connsiteY2" fmla="*/ 1690488 h 2443523"/>
                <a:gd name="connsiteX3" fmla="*/ 739322 w 1069736"/>
                <a:gd name="connsiteY3" fmla="*/ 2443523 h 244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736" h="2443523">
                  <a:moveTo>
                    <a:pt x="1069736" y="0"/>
                  </a:moveTo>
                  <a:cubicBezTo>
                    <a:pt x="684253" y="224117"/>
                    <a:pt x="298770" y="448235"/>
                    <a:pt x="132283" y="729983"/>
                  </a:cubicBezTo>
                  <a:cubicBezTo>
                    <a:pt x="-34204" y="1011731"/>
                    <a:pt x="-30362" y="1404898"/>
                    <a:pt x="70811" y="1690488"/>
                  </a:cubicBezTo>
                  <a:cubicBezTo>
                    <a:pt x="171984" y="1976078"/>
                    <a:pt x="739322" y="2443523"/>
                    <a:pt x="739322" y="244352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285546" y="616146"/>
              <a:ext cx="2163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p</a:t>
              </a:r>
              <a:r>
                <a:rPr lang="pt-PT" sz="1200" dirty="0" smtClean="0"/>
                <a:t>arent[s] = NIL</a:t>
              </a:r>
            </a:p>
            <a:p>
              <a:r>
                <a:rPr lang="pt-PT" sz="1200" dirty="0" smtClean="0"/>
                <a:t>discoveryTime[s] = 0</a:t>
              </a:r>
            </a:p>
            <a:p>
              <a:r>
                <a:rPr lang="pt-PT" sz="1200" dirty="0"/>
                <a:t>l</a:t>
              </a:r>
              <a:r>
                <a:rPr lang="pt-PT" sz="1200" dirty="0" smtClean="0"/>
                <a:t>ow[s] = 0</a:t>
              </a:r>
              <a:endParaRPr lang="pt-PT" sz="12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322709" y="1471918"/>
              <a:ext cx="2015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parent[u] = s</a:t>
              </a:r>
            </a:p>
            <a:p>
              <a:r>
                <a:rPr lang="pt-PT" sz="1200" dirty="0" smtClean="0"/>
                <a:t>discoveryTime[u] = 1</a:t>
              </a:r>
            </a:p>
            <a:p>
              <a:r>
                <a:rPr lang="pt-PT" sz="1200" dirty="0" smtClean="0"/>
                <a:t>low[u] = 0</a:t>
              </a:r>
              <a:endParaRPr lang="pt-PT" sz="12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341326" y="3211648"/>
              <a:ext cx="1996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parent[v] = w</a:t>
              </a:r>
            </a:p>
            <a:p>
              <a:r>
                <a:rPr lang="pt-PT" sz="1200" dirty="0" smtClean="0"/>
                <a:t>discoveryTime[v] = 3</a:t>
              </a:r>
            </a:p>
            <a:p>
              <a:r>
                <a:rPr lang="pt-PT" sz="1200" dirty="0" smtClean="0"/>
                <a:t>low[v] = 0</a:t>
              </a:r>
              <a:endParaRPr lang="pt-PT" sz="12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41327" y="2323564"/>
              <a:ext cx="1860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parent[w] = u</a:t>
              </a:r>
            </a:p>
            <a:p>
              <a:r>
                <a:rPr lang="pt-PT" sz="1200" dirty="0" smtClean="0"/>
                <a:t>discoveryTime[w] = 2</a:t>
              </a:r>
            </a:p>
            <a:p>
              <a:r>
                <a:rPr lang="pt-PT" sz="1200" dirty="0" smtClean="0"/>
                <a:t>low[w] = 0</a:t>
              </a:r>
              <a:endParaRPr lang="pt-PT" sz="1200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8071733" y="581578"/>
            <a:ext cx="3135845" cy="3253865"/>
            <a:chOff x="8071733" y="581578"/>
            <a:chExt cx="3135845" cy="325386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8073092" y="757878"/>
              <a:ext cx="371118" cy="37111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s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073092" y="1609525"/>
              <a:ext cx="371118" cy="371118"/>
            </a:xfrm>
            <a:prstGeom prst="ellipse">
              <a:avLst/>
            </a:prstGeom>
            <a:solidFill>
              <a:srgbClr val="C00000">
                <a:alpha val="9804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latin typeface="Consolas" charset="0"/>
                  <a:ea typeface="Consolas" charset="0"/>
                  <a:cs typeface="Consolas" charset="0"/>
                </a:rPr>
                <a:t>u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8071733" y="2461172"/>
              <a:ext cx="371118" cy="3711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w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6" name="Conexão Reta 35"/>
            <p:cNvCxnSpPr/>
            <p:nvPr/>
          </p:nvCxnSpPr>
          <p:spPr>
            <a:xfrm>
              <a:off x="8243704" y="1128996"/>
              <a:ext cx="0" cy="480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xão Reta 36"/>
            <p:cNvCxnSpPr>
              <a:stCxn id="32" idx="4"/>
              <a:endCxn id="33" idx="0"/>
            </p:cNvCxnSpPr>
            <p:nvPr/>
          </p:nvCxnSpPr>
          <p:spPr>
            <a:xfrm flipH="1">
              <a:off x="8257292" y="1980643"/>
              <a:ext cx="1359" cy="480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8628410" y="581578"/>
              <a:ext cx="2579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p</a:t>
              </a:r>
              <a:r>
                <a:rPr lang="pt-PT" sz="1200" dirty="0" smtClean="0"/>
                <a:t>arent[s] = NIL</a:t>
              </a:r>
            </a:p>
            <a:p>
              <a:r>
                <a:rPr lang="pt-PT" sz="1200" dirty="0" smtClean="0"/>
                <a:t>discoveryTime[s] = 0</a:t>
              </a:r>
            </a:p>
            <a:p>
              <a:r>
                <a:rPr lang="pt-PT" sz="1200" dirty="0"/>
                <a:t>l</a:t>
              </a:r>
              <a:r>
                <a:rPr lang="pt-PT" sz="1200" dirty="0" smtClean="0"/>
                <a:t>ow[s] = 0</a:t>
              </a:r>
              <a:endParaRPr lang="pt-PT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628410" y="1447125"/>
              <a:ext cx="2579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parent[u] = s</a:t>
              </a:r>
            </a:p>
            <a:p>
              <a:r>
                <a:rPr lang="pt-PT" sz="1200" dirty="0" smtClean="0"/>
                <a:t>discoveryTime[u] = 1</a:t>
              </a:r>
            </a:p>
            <a:p>
              <a:r>
                <a:rPr lang="pt-PT" sz="1200" dirty="0" smtClean="0"/>
                <a:t>low[u] = 1</a:t>
              </a:r>
              <a:endParaRPr lang="pt-PT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8621714" y="3189112"/>
              <a:ext cx="2585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parent[v] = w</a:t>
              </a:r>
            </a:p>
            <a:p>
              <a:r>
                <a:rPr lang="pt-PT" sz="1200" dirty="0" smtClean="0"/>
                <a:t>discoveryTime[v] = 3</a:t>
              </a:r>
            </a:p>
            <a:p>
              <a:r>
                <a:rPr lang="pt-PT" sz="1200" dirty="0" smtClean="0"/>
                <a:t>low[v] = 3</a:t>
              </a:r>
              <a:endParaRPr lang="pt-PT" sz="12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8628410" y="2323565"/>
              <a:ext cx="2579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parent[w] = u</a:t>
              </a:r>
            </a:p>
            <a:p>
              <a:r>
                <a:rPr lang="pt-PT" sz="1200" dirty="0" smtClean="0"/>
                <a:t>discoveryTime[w] = 2</a:t>
              </a:r>
            </a:p>
            <a:p>
              <a:r>
                <a:rPr lang="pt-PT" sz="1200" dirty="0"/>
                <a:t>l</a:t>
              </a:r>
              <a:r>
                <a:rPr lang="pt-PT" sz="1200" dirty="0" smtClean="0"/>
                <a:t>ow[s] = 2</a:t>
              </a:r>
              <a:endParaRPr lang="pt-PT" sz="1200" dirty="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071733" y="3343069"/>
              <a:ext cx="371118" cy="37111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latin typeface="Consolas" charset="0"/>
                  <a:ea typeface="Consolas" charset="0"/>
                  <a:cs typeface="Consolas" charset="0"/>
                </a:rPr>
                <a:t>v</a:t>
              </a:r>
              <a:endParaRPr lang="pt-PT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52" name="Conexão Reta 51"/>
            <p:cNvCxnSpPr>
              <a:stCxn id="51" idx="0"/>
              <a:endCxn id="33" idx="4"/>
            </p:cNvCxnSpPr>
            <p:nvPr/>
          </p:nvCxnSpPr>
          <p:spPr>
            <a:xfrm flipV="1">
              <a:off x="8257292" y="2832290"/>
              <a:ext cx="0" cy="510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104</Words>
  <Application>Microsoft Macintosh PowerPoint</Application>
  <PresentationFormat>Ecrã Panorâmico</PresentationFormat>
  <Paragraphs>32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Jorge Beirão Janicas</dc:creator>
  <cp:lastModifiedBy>Eduardo Jorge Beirão Janicas</cp:lastModifiedBy>
  <cp:revision>5</cp:revision>
  <dcterms:created xsi:type="dcterms:W3CDTF">2016-03-18T11:33:38Z</dcterms:created>
  <dcterms:modified xsi:type="dcterms:W3CDTF">2016-03-18T17:45:54Z</dcterms:modified>
</cp:coreProperties>
</file>