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A78D9-393D-478E-9D75-6E979A41B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4637CB-3724-47F2-B7E1-F916B1E74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4030C-CABA-467C-BC73-B104E28B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CDF1A-6578-4240-9ADA-628B9FA9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5A2DF3-2B1B-4812-8611-B60613A6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87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1A08E-245F-4AFF-B3A9-6EF39B72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DDD3E1-F44D-49BF-978C-1B2612B2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A6B80-B045-4B3A-943F-71381057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0933C-F549-4A37-B469-38E6D261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0E3F65-D4DF-47F0-B7C9-CE171D7D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26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E6FA0-2B0C-400B-870C-3BC98361E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C7656A-6815-4C16-8D85-4885C5EF2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86057-4018-4E64-81DA-F752695A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BA0D6-FA58-4F5B-9AE9-189939A9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20F78-6307-4B36-B51C-063AD9B5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5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62DBD-3B6A-46B5-B0E6-49B7400E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76277-7AAB-4626-AF0B-F2E0FD1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C7937-EBAD-4640-AD6F-35944F61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35C99-629A-4784-9793-9521BA1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BDE5C-CCEB-4174-AD77-9EF303F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15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705E3-BCFE-4B33-9FA9-BF4CB21E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CB298C-EFE3-411E-B154-25E5C1B2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8BB0B-11FB-4082-B262-0BD1D27F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599EE-3160-491F-AB37-BD2D0880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0FC56-63E8-436B-9D57-4CA2096B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9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2A26F-825C-4525-AFA1-21E8BB41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6FAD07-E6AF-4DCF-A9A8-7414FCD1E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17B3BD-02D5-4910-8A6F-57798FDB2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006D60-2AC0-436E-8E34-7624B8FF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D5FDEE-378D-4E52-B8AD-C8279526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063EB6-85DB-4404-A506-129C005C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6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BB9F0-512B-4E41-9FF5-A180B9A3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A7B7F2-EC5F-47DA-9B46-D76BBAB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DF343-B563-475E-8175-7D70DDA5D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6175AE-E87B-4089-A82B-3A079713B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74AE22-266E-4F83-875B-FD22D0021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0E6B61-E0B8-4CA5-A4FA-728F3990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D55D9D-CCED-4234-A6E1-1FF320B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F96577-6C12-4AB4-8376-6983251A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83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B1414-3663-4F7D-B15F-8C95CC30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15F5D2-D72C-472B-9090-849219E5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CB44E8-248D-4859-9892-628E56BA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6786A7-2BAA-4CC6-AD67-C5E68780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6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906332-8CCC-48BD-A7A4-02366094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9DD2EE-CC89-49E2-9516-4FDC2F4A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37038C-4F9B-4FF6-A215-EB282B71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76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AB4D7-8AA4-4006-BA26-917C9684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FF5E2-2F4C-4D9C-89FF-41AB156D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04EF70-D9C0-4D28-A0BC-A8CF2DF68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A26A0B-381F-45AF-81C4-A1475463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3740DC-655A-44C0-A8B0-714E4DAC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A1200-7CED-48E4-B9C0-39431181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56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BC870-089B-43EB-A510-4E8531FE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355001-0EAA-417F-9135-1D3D4D699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2DF33A-538C-4BEB-86F7-2C7FDF3EA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E11491-07AD-4E82-9974-6D5A5195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8C48EE-0B54-4FD2-9DD4-27EC6B10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84296E-6499-4F9E-A068-E44BC018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66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7B1743-846F-4609-85C6-23BFADBE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836900-B877-4944-8F02-46113CF6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F520E-53E0-47F0-BE4D-5017A4386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5925-A676-4710-906C-0BF24192DBC1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3B48C-C0C8-434A-9279-62B80BB2F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2B000F-0658-432D-A3D8-773F18FE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4B28-74E3-4946-8469-F44EC9FC52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1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D5DBF-828D-4710-B264-1EF02DC1F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D91BF6-114A-411A-8F2A-26FA06A1D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DCB92F3-7EA8-4D7A-80D2-9FE35D58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9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F6D69-ECD6-4536-A2BE-896B02A9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52D5F-988A-40CB-99F2-56F41128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5C18EC2-DC98-439D-A068-9EAACEE4B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9DB99-4FE4-45FA-AECE-F9B584E2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FBC38-1F30-4FCF-9BB1-8013DD60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021D276-4E86-4845-B0A8-E0D7C532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8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63B41-FE56-400F-93F4-74138487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F5F49C-990C-4AF0-9F7B-DED962AB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DE5BB7C-F426-468D-8900-21591187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2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BA184-89DB-4E3F-97E0-463F12A4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C575B-581F-4636-9A76-00ED0A89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3E55C74-94DC-4102-9410-9E505B8C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2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CC001-4A19-4857-9F0B-6272DEF4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91B9D-31C8-4511-B2B5-1571D248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D12CA69-E422-4E6E-9BB0-929FB67F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2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3A06A-65FC-46BB-89B5-B47EE0BA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5FAEA5-7C41-493D-A3F2-3D82F885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372D040-4CE0-41E6-AC86-F5EC923F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9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3156E-7BA2-4D7A-8568-542051AF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269DA-34F9-4AD7-AA9D-405784A5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CAF0BE7-EB6E-44BF-9637-9D0BEE6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8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Karen Basilio Beltran</dc:creator>
  <cp:lastModifiedBy>Diana Karen Basilio Beltran</cp:lastModifiedBy>
  <cp:revision>1</cp:revision>
  <dcterms:created xsi:type="dcterms:W3CDTF">2021-08-03T01:02:39Z</dcterms:created>
  <dcterms:modified xsi:type="dcterms:W3CDTF">2021-08-03T03:55:07Z</dcterms:modified>
</cp:coreProperties>
</file>