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2" r:id="rId17"/>
    <p:sldId id="273" r:id="rId18"/>
    <p:sldId id="274" r:id="rId19"/>
    <p:sldId id="271" r:id="rId20"/>
    <p:sldId id="275" r:id="rId21"/>
    <p:sldId id="276" r:id="rId2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335A70-C128-4AE8-8D19-8BCE4775D8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EC9E15-6772-4877-8F1E-E40FD81557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9F61A1-7C70-4C06-811E-1A073E47B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7970-2204-443C-A886-2BD9DABE1682}" type="datetimeFigureOut">
              <a:rPr lang="es-MX" smtClean="0"/>
              <a:t>29/06/2021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831471-7DE9-4005-B024-745A3A452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207CE5-8265-4C20-ABA4-23F2C5CB1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6987-8E18-40CF-9D91-E50AD57C31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658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B12589-85D0-4D96-9C4D-D1CD83BD4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06B7DB0-2339-4C0E-853F-1F9A59841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2D138B-D29A-4031-88D9-F804C8765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7970-2204-443C-A886-2BD9DABE1682}" type="datetimeFigureOut">
              <a:rPr lang="es-MX" smtClean="0"/>
              <a:t>29/06/2021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715B52-830B-4B1C-80DE-6DC133CC8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588963-ACA3-4086-A08D-1CDA0EC65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6987-8E18-40CF-9D91-E50AD57C31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8558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BA8FA31-C314-4633-9CFE-E7D9FA6B9E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C09DC9C-62FA-4686-966F-596DA8545E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EF4FE4-AC55-443B-B374-EB8609514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7970-2204-443C-A886-2BD9DABE1682}" type="datetimeFigureOut">
              <a:rPr lang="es-MX" smtClean="0"/>
              <a:t>29/06/2021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8583D8-0F2E-4A8D-A88E-C017E4B38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C3242E-6AD3-4B92-A219-44192CDFC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6987-8E18-40CF-9D91-E50AD57C31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3229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2EE23E-BDF9-47D2-A5EC-CE731ED48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03FE3F-C3A9-454E-8273-3FBE0DBAD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17F6B8-F13C-41E6-91A6-129B49D18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7970-2204-443C-A886-2BD9DABE1682}" type="datetimeFigureOut">
              <a:rPr lang="es-MX" smtClean="0"/>
              <a:t>29/06/2021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3DED2C-07D8-4A48-894D-3B5D2DCAE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7CC767-5B1A-4B53-A0AA-492D85CA9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6987-8E18-40CF-9D91-E50AD57C31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1278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96C04A-9DA6-4602-95FE-88EC59118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3BF5AA-1CBB-4044-8E04-F92313FCE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A8093D-0FB9-4D0C-A5DD-F1862BEBC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7970-2204-443C-A886-2BD9DABE1682}" type="datetimeFigureOut">
              <a:rPr lang="es-MX" smtClean="0"/>
              <a:t>29/06/2021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99608E-0419-42C3-9B6F-67A56350B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467C3C-0CA3-4755-BDC4-46D371D42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6987-8E18-40CF-9D91-E50AD57C31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7391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843BF5-3C2B-454B-9D03-0A5BBD854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448875-B9A2-42CB-B947-15609672AC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6243674-9C55-4E80-9749-3889DA301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C52E367-AD4A-4543-AFA5-1A42AC693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7970-2204-443C-A886-2BD9DABE1682}" type="datetimeFigureOut">
              <a:rPr lang="es-MX" smtClean="0"/>
              <a:t>29/06/2021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2E92888-2711-4D4C-82F6-5F0BE8FB6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53D8747-1904-4CCC-923B-A7E8C641E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6987-8E18-40CF-9D91-E50AD57C31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192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D1A251-E84E-4BED-B0D8-060E79DAC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313B6A-F0EE-499E-B200-F1CD51AB0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7A19695-411C-4AD8-96C9-43420418B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FBEB677-0431-4A87-9761-C990A8B832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35DFF5B-C821-420D-85B9-0F6C9FEAF6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0FF16E0-67C9-473B-86A8-90F3994F5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7970-2204-443C-A886-2BD9DABE1682}" type="datetimeFigureOut">
              <a:rPr lang="es-MX" smtClean="0"/>
              <a:t>29/06/2021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72F67ED-F06B-4B76-9038-4A434D690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61E31EE-7A0B-42C0-85DA-1B483744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6987-8E18-40CF-9D91-E50AD57C31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2149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5C068F-EEAC-4854-B4BE-3637571F7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F39B0E3-4491-4114-A3C0-B447ADEFD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7970-2204-443C-A886-2BD9DABE1682}" type="datetimeFigureOut">
              <a:rPr lang="es-MX" smtClean="0"/>
              <a:t>29/06/2021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9F57F77-936B-4139-87DE-D9F9FC234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9BC2B3F-0094-4F36-B5BD-C1697FF37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6987-8E18-40CF-9D91-E50AD57C31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9885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EFD2928-E5A6-4E2E-BA5D-554A562E4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7970-2204-443C-A886-2BD9DABE1682}" type="datetimeFigureOut">
              <a:rPr lang="es-MX" smtClean="0"/>
              <a:t>29/06/2021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4518299-DEB6-4539-ABFF-CE0819CDE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20B48EC-4150-48E9-ACEB-418C0AE28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6987-8E18-40CF-9D91-E50AD57C31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427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6CA228-3A82-4DD9-95C8-FF4AB1D40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E793C3-4B8F-40F6-8DA8-B801F95EE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694535B-B1ED-417D-82ED-8F671EFA6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8642D06-9807-4B39-BB97-2EC576126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7970-2204-443C-A886-2BD9DABE1682}" type="datetimeFigureOut">
              <a:rPr lang="es-MX" smtClean="0"/>
              <a:t>29/06/2021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AC3F0AD-7155-4C9F-890A-25A670401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ECBFA5-5F56-4B31-AC1A-B853A0AAF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6987-8E18-40CF-9D91-E50AD57C31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1451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859DB1-17E0-4D7F-98B8-901E7A3E4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CCEBBA0-C47F-4AD8-9D8F-FDE13BDF23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510DEF-9F13-433D-8948-74C8086E5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A84AE1-CCBD-4DE0-BD61-D746C632D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7970-2204-443C-A886-2BD9DABE1682}" type="datetimeFigureOut">
              <a:rPr lang="es-MX" smtClean="0"/>
              <a:t>29/06/2021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EEFCD8-2897-4D9B-94AC-B6CFC1C15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2B28B7-C740-4BBE-B56C-70F5D0E47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6987-8E18-40CF-9D91-E50AD57C31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5900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9C2197A-31BD-4424-8647-E510BDAA1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C37249-4A64-4EF6-BDBD-897ED68D0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4C7085-4B31-4BFF-B582-46FF2F44E5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77970-2204-443C-A886-2BD9DABE1682}" type="datetimeFigureOut">
              <a:rPr lang="es-MX" smtClean="0"/>
              <a:t>29/06/2021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1BC810-10CD-4181-B369-0BDB88C427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666DD2-1144-4048-921F-6CA0494D49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D6987-8E18-40CF-9D91-E50AD57C31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3529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90A8B17-EDFD-43C0-9ACE-E83220CF8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640" y="0"/>
            <a:ext cx="87607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769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40A371-D53F-4A68-9C65-DC9F53194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E3A7D0-5F77-4424-A78D-ACF414E61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2E56346-C419-4A13-8378-FBC03E4CF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710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DDB95-BFCA-4B3A-8078-C120D6CC0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Si quisiéramos módulos de terceros/externos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6BADD62-A235-444D-93FE-928BCA82C0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97" t="66667" r="41059" b="20435"/>
          <a:stretch/>
        </p:blipFill>
        <p:spPr>
          <a:xfrm>
            <a:off x="1580322" y="2058770"/>
            <a:ext cx="9544794" cy="160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93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3122B0-9F40-4A34-AC4A-D9585A77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Crea u </a:t>
            </a:r>
            <a:r>
              <a:rPr lang="es-419" dirty="0" err="1"/>
              <a:t>package-lock.json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DB0EA1-F785-455B-8C79-C160AADD5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2397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A2B46B-AC57-44DE-AC3E-1C42B2176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A47163-FBFA-40C1-A2F9-380E36C1E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3F4C0C8-41B5-4822-983D-D5345F60A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776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E4E7D-5D2E-4830-805E-E8BE9C151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Para leer un archivo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56502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C4CF31-341A-4761-9776-A0A14CDD5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CF827C-EEF5-44DF-A720-AF0D54A3B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7390BA0-3E66-4B82-BE6B-66DB0A745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820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6C9AA8-60F2-4095-BE7F-443ED7AEC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Terceros externos módulos como </a:t>
            </a:r>
            <a:r>
              <a:rPr lang="es-419" dirty="0" err="1"/>
              <a:t>moment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75525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47ED54-6766-436B-9746-3338BE1C1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63F4A7-DD74-475C-A8AE-510219489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B0C5939-B569-46B2-8AB0-593ECA42B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241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C920F8-F133-45A6-9EA9-D509CEEFC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16814"/>
          </a:xfrm>
        </p:spPr>
        <p:txBody>
          <a:bodyPr/>
          <a:lstStyle/>
          <a:p>
            <a:r>
              <a:rPr lang="es-419" dirty="0"/>
              <a:t>En terminal:</a:t>
            </a:r>
            <a:br>
              <a:rPr lang="es-419" dirty="0"/>
            </a:br>
            <a:r>
              <a:rPr lang="es-MX" b="0" i="0" dirty="0" err="1">
                <a:solidFill>
                  <a:srgbClr val="242729"/>
                </a:solidFill>
                <a:effectLst/>
                <a:latin typeface="ui-monospace"/>
              </a:rPr>
              <a:t>npm</a:t>
            </a:r>
            <a:r>
              <a:rPr lang="es-MX" b="0" i="0" dirty="0">
                <a:solidFill>
                  <a:srgbClr val="242729"/>
                </a:solidFill>
                <a:effectLst/>
                <a:latin typeface="ui-monospace"/>
              </a:rPr>
              <a:t> </a:t>
            </a:r>
            <a:r>
              <a:rPr lang="es-MX" b="0" i="0" dirty="0" err="1">
                <a:solidFill>
                  <a:srgbClr val="242729"/>
                </a:solidFill>
                <a:effectLst/>
                <a:latin typeface="ui-monospace"/>
              </a:rPr>
              <a:t>install</a:t>
            </a:r>
            <a:r>
              <a:rPr lang="es-MX" b="0" i="0" dirty="0">
                <a:solidFill>
                  <a:srgbClr val="242729"/>
                </a:solidFill>
                <a:effectLst/>
                <a:latin typeface="ui-monospace"/>
              </a:rPr>
              <a:t> -S momento</a:t>
            </a:r>
            <a:br>
              <a:rPr lang="es-MX" b="0" i="0" dirty="0">
                <a:solidFill>
                  <a:srgbClr val="242729"/>
                </a:solidFill>
                <a:effectLst/>
                <a:latin typeface="ui-monospace"/>
              </a:rPr>
            </a:br>
            <a:br>
              <a:rPr lang="es-MX" b="0" i="0" dirty="0">
                <a:solidFill>
                  <a:srgbClr val="242729"/>
                </a:solidFill>
                <a:effectLst/>
                <a:latin typeface="ui-monospace"/>
              </a:rPr>
            </a:br>
            <a:r>
              <a:rPr lang="es-MX" b="0" i="0" dirty="0">
                <a:solidFill>
                  <a:srgbClr val="242729"/>
                </a:solidFill>
                <a:effectLst/>
                <a:latin typeface="ui-monospace"/>
              </a:rPr>
              <a:t>Para que esto actualice </a:t>
            </a:r>
            <a:r>
              <a:rPr lang="es-MX" b="0" i="0" dirty="0" err="1">
                <a:solidFill>
                  <a:srgbClr val="242729"/>
                </a:solidFill>
                <a:effectLst/>
                <a:latin typeface="ui-monospace"/>
              </a:rPr>
              <a:t>package-lock.json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85543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9B9367-0F55-4D1C-BFF6-DD2FF3E5F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8729B4-F488-494C-BB5C-BC3BC82AC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B6078FC-6A45-48FB-8C50-CA824D442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826"/>
            <a:ext cx="12192000" cy="68580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F6F443D4-5AC6-4B60-B198-431208BFE1A8}"/>
              </a:ext>
            </a:extLst>
          </p:cNvPr>
          <p:cNvSpPr/>
          <p:nvPr/>
        </p:nvSpPr>
        <p:spPr>
          <a:xfrm>
            <a:off x="1846554" y="4864770"/>
            <a:ext cx="5104661" cy="11276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171F915-05BB-4AC3-9C3B-F55F2C246D70}"/>
              </a:ext>
            </a:extLst>
          </p:cNvPr>
          <p:cNvSpPr/>
          <p:nvPr/>
        </p:nvSpPr>
        <p:spPr>
          <a:xfrm>
            <a:off x="2194263" y="1518811"/>
            <a:ext cx="7331477" cy="8337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9641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C8722E7-7CAF-48B2-A795-BE202AC52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061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5C4517A-52C1-46B8-BA12-49D21459C8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51" t="75072" r="39918" b="12029"/>
          <a:stretch/>
        </p:blipFill>
        <p:spPr>
          <a:xfrm>
            <a:off x="318051" y="1351721"/>
            <a:ext cx="11689765" cy="181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048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30C0B4-DF97-472B-A945-A8783BF8D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https://docs.google.com/document/d/1Ai35sPvsHRSMQ9yeafd6k3K_utovDHeQXq9dDpnwS_8/edit#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27D09F-EBA1-4ADF-B2AD-F60EFBFA7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Link de preguntas de </a:t>
            </a:r>
            <a:r>
              <a:rPr lang="es-419"/>
              <a:t>node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170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7EB309-4B13-4377-A66B-D893A3B4B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Npm</a:t>
            </a:r>
            <a:r>
              <a:rPr lang="es-419" dirty="0"/>
              <a:t> </a:t>
            </a:r>
            <a:r>
              <a:rPr lang="es-419" dirty="0" err="1"/>
              <a:t>init</a:t>
            </a:r>
            <a:r>
              <a:rPr lang="es-419" dirty="0"/>
              <a:t> creará </a:t>
            </a:r>
            <a:r>
              <a:rPr lang="es-419" dirty="0" err="1"/>
              <a:t>package.json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101D7A8-D464-4227-8828-8BC2F77F68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67" t="16667" r="51169" b="42029"/>
          <a:stretch/>
        </p:blipFill>
        <p:spPr>
          <a:xfrm>
            <a:off x="616225" y="1848678"/>
            <a:ext cx="7094238" cy="4134678"/>
          </a:xfrm>
          <a:prstGeom prst="rect">
            <a:avLst/>
          </a:prstGeo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176468CD-856D-45F3-BDF2-54E40ADB3F1C}"/>
              </a:ext>
            </a:extLst>
          </p:cNvPr>
          <p:cNvCxnSpPr/>
          <p:nvPr/>
        </p:nvCxnSpPr>
        <p:spPr>
          <a:xfrm flipH="1">
            <a:off x="3269974" y="3786809"/>
            <a:ext cx="6380922" cy="10933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82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368D30-0AA5-4CB8-80FA-238594B8B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B8E657-C510-4FBE-83BE-057C8E807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B5E5872-31B6-484A-AA9F-0E18059D9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039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F26D94-275B-4DA3-977B-1D43D1EDF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Crear el app.js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60673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3407F6-5AC2-4F0E-9B0F-7CD87BB5C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6A95E5-C805-44BE-8BFC-66D7C7AAD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1258907-7C0B-4AFC-A7CA-635718EA4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905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6B4C5E-9606-4B78-BFE0-25671380F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A70813C-31E5-4A43-B0DF-CE9256837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489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991714-EA1F-467F-BA86-CA3C3C778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7EE7E5-EA86-40DD-BC32-83D2C592E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E38E6B7-E17F-42E8-9270-B00FA8E37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794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7A2FD5-D504-4927-B601-6EE5A176B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En terminal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60F67F-31DB-4227-BAD3-FE7665796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71256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77</Words>
  <Application>Microsoft Office PowerPoint</Application>
  <PresentationFormat>Panorámica</PresentationFormat>
  <Paragraphs>10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ui-monospace</vt:lpstr>
      <vt:lpstr>Tema de Office</vt:lpstr>
      <vt:lpstr>Presentación de PowerPoint</vt:lpstr>
      <vt:lpstr>Presentación de PowerPoint</vt:lpstr>
      <vt:lpstr>Npm init creará package.json</vt:lpstr>
      <vt:lpstr>Presentación de PowerPoint</vt:lpstr>
      <vt:lpstr>Crear el app.js</vt:lpstr>
      <vt:lpstr>Presentación de PowerPoint</vt:lpstr>
      <vt:lpstr>Presentación de PowerPoint</vt:lpstr>
      <vt:lpstr>Presentación de PowerPoint</vt:lpstr>
      <vt:lpstr>En terminal</vt:lpstr>
      <vt:lpstr>Presentación de PowerPoint</vt:lpstr>
      <vt:lpstr>Si quisiéramos módulos de terceros/externos</vt:lpstr>
      <vt:lpstr>Crea u package-lock.json</vt:lpstr>
      <vt:lpstr>Presentación de PowerPoint</vt:lpstr>
      <vt:lpstr>Para leer un archivo</vt:lpstr>
      <vt:lpstr>Presentación de PowerPoint</vt:lpstr>
      <vt:lpstr>Terceros externos módulos como moment</vt:lpstr>
      <vt:lpstr>Presentación de PowerPoint</vt:lpstr>
      <vt:lpstr>En terminal: npm install -S momento  Para que esto actualice package-lock.json</vt:lpstr>
      <vt:lpstr>Presentación de PowerPoint</vt:lpstr>
      <vt:lpstr>Presentación de PowerPoint</vt:lpstr>
      <vt:lpstr>https://docs.google.com/document/d/1Ai35sPvsHRSMQ9yeafd6k3K_utovDHeQXq9dDpnwS_8/edit#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Karen Basilio Beltran</dc:creator>
  <cp:lastModifiedBy>Diana Karen Basilio Beltran</cp:lastModifiedBy>
  <cp:revision>7</cp:revision>
  <dcterms:created xsi:type="dcterms:W3CDTF">2021-06-29T01:36:21Z</dcterms:created>
  <dcterms:modified xsi:type="dcterms:W3CDTF">2021-06-30T03:36:42Z</dcterms:modified>
</cp:coreProperties>
</file>