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7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238A6-49D4-46E8-92B1-5253BE3E2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6AE625-598D-41FF-9EF3-5DC0BD149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BDC7DB-A402-4A9D-9B35-48D7A927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6CF8-6604-42EE-AE87-F7CA0291E30D}" type="datetimeFigureOut">
              <a:rPr lang="es-MX" smtClean="0"/>
              <a:t>25/10/2021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93C159-1413-473A-98F7-1BEF42BC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1E29CC-A97F-4519-9878-C07E2CB4C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D9E3-58F6-486A-9FE5-0D35E223CD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4382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226FA1-D76E-4BA3-AAFE-ACEC2771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6B06E5-4D75-48E6-B009-172CBE7C6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3422CC-DC3C-4C0E-93D5-BE00BD59C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6CF8-6604-42EE-AE87-F7CA0291E30D}" type="datetimeFigureOut">
              <a:rPr lang="es-MX" smtClean="0"/>
              <a:t>25/10/2021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2ED84D-F6F7-493A-B50A-C467DC89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ECF0E8-06B8-4BD6-8693-F0704C78B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D9E3-58F6-486A-9FE5-0D35E223CD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181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D3FDCC2-AB7A-4916-A74D-9DC85314CE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B28895-EB08-41C4-89F6-BF5AFBB20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CBE29D-03A1-43A0-8FA7-A7D93DA4D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6CF8-6604-42EE-AE87-F7CA0291E30D}" type="datetimeFigureOut">
              <a:rPr lang="es-MX" smtClean="0"/>
              <a:t>25/10/2021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2B8A76-DA04-4C88-9E3B-93C870885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FD3FB1-460C-4158-9E04-F1269728E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D9E3-58F6-486A-9FE5-0D35E223CD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582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379BF-DF3E-4CB2-AE36-1D569B3AA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74DCBE-76CD-466A-9634-AE7A73C46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A23BB1-574A-4B4E-92C6-BB52BC42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6CF8-6604-42EE-AE87-F7CA0291E30D}" type="datetimeFigureOut">
              <a:rPr lang="es-MX" smtClean="0"/>
              <a:t>25/10/2021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752CC0-A653-4B36-8044-26DFC84DC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EA0796-055E-466F-8FC4-7ED3BD43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D9E3-58F6-486A-9FE5-0D35E223CD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029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E2512-DC60-4B2B-9BF2-905365E8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DAC3B9-13B5-454C-A7D6-9289FBD7E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2561A6-64CF-4EA6-A2A7-B5E0E36B1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6CF8-6604-42EE-AE87-F7CA0291E30D}" type="datetimeFigureOut">
              <a:rPr lang="es-MX" smtClean="0"/>
              <a:t>25/10/2021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831C86-35C8-477D-9F98-621A98B3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20E3F2-4285-4535-AC7C-F0CA6C9D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D9E3-58F6-486A-9FE5-0D35E223CD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664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05DE6-D9F3-4788-B6E0-AED6E63E5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C816C2-D302-4A48-90E0-4F2909E07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63E037-E466-4682-81A0-2A3EC7645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50C57A-2BCB-44E8-8345-C2D666441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6CF8-6604-42EE-AE87-F7CA0291E30D}" type="datetimeFigureOut">
              <a:rPr lang="es-MX" smtClean="0"/>
              <a:t>25/10/2021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2557BF-4D38-47DD-991B-E66B2417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1DA536-882F-4B2C-8C25-58A9EF6BC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D9E3-58F6-486A-9FE5-0D35E223CD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332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8A160-3137-4701-9DF4-973DD489F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72F791-70CF-401F-B5C2-B4197C0CF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BC5250-3EF0-4685-91A4-F6A48359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E72E309-5CF6-4F49-A24B-4120ED10F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538F7EC-C98C-4431-A4B1-98AE41AD3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5B8E714-F99B-4CC4-B273-D311D6CC4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6CF8-6604-42EE-AE87-F7CA0291E30D}" type="datetimeFigureOut">
              <a:rPr lang="es-MX" smtClean="0"/>
              <a:t>25/10/2021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E106598-3AA6-4884-85A4-BDC1F9A2C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2971828-4551-4139-B00A-1D955B7F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D9E3-58F6-486A-9FE5-0D35E223CD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7316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4465B-AE26-4C74-BA55-D95A0CAB1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40CB56B-CF64-452D-ACEC-9E2BF5397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6CF8-6604-42EE-AE87-F7CA0291E30D}" type="datetimeFigureOut">
              <a:rPr lang="es-MX" smtClean="0"/>
              <a:t>25/10/2021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7527FE-A89D-4CF0-B519-857C2D93C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0974D76-B0E7-4E03-B541-FB8DB0BC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D9E3-58F6-486A-9FE5-0D35E223CD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8350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F2EEC53-C771-4865-9529-B92A5D0A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6CF8-6604-42EE-AE87-F7CA0291E30D}" type="datetimeFigureOut">
              <a:rPr lang="es-MX" smtClean="0"/>
              <a:t>25/10/2021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40F9320-DA67-4EAC-9E28-A40A07F54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F384A4-AB53-44BF-A45E-10BDFD78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D9E3-58F6-486A-9FE5-0D35E223CD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085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F5FB5-00D5-4544-8429-9DEA980E9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C267A7-FF05-43BA-A199-E037A1CC0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73D9DD-191D-4934-B55A-F25B3ED3E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30B197-EB2F-44AE-9D11-E5FE4D96F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6CF8-6604-42EE-AE87-F7CA0291E30D}" type="datetimeFigureOut">
              <a:rPr lang="es-MX" smtClean="0"/>
              <a:t>25/10/2021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68A0D5-1C63-4030-9EB6-7DB6A74B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57A014-BAA1-4D6C-999B-7B6EBD6B0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D9E3-58F6-486A-9FE5-0D35E223CD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02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6E8C9-93AB-40A3-98D1-C32B9809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43F61BB-B995-474E-9FA9-CEE8DDA97E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1BCE2B-23B7-4D3B-8FA6-135B8EB0B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C8BBDC-2F20-4F9E-943B-110C1464F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6CF8-6604-42EE-AE87-F7CA0291E30D}" type="datetimeFigureOut">
              <a:rPr lang="es-MX" smtClean="0"/>
              <a:t>25/10/2021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39D5A6-781C-4C93-9F21-FA43A8401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CB5A58-0915-4AAF-8D35-B9FD83A4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D9E3-58F6-486A-9FE5-0D35E223CD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362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7370611-9C05-4E32-9B6F-43E844835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4ECBC2-CDEC-4574-B8AF-6B8D45332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95199A-4F2A-4AFA-9F8A-51870F5E4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06CF8-6604-42EE-AE87-F7CA0291E30D}" type="datetimeFigureOut">
              <a:rPr lang="es-MX" smtClean="0"/>
              <a:t>25/10/2021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206350-2B75-491B-BCCE-018DC5C0B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F5ED24-5F39-41B1-A7AC-CC498D8A4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3D9E3-58F6-486A-9FE5-0D35E223CD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234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5BD2E-F6A6-4AE5-AD90-09AF47F8B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Repaso de todo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6F5EFE-A8B9-4C72-A18A-61E6D4445D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212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F1090-5192-43A0-B63C-0EC81DD42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/>
          <a:lstStyle/>
          <a:p>
            <a:r>
              <a:rPr lang="es-419" dirty="0"/>
              <a:t>En terminal</a:t>
            </a:r>
            <a:br>
              <a:rPr lang="es-419" dirty="0"/>
            </a:br>
            <a:r>
              <a:rPr lang="es-419" dirty="0"/>
              <a:t>(Para instalar </a:t>
            </a:r>
            <a:r>
              <a:rPr lang="es-419" dirty="0" err="1"/>
              <a:t>express</a:t>
            </a:r>
            <a:r>
              <a:rPr lang="es-419" dirty="0"/>
              <a:t>)</a:t>
            </a:r>
            <a:br>
              <a:rPr lang="es-419" dirty="0"/>
            </a:br>
            <a:r>
              <a:rPr lang="es-419" dirty="0"/>
              <a:t>$</a:t>
            </a:r>
            <a:r>
              <a:rPr lang="es-419" dirty="0" err="1"/>
              <a:t>npm</a:t>
            </a:r>
            <a:r>
              <a:rPr lang="es-419" dirty="0"/>
              <a:t> </a:t>
            </a:r>
            <a:r>
              <a:rPr lang="es-419" dirty="0" err="1"/>
              <a:t>install</a:t>
            </a:r>
            <a:r>
              <a:rPr lang="es-419" dirty="0"/>
              <a:t> -g </a:t>
            </a:r>
            <a:r>
              <a:rPr lang="es-419" dirty="0" err="1"/>
              <a:t>express-generator</a:t>
            </a:r>
            <a:br>
              <a:rPr lang="es-419" dirty="0"/>
            </a:br>
            <a:r>
              <a:rPr lang="es-419" dirty="0"/>
              <a:t>(para crear proyecto de forma rápida)</a:t>
            </a:r>
            <a:br>
              <a:rPr lang="es-419" dirty="0"/>
            </a:br>
            <a:r>
              <a:rPr lang="es-419" dirty="0"/>
              <a:t>$</a:t>
            </a:r>
            <a:r>
              <a:rPr lang="es-419" dirty="0" err="1"/>
              <a:t>express</a:t>
            </a:r>
            <a:r>
              <a:rPr lang="es-419" dirty="0"/>
              <a:t> repaso-</a:t>
            </a:r>
            <a:r>
              <a:rPr lang="es-419" dirty="0" err="1"/>
              <a:t>node</a:t>
            </a:r>
            <a:r>
              <a:rPr lang="es-419" dirty="0"/>
              <a:t> –</a:t>
            </a:r>
            <a:r>
              <a:rPr lang="es-419" dirty="0" err="1"/>
              <a:t>ejs</a:t>
            </a:r>
            <a:br>
              <a:rPr lang="es-419" dirty="0"/>
            </a:br>
            <a:r>
              <a:rPr lang="es-419" dirty="0"/>
              <a:t>(Para entrar a la carpeta)</a:t>
            </a:r>
            <a:br>
              <a:rPr lang="es-419" dirty="0"/>
            </a:br>
            <a:r>
              <a:rPr lang="es-419" dirty="0"/>
              <a:t>$cd repaso-</a:t>
            </a:r>
            <a:r>
              <a:rPr lang="es-419" dirty="0" err="1"/>
              <a:t>node</a:t>
            </a:r>
            <a:br>
              <a:rPr lang="es-419" dirty="0"/>
            </a:br>
            <a:r>
              <a:rPr lang="es-419" dirty="0"/>
              <a:t>(Para instalar todo lo de </a:t>
            </a:r>
            <a:r>
              <a:rPr lang="es-419" dirty="0" err="1"/>
              <a:t>express</a:t>
            </a:r>
            <a:r>
              <a:rPr lang="es-419" dirty="0"/>
              <a:t>)</a:t>
            </a:r>
            <a:br>
              <a:rPr lang="es-419" dirty="0"/>
            </a:br>
            <a:r>
              <a:rPr lang="es-419" dirty="0"/>
              <a:t>$</a:t>
            </a:r>
            <a:r>
              <a:rPr lang="es-419" dirty="0" err="1"/>
              <a:t>npm</a:t>
            </a:r>
            <a:r>
              <a:rPr lang="es-419" dirty="0"/>
              <a:t> </a:t>
            </a:r>
            <a:r>
              <a:rPr lang="es-419" dirty="0" err="1"/>
              <a:t>install</a:t>
            </a:r>
            <a:br>
              <a:rPr lang="es-419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9754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E471E-3C83-4067-AC03-5135E380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12418"/>
          </a:xfrm>
        </p:spPr>
        <p:txBody>
          <a:bodyPr/>
          <a:lstStyle/>
          <a:p>
            <a:r>
              <a:rPr lang="es-419" dirty="0"/>
              <a:t>$</a:t>
            </a:r>
            <a:r>
              <a:rPr lang="es-419" dirty="0" err="1"/>
              <a:t>npm</a:t>
            </a:r>
            <a:r>
              <a:rPr lang="es-419" dirty="0"/>
              <a:t> </a:t>
            </a:r>
            <a:r>
              <a:rPr lang="es-419" dirty="0" err="1"/>
              <a:t>install</a:t>
            </a:r>
            <a:r>
              <a:rPr lang="es-419" dirty="0"/>
              <a:t> -g --</a:t>
            </a:r>
            <a:r>
              <a:rPr lang="es-419" dirty="0" err="1"/>
              <a:t>save</a:t>
            </a:r>
            <a:r>
              <a:rPr lang="es-419" dirty="0"/>
              <a:t> </a:t>
            </a:r>
            <a:r>
              <a:rPr lang="es-419" dirty="0" err="1"/>
              <a:t>sequelize</a:t>
            </a:r>
            <a:r>
              <a:rPr lang="es-419" dirty="0"/>
              <a:t> </a:t>
            </a:r>
            <a:r>
              <a:rPr lang="es-419" dirty="0" err="1"/>
              <a:t>sequelize-cli</a:t>
            </a:r>
            <a:br>
              <a:rPr lang="es-419" dirty="0"/>
            </a:br>
            <a:r>
              <a:rPr lang="es-419" dirty="0"/>
              <a:t>$</a:t>
            </a:r>
            <a:r>
              <a:rPr lang="es-419" dirty="0" err="1"/>
              <a:t>npm</a:t>
            </a:r>
            <a:r>
              <a:rPr lang="es-419" dirty="0"/>
              <a:t> </a:t>
            </a:r>
            <a:r>
              <a:rPr lang="es-419" dirty="0" err="1"/>
              <a:t>install</a:t>
            </a:r>
            <a:r>
              <a:rPr lang="es-419" dirty="0"/>
              <a:t> --</a:t>
            </a:r>
            <a:r>
              <a:rPr lang="es-419" dirty="0" err="1"/>
              <a:t>save</a:t>
            </a:r>
            <a:r>
              <a:rPr lang="es-419" dirty="0"/>
              <a:t> mysql2</a:t>
            </a:r>
            <a:br>
              <a:rPr lang="es-419" dirty="0"/>
            </a:br>
            <a:r>
              <a:rPr lang="es-419" dirty="0"/>
              <a:t>$</a:t>
            </a:r>
            <a:r>
              <a:rPr lang="es-419" dirty="0" err="1"/>
              <a:t>npm</a:t>
            </a:r>
            <a:r>
              <a:rPr lang="es-419" dirty="0"/>
              <a:t> </a:t>
            </a:r>
            <a:r>
              <a:rPr lang="es-419" dirty="0" err="1"/>
              <a:t>install</a:t>
            </a:r>
            <a:r>
              <a:rPr lang="es-419" dirty="0"/>
              <a:t> -g </a:t>
            </a:r>
            <a:r>
              <a:rPr lang="es-419" dirty="0" err="1"/>
              <a:t>nodemon</a:t>
            </a:r>
            <a:br>
              <a:rPr lang="es-419" dirty="0"/>
            </a:br>
            <a:br>
              <a:rPr lang="es-419" dirty="0"/>
            </a:br>
            <a:r>
              <a:rPr lang="es-419" dirty="0"/>
              <a:t>creamos un archivo .</a:t>
            </a:r>
            <a:r>
              <a:rPr lang="es-419" dirty="0" err="1"/>
              <a:t>sequelizerc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94112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B036C-9EC0-4B50-833E-B0582BEC6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3702F9-3EB5-4DEC-B7E7-2A30F6E7D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FA2A92C-DCC1-4421-B8B0-588E217A5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22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8B59A-AD04-4E9C-809E-732CE66AA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https://dev.to/nedsoft/getting-started-with-sequelize-and-postgres-emp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768CE6-80D0-473E-85E8-E97B1807E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FFA0286-D534-4600-8D0C-327E028F7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742" y="1996168"/>
            <a:ext cx="8643257" cy="486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03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A85A6-7862-4685-966F-BBB3FDFB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419" dirty="0"/>
              <a:t>(este comando crea la carpeta </a:t>
            </a:r>
            <a:r>
              <a:rPr lang="es-419" dirty="0" err="1"/>
              <a:t>database</a:t>
            </a:r>
            <a:r>
              <a:rPr lang="es-419" dirty="0"/>
              <a:t>)</a:t>
            </a:r>
            <a:br>
              <a:rPr lang="es-419" dirty="0"/>
            </a:br>
            <a:r>
              <a:rPr lang="es-419" dirty="0"/>
              <a:t>$</a:t>
            </a:r>
            <a:r>
              <a:rPr lang="es-419" dirty="0" err="1"/>
              <a:t>sequelize</a:t>
            </a:r>
            <a:r>
              <a:rPr lang="es-419" dirty="0"/>
              <a:t> </a:t>
            </a:r>
            <a:r>
              <a:rPr lang="es-419" dirty="0" err="1"/>
              <a:t>init</a:t>
            </a:r>
            <a:br>
              <a:rPr lang="es-419" dirty="0"/>
            </a:br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1AFED9F-3E5E-4EDD-8308-4BCD104CF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259069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B00C3-E461-4924-A638-D12D14B4F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69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419" dirty="0"/>
              <a:t>Corremos proyecto con:</a:t>
            </a:r>
            <a:br>
              <a:rPr lang="es-419" dirty="0"/>
            </a:br>
            <a:r>
              <a:rPr lang="es-419" dirty="0"/>
              <a:t>$</a:t>
            </a:r>
            <a:r>
              <a:rPr lang="es-419" dirty="0" err="1"/>
              <a:t>nodemon</a:t>
            </a:r>
            <a:r>
              <a:rPr lang="es-419" dirty="0"/>
              <a:t> </a:t>
            </a:r>
            <a:r>
              <a:rPr lang="es-419" dirty="0" err="1"/>
              <a:t>bin</a:t>
            </a:r>
            <a:r>
              <a:rPr lang="es-419" dirty="0"/>
              <a:t>/www</a:t>
            </a:r>
            <a:br>
              <a:rPr lang="es-419" dirty="0"/>
            </a:br>
            <a:br>
              <a:rPr lang="es-419" dirty="0"/>
            </a:br>
            <a:r>
              <a:rPr lang="es-419" dirty="0"/>
              <a:t>$</a:t>
            </a:r>
            <a:r>
              <a:rPr lang="es-419" dirty="0" err="1"/>
              <a:t>npm</a:t>
            </a:r>
            <a:r>
              <a:rPr lang="es-419" dirty="0"/>
              <a:t> </a:t>
            </a:r>
            <a:r>
              <a:rPr lang="es-419" dirty="0" err="1"/>
              <a:t>install</a:t>
            </a:r>
            <a:r>
              <a:rPr lang="es-419" dirty="0"/>
              <a:t> --</a:t>
            </a:r>
            <a:r>
              <a:rPr lang="es-419" dirty="0" err="1"/>
              <a:t>save</a:t>
            </a:r>
            <a:r>
              <a:rPr lang="es-419" dirty="0"/>
              <a:t> </a:t>
            </a:r>
            <a:r>
              <a:rPr lang="es-419" dirty="0" err="1"/>
              <a:t>sequelize</a:t>
            </a:r>
            <a:br>
              <a:rPr lang="es-419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293480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130</Words>
  <Application>Microsoft Office PowerPoint</Application>
  <PresentationFormat>Panorámica</PresentationFormat>
  <Paragraphs>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Repaso de todo</vt:lpstr>
      <vt:lpstr>En terminal (Para instalar express) $npm install -g express-generator (para crear proyecto de forma rápida) $express repaso-node –ejs (Para entrar a la carpeta) $cd repaso-node (Para instalar todo lo de express) $npm install </vt:lpstr>
      <vt:lpstr>$npm install -g --save sequelize sequelize-cli $npm install --save mysql2 $npm install -g nodemon  creamos un archivo .sequelizerc</vt:lpstr>
      <vt:lpstr>Presentación de PowerPoint</vt:lpstr>
      <vt:lpstr>https://dev.to/nedsoft/getting-started-with-sequelize-and-postgres-emp</vt:lpstr>
      <vt:lpstr>(este comando crea la carpeta database) $sequelize init </vt:lpstr>
      <vt:lpstr>Corremos proyecto con: $nodemon bin/www  $npm install --save sequelize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Repaso de todo</dc:title>
  <dc:creator>Diana Karen Basilio Beltran</dc:creator>
  <cp:lastModifiedBy>Diana Karen Basilio Beltran</cp:lastModifiedBy>
  <cp:revision>1</cp:revision>
  <dcterms:created xsi:type="dcterms:W3CDTF">2021-10-26T01:06:52Z</dcterms:created>
  <dcterms:modified xsi:type="dcterms:W3CDTF">2021-10-26T05:08:57Z</dcterms:modified>
</cp:coreProperties>
</file>