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AB28C-E226-4E7C-87F7-98360D75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A748B-68AB-4717-A8E5-67AB5172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F5D89-7BD2-411F-A412-876BB9EE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8634C-CC62-4AE7-A9B0-9D839E0F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E84BB-4493-4422-B03F-FEA3DE99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0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C7D8D-E345-4B65-86BC-5D38CCF0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3D53F9-888D-4436-822D-9E62A2E2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76AC0-C9E9-44C2-961E-E7584B56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8D5E2-B977-4B09-A7A1-8DE8F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C4DA1-15E7-461B-8989-E680EA97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DCFE3B-5289-4F55-B9EC-3126DE5C8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074BCE-EE52-40CC-9124-4144C5872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7ABF3-C85D-40D8-8AD4-B090DCB1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4F67B-DBFB-4462-AD1F-73FA0A7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E2957-4A68-41AD-915F-843ECB8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BD1B-C0BC-4F88-95CC-E72AAAE3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231D7-2434-43DF-8659-FD97B41B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DF265-C6EA-4974-AB07-6DAB27AD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EC72AF-9C2B-4C98-806E-B72E33C1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36A80-4E51-4B1B-A734-D530B959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2D06B-32B2-4A6B-B7B2-48D9B442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AA592-80A0-45C6-8F6C-1994BB31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1BDA1-15B9-4734-BF27-CF449EAB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D9A7C-F34C-453E-85ED-7BFDA739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3B668-BDDF-48C9-A66D-E6D6DAF4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43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71868-9290-4C43-AD4B-8FFE398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19537-A56D-4AA9-B56B-12BB820A7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C49367-D930-4F32-8DDE-C208E32F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E03EC4-C16D-421F-B95E-40912F39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71F2D1-F486-484F-A211-31A8BAB8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C257F-C848-4C46-A43B-33715BC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37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C62C4-F8AD-41AF-88AA-B9704255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0C54ED-2FBD-461B-B6AF-64E4CFF4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2D2318-73E6-46D6-B002-62766860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CC70F-6F0A-4D33-B160-699673154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4F89ED-BB8F-406F-8B56-02FCD870C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50350-5046-4C2F-A502-9605AEB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821D40-3FE2-4E20-B465-8B007E2B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A4F57C-FAD0-4052-90FB-84311E18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4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D26E-DAD6-4BB9-887D-DFB6E5E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58A746-ED5C-4AE3-AB43-04AE3BE9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60FFD7-8E58-4AC9-851E-509CC76B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D797C-EB76-4CB8-8CD3-D2229DCE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6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780B40-645D-4144-B582-B85293D7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9BAE7E-EFA7-4200-A8E1-65D6846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EACF4-8DA8-49F6-8D99-2B0F05A3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5377F-AF19-48AE-A1E6-4B08F14F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993DB-FA72-48DB-912A-AF93B693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2EF0B7-6C29-4088-8DDF-AE14806F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F222AE-A76E-425D-8181-CB6E4581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31013-EC04-413A-B2CE-4A4D057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63128-A8DD-489F-BABB-43904F1C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8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3E03-CFB5-4CB3-9697-1F788D09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FBEB5D-C326-446C-B74C-AB6F1473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26218-C3DE-4471-9F7F-1067715D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FCD4B-EA70-467A-8ECE-9DBADDC7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A5DC3-77F3-453F-AF9E-678EB110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5ABD8C-7EB0-4921-B28B-7CB52AB8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4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69A205-5A63-41B8-96A6-E6A08075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85CE8-2566-410C-91AB-E1BFB8E8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889B3-A12F-45D7-88B5-17E113D37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38F6-9F83-4CF3-B0A2-FCEB9E9F3698}" type="datetimeFigureOut">
              <a:rPr lang="es-MX" smtClean="0"/>
              <a:t>21/09/2021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5B282-BFA3-4C1C-91E3-2E6FB1E09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0D976-1E07-45B3-9EFF-B2463307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A7E9-782E-4E1C-8EF6-8B8B6AEA1A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3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E923-22CF-4CBC-B909-4E0322469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9C833-71D1-4C00-B530-DA45498AC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618888-5E5B-4ECB-A843-18EE7346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3B421E6-523A-48AC-9CC8-A3E9EA72FD16}"/>
              </a:ext>
            </a:extLst>
          </p:cNvPr>
          <p:cNvSpPr/>
          <p:nvPr/>
        </p:nvSpPr>
        <p:spPr>
          <a:xfrm>
            <a:off x="6096000" y="4989250"/>
            <a:ext cx="4317507" cy="621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03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BCCB9-F524-44E3-94FA-748E2DED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9CF4E-2F5C-4FF6-804D-9F9F68E8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723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Karen Basilio Beltran</dc:creator>
  <cp:lastModifiedBy>Diana Karen Basilio Beltran</cp:lastModifiedBy>
  <cp:revision>1</cp:revision>
  <dcterms:created xsi:type="dcterms:W3CDTF">2021-09-22T03:13:18Z</dcterms:created>
  <dcterms:modified xsi:type="dcterms:W3CDTF">2021-09-22T03:43:53Z</dcterms:modified>
</cp:coreProperties>
</file>