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CCB03-1376-4597-8959-A175EE53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F2344-9086-490A-8163-D4BCFE0A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65686-4B17-44D1-ACC8-264EF73D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47A71-1D06-4D12-A5A9-1DD446A4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99189-DE9E-4AD9-8700-40257925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29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C4D7-5150-46F3-8BD0-B89DB949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916DD-0135-4F62-9485-FA0E6088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D4EF5-5586-452F-918D-750BFA9C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EF215-90F0-47EE-A4DF-82D96BD1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934EF-6A28-417A-A259-95C6E135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67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63808E-D7F4-42A6-9D2A-111BDF733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3606B6-F528-4B00-89E4-2675B1F5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5F491-DCB9-4297-BBD4-7B31669A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37C91-2807-4036-8CFF-C9EE9A6A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F0D931-21EA-45E8-80CA-9BB07DB5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3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9504D-EFC3-4D36-A481-0C9F8C7D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7006C-7CF4-445B-BA84-F5915440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D18B6-82AE-40FB-A79D-4A31A6DC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6BC7C-ED93-4239-AEA8-BB13015E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37BDE-3337-42ED-915D-776369D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6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9ACE3-6381-420F-857A-85A257372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1543D-5FE5-4FE5-877B-9F23A713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9E6DF-1928-4FEC-9B02-1AC3783E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2F6F7-3A3A-472F-A1F3-2D977E88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AF343-56A3-4F8A-A6D7-33C9AAE6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75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B877E-BB51-4792-AD19-E890CA6E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E6444-BD0C-4872-BA36-5F9552693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9C134B-68CA-4A0A-A141-6D221E4A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443EB-11A0-4939-B581-558F2C6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7828E-341D-494C-8E50-85AA6D73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D4991-348A-474E-949F-DB4CCF38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03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336B-C121-45CC-B14B-65D2A377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AFCEED-B158-4756-98BC-26560D53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1B920C-2BAC-4DC1-8399-E31084EFA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B06B60-9441-408D-9BF3-0D2FEA9D1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86C83-56E5-4374-A597-06639CE43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B01151-4065-48AE-9F44-7222F80B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0FF83B-B087-43DF-AF19-20002867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2C3AB0-4DE1-4550-880E-5ECF297D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28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D692-2969-40A3-88EC-A7AD5BE6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86B295-6FEE-4853-8D97-B3C03904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123772-6D8B-4A4D-A192-55DCC103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6ECEC2-D12F-426F-A032-4F2BE9C3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98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C88362-2156-4A02-891E-E2A6213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4D832B-CCC2-4D96-BFDB-EE8E937C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FF9E3E-AC70-4CE2-8619-B63370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11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62784-DEC3-47CB-872F-7B0581C5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070C3-B81E-483D-AC1D-948E27A4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C4A6D3-A40B-41D2-A150-6792B9F4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30BB0-0374-465C-9251-AD47BF80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7F7241-1F36-4037-B978-DCED32E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BE736-A71B-4B31-B0E3-1C40C4D5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5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B0DA-7EE9-4FF6-BCDF-90D0124A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BD9B18-29FB-45DC-932D-13BE3F807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235E3-1600-49A1-9F1A-F7AE4A2A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B2594-775A-4F39-A0B5-9D4B163B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300EDD-A009-4203-B048-58BB521D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B8B91-B349-47B1-958D-9CE3C5BD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76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5A4F27-F0A5-4C21-A124-D10669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FD10EF-032C-425C-9949-35A95A9D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39711-AE01-42E9-8AAA-E20FC6CF7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1F35-4797-4912-B908-C978B7684F4D}" type="datetimeFigureOut">
              <a:rPr lang="es-MX" smtClean="0"/>
              <a:t>13/07/2021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FF73BE-03B3-49F7-902A-C6C458979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7149B-2905-4EDA-9218-C1C3BCE5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F05E-2BF5-4BD4-8967-91FF805FC8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7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0EA36C-B580-401E-BA68-16F3E32D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CD5B89-B9A9-4150-965A-5BAA8871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2B775-4043-4B57-8EBF-6A84F9CF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BB0FAB-9020-441F-BE64-D83D883F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4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Karen Basilio Beltran</dc:creator>
  <cp:lastModifiedBy>Diana Karen Basilio Beltran</cp:lastModifiedBy>
  <cp:revision>1</cp:revision>
  <dcterms:created xsi:type="dcterms:W3CDTF">2021-07-14T03:33:39Z</dcterms:created>
  <dcterms:modified xsi:type="dcterms:W3CDTF">2021-07-14T04:11:13Z</dcterms:modified>
</cp:coreProperties>
</file>