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F3D7D-AC98-4807-99BE-FA716F859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2D8B57-7DD2-4527-98F0-210BC95E0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BB4489-765B-47E9-96D4-EDD248FE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109B-50A8-4315-BC22-3E6481A66CE5}" type="datetimeFigureOut">
              <a:rPr lang="es-MX" smtClean="0"/>
              <a:t>03/09/2021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A64CA8-9012-4B50-BB69-C5791753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C373ED-8089-4208-8BA7-5C8B1933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6659-6C30-4185-AFD8-6D1A730F5E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276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0D9C1-4170-476A-8D35-B2D808BAF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E1849A-39ED-455B-AC34-B6C07A190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B1585B-87E8-4C6E-8023-9EC69BAA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109B-50A8-4315-BC22-3E6481A66CE5}" type="datetimeFigureOut">
              <a:rPr lang="es-MX" smtClean="0"/>
              <a:t>03/09/2021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46D6B1-0030-48C3-8A2C-79E85742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AFD65D-7318-4A1B-817C-10463729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6659-6C30-4185-AFD8-6D1A730F5E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462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38F109-D90D-48DA-9259-3A8634FC6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FCB18C-87A4-4E72-985C-41C4DE0F2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72DE06-B67B-4232-B503-46ED24D5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109B-50A8-4315-BC22-3E6481A66CE5}" type="datetimeFigureOut">
              <a:rPr lang="es-MX" smtClean="0"/>
              <a:t>03/09/2021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625F4C-41EE-49C9-8477-EF11CA5C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4CD9FF-BE41-4C2A-AE49-6A750286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6659-6C30-4185-AFD8-6D1A730F5E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920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02133-BC70-4B22-A643-D322773F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5D81CF-59B1-4C4E-83E4-AC243E058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ABF5A0-0D97-4D51-90EC-CFEF0FE88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109B-50A8-4315-BC22-3E6481A66CE5}" type="datetimeFigureOut">
              <a:rPr lang="es-MX" smtClean="0"/>
              <a:t>03/09/2021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F89D8C-F782-42EF-B38C-A2143A768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D1FE59-9ACD-4CAF-B495-E07736D9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6659-6C30-4185-AFD8-6D1A730F5E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752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5AED4-BB3D-4ED9-AF87-E46C1D0A5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8E4E7C-F3EE-414C-85BC-44BC7EB3F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D79080-AEE9-41AA-81ED-3B68D0684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109B-50A8-4315-BC22-3E6481A66CE5}" type="datetimeFigureOut">
              <a:rPr lang="es-MX" smtClean="0"/>
              <a:t>03/09/2021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EA8E00-D0CE-4184-8534-D83A949D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9A0644-A991-4BFE-9DAB-58B92E9E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6659-6C30-4185-AFD8-6D1A730F5E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791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BF089-CAA6-49E9-AEB3-84A2BC35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239FBB-0D5B-4464-97B5-E6107604F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631527-F972-4437-9820-4B761B5C3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1AD14D-924B-40F5-8A60-373C3C15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109B-50A8-4315-BC22-3E6481A66CE5}" type="datetimeFigureOut">
              <a:rPr lang="es-MX" smtClean="0"/>
              <a:t>03/09/2021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2F5117-AAD2-4F57-9818-4C47DAD6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4D0912-4B25-4CB7-B97D-0513B464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6659-6C30-4185-AFD8-6D1A730F5E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569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8D622-C129-4605-AED8-981756E01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F609F0-F6D2-4273-A1F7-BC9057CAE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C3556D-92E1-44C5-8843-85FA74AD8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C122888-C62F-4F80-A024-B69DA822C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049033-B809-44E1-AFD7-39F2E3A21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4C4D04E-CD41-4478-ACFA-3F38A379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109B-50A8-4315-BC22-3E6481A66CE5}" type="datetimeFigureOut">
              <a:rPr lang="es-MX" smtClean="0"/>
              <a:t>03/09/2021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C0C4822-DB93-4BDF-BC81-9886C830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50E2521-E78A-4936-89AA-1BFBBED1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6659-6C30-4185-AFD8-6D1A730F5E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751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D0D02-53D3-49E2-BA1E-93C41D30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0E1BFC-923B-4CF2-8ACD-80DE97AC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109B-50A8-4315-BC22-3E6481A66CE5}" type="datetimeFigureOut">
              <a:rPr lang="es-MX" smtClean="0"/>
              <a:t>03/09/2021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84E5AB-6069-405B-B3E7-9D7BD0ED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40FFF8F-84D9-4BD9-ADC3-3DFA99BF4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6659-6C30-4185-AFD8-6D1A730F5E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656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34888BB-A236-47D9-AAE0-1A83C264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109B-50A8-4315-BC22-3E6481A66CE5}" type="datetimeFigureOut">
              <a:rPr lang="es-MX" smtClean="0"/>
              <a:t>03/09/2021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9E87B4-7253-44D4-8DE8-F82925BC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835BAD-CF10-4616-8105-586AC504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6659-6C30-4185-AFD8-6D1A730F5E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444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3603F-6BC6-4512-9BD1-9E993CC3C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32F353-0CCC-4B86-AC66-160D72B5D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05350D-3AB0-486E-B7BE-5698E5311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3E9502-95F3-4363-8A8D-CE2178A0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109B-50A8-4315-BC22-3E6481A66CE5}" type="datetimeFigureOut">
              <a:rPr lang="es-MX" smtClean="0"/>
              <a:t>03/09/2021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9A2973-0D43-4701-B826-090DA7CB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C06C8A-1A9B-4D20-BDA6-CAAF4699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6659-6C30-4185-AFD8-6D1A730F5E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579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F7138-9F8B-4175-BBF3-9E0D014D0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179E1AD-A862-412C-8EBA-1771AD025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AAE46A-722D-44CE-AB8A-C0DC675C6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6B2027-3BA0-4D49-B3E0-B09ACDFA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109B-50A8-4315-BC22-3E6481A66CE5}" type="datetimeFigureOut">
              <a:rPr lang="es-MX" smtClean="0"/>
              <a:t>03/09/2021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EEF4C6-C6C7-491F-B931-2FE123D8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942A31-3306-4DC7-BDC6-B08513D75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6659-6C30-4185-AFD8-6D1A730F5E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353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8B36D88-6202-4688-B7F5-88BE7D8E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E4CE60-6DCB-4FFB-B87A-EBD49F26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D2EE8-9CA1-48BD-84E8-D25ED0974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2109B-50A8-4315-BC22-3E6481A66CE5}" type="datetimeFigureOut">
              <a:rPr lang="es-MX" smtClean="0"/>
              <a:t>03/09/2021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947185-95F4-4566-A973-165B79C86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B75DFB-B06E-4874-AE62-9E35F6724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E6659-6C30-4185-AFD8-6D1A730F5E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630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0CF37-7167-485C-808B-4E4666207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5BFB32-3E53-4340-8BAD-A298CAB36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362AE5-D40A-463C-B5A7-43F8799DB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87B601B-D748-4523-B554-BCD53C05CBC3}"/>
              </a:ext>
            </a:extLst>
          </p:cNvPr>
          <p:cNvSpPr/>
          <p:nvPr/>
        </p:nvSpPr>
        <p:spPr>
          <a:xfrm>
            <a:off x="1012054" y="266330"/>
            <a:ext cx="2503503" cy="328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0E4ACD9-6532-48B0-B833-721D91F2BB7B}"/>
              </a:ext>
            </a:extLst>
          </p:cNvPr>
          <p:cNvSpPr txBox="1"/>
          <p:nvPr/>
        </p:nvSpPr>
        <p:spPr>
          <a:xfrm>
            <a:off x="1491449" y="1091953"/>
            <a:ext cx="363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Del </a:t>
            </a:r>
            <a:r>
              <a:rPr lang="es-419" dirty="0" err="1"/>
              <a:t>index</a:t>
            </a:r>
            <a:r>
              <a:rPr lang="es-419" dirty="0"/>
              <a:t> te lleva aquí.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6239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4ADE4-4761-4A72-AA33-AB270456D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663162-072A-4B6D-AA67-3278C2B05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BDDA6E-9D25-4039-8A2C-2254D5752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3351148-466E-44CA-832D-4551505F23E7}"/>
              </a:ext>
            </a:extLst>
          </p:cNvPr>
          <p:cNvSpPr/>
          <p:nvPr/>
        </p:nvSpPr>
        <p:spPr>
          <a:xfrm>
            <a:off x="4456590" y="2521258"/>
            <a:ext cx="3986074" cy="328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183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AB163-2144-43BA-B3CC-638A7AE9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1C2973-8FCD-4330-AC5A-79865B2A6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059B20-8EA3-4A37-AF41-5F755F39A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9749ABC-F269-4761-9E34-9EB5466A416F}"/>
              </a:ext>
            </a:extLst>
          </p:cNvPr>
          <p:cNvSpPr/>
          <p:nvPr/>
        </p:nvSpPr>
        <p:spPr>
          <a:xfrm>
            <a:off x="2831976" y="1899821"/>
            <a:ext cx="2574525" cy="1559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57BA1B7-5EE6-4FD9-9059-B8E8E2A8DE59}"/>
              </a:ext>
            </a:extLst>
          </p:cNvPr>
          <p:cNvSpPr txBox="1"/>
          <p:nvPr/>
        </p:nvSpPr>
        <p:spPr>
          <a:xfrm>
            <a:off x="8043169" y="777488"/>
            <a:ext cx="2805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chemeClr val="bg1"/>
                </a:solidFill>
              </a:rPr>
              <a:t>Te lleva a esa ruta pero, el </a:t>
            </a:r>
            <a:r>
              <a:rPr lang="es-419" dirty="0" err="1">
                <a:solidFill>
                  <a:schemeClr val="bg1"/>
                </a:solidFill>
              </a:rPr>
              <a:t>controller</a:t>
            </a:r>
            <a:r>
              <a:rPr lang="es-419" dirty="0">
                <a:solidFill>
                  <a:schemeClr val="bg1"/>
                </a:solidFill>
              </a:rPr>
              <a:t> le dice que tome la vista de </a:t>
            </a:r>
            <a:r>
              <a:rPr lang="es-419" dirty="0" err="1">
                <a:solidFill>
                  <a:schemeClr val="bg1"/>
                </a:solidFill>
              </a:rPr>
              <a:t>productscategoria.ejs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97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209EC-95C7-4918-AF27-0DA89BDE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4B843C-D198-4E38-8A2F-CE3592A30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D78D71-557F-4AF1-B28D-AE58A814A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C8A12AA-AE53-49EC-9EC9-BEABCD714B08}"/>
              </a:ext>
            </a:extLst>
          </p:cNvPr>
          <p:cNvSpPr/>
          <p:nvPr/>
        </p:nvSpPr>
        <p:spPr>
          <a:xfrm>
            <a:off x="3080551" y="2188978"/>
            <a:ext cx="1819923" cy="234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CA9AA46-41FC-4339-9A48-F627E5231430}"/>
              </a:ext>
            </a:extLst>
          </p:cNvPr>
          <p:cNvSpPr/>
          <p:nvPr/>
        </p:nvSpPr>
        <p:spPr>
          <a:xfrm>
            <a:off x="3312850" y="4551917"/>
            <a:ext cx="5502676" cy="3130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DB6FF2C-C75F-4554-86D0-4131A9C1A6C2}"/>
              </a:ext>
            </a:extLst>
          </p:cNvPr>
          <p:cNvSpPr/>
          <p:nvPr/>
        </p:nvSpPr>
        <p:spPr>
          <a:xfrm>
            <a:off x="569650" y="5608360"/>
            <a:ext cx="1819923" cy="234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1662E5C-6157-4AB2-A563-7D05B62B0886}"/>
              </a:ext>
            </a:extLst>
          </p:cNvPr>
          <p:cNvSpPr txBox="1"/>
          <p:nvPr/>
        </p:nvSpPr>
        <p:spPr>
          <a:xfrm>
            <a:off x="8424908" y="3239917"/>
            <a:ext cx="269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chemeClr val="bg1"/>
                </a:solidFill>
              </a:rPr>
              <a:t>No existe en la </a:t>
            </a:r>
            <a:r>
              <a:rPr lang="es-419" dirty="0" err="1">
                <a:solidFill>
                  <a:schemeClr val="bg1"/>
                </a:solidFill>
              </a:rPr>
              <a:t>url</a:t>
            </a:r>
            <a:r>
              <a:rPr lang="es-419" dirty="0">
                <a:solidFill>
                  <a:schemeClr val="bg1"/>
                </a:solidFill>
              </a:rPr>
              <a:t>, pero sí en la carpeta de </a:t>
            </a:r>
            <a:r>
              <a:rPr lang="es-419" dirty="0" err="1">
                <a:solidFill>
                  <a:schemeClr val="bg1"/>
                </a:solidFill>
              </a:rPr>
              <a:t>products</a:t>
            </a:r>
            <a:endParaRPr lang="es-MX" dirty="0">
              <a:solidFill>
                <a:schemeClr val="bg1"/>
              </a:solidFill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FE88154-4B6E-4E76-8294-664B6D54B9EE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406502" y="3563083"/>
            <a:ext cx="3018406" cy="85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1BF7415B-2862-40D0-962D-94CBD7333BF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85749" y="4001293"/>
            <a:ext cx="7128771" cy="1578846"/>
          </a:xfrm>
          <a:prstGeom prst="bentConnector3">
            <a:avLst>
              <a:gd name="adj1" fmla="val 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83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EF081-9695-40C5-88CA-3C99D793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806287-3241-46CF-8B66-064AB9E58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C9EA6C-BC8B-43A4-A56A-6DE24B513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B25747B-8038-470B-82D4-C6AE5289D9EE}"/>
              </a:ext>
            </a:extLst>
          </p:cNvPr>
          <p:cNvSpPr/>
          <p:nvPr/>
        </p:nvSpPr>
        <p:spPr>
          <a:xfrm>
            <a:off x="976543" y="268857"/>
            <a:ext cx="1908700" cy="4121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3653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E65CF-1743-470C-ABFE-6DEFFFC9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6C5CE1-0B79-4FA2-9632-21D22FFA3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3F0120-CFF1-49D8-B205-4A8C5F57F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F897CF9-F0AA-4CE4-808D-CDD11F601B2E}"/>
              </a:ext>
            </a:extLst>
          </p:cNvPr>
          <p:cNvSpPr/>
          <p:nvPr/>
        </p:nvSpPr>
        <p:spPr>
          <a:xfrm>
            <a:off x="4012706" y="2899191"/>
            <a:ext cx="1908700" cy="4121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564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EF749-F6CA-431B-A68C-8548CE16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5ED5D2-C693-460B-AEF8-E19CB6EB6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F50AD3-F287-41BA-9BC6-CE362E97A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EF3C4DA-8220-4C1C-8615-E520E5C0C63F}"/>
              </a:ext>
            </a:extLst>
          </p:cNvPr>
          <p:cNvSpPr/>
          <p:nvPr/>
        </p:nvSpPr>
        <p:spPr>
          <a:xfrm>
            <a:off x="3071674" y="1438183"/>
            <a:ext cx="4083727" cy="6176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151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1364E-393A-4840-B70D-BFA53D61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815173-4691-4E1E-9156-4669A2C44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9F5C425-88A5-458B-B473-61A736506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B32B294-200D-4F38-905E-FC332270A33A}"/>
              </a:ext>
            </a:extLst>
          </p:cNvPr>
          <p:cNvSpPr/>
          <p:nvPr/>
        </p:nvSpPr>
        <p:spPr>
          <a:xfrm>
            <a:off x="2858608" y="1690688"/>
            <a:ext cx="3169330" cy="2535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1050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38</Words>
  <Application>Microsoft Office PowerPoint</Application>
  <PresentationFormat>Panorámica</PresentationFormat>
  <Paragraphs>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Karen Basilio Beltran</dc:creator>
  <cp:lastModifiedBy>Diana Karen Basilio Beltran</cp:lastModifiedBy>
  <cp:revision>1</cp:revision>
  <dcterms:created xsi:type="dcterms:W3CDTF">2021-09-03T21:23:40Z</dcterms:created>
  <dcterms:modified xsi:type="dcterms:W3CDTF">2021-09-03T21:53:20Z</dcterms:modified>
</cp:coreProperties>
</file>