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9" r:id="rId5"/>
    <p:sldId id="271" r:id="rId6"/>
    <p:sldId id="266" r:id="rId7"/>
    <p:sldId id="262" r:id="rId8"/>
    <p:sldId id="263" r:id="rId9"/>
    <p:sldId id="267" r:id="rId10"/>
    <p:sldId id="264" r:id="rId11"/>
    <p:sldId id="268" r:id="rId12"/>
    <p:sldId id="265" r:id="rId13"/>
    <p:sldId id="25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53DF-735B-4EC3-B627-85AD901AFB21}" type="datetimeFigureOut">
              <a:rPr lang="pt-PT" smtClean="0"/>
              <a:t>19/01/2024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CCB8-635A-45C2-A3D5-0D8891A9AE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28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9948-6C30-1163-A598-8B166305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A1FB6-5623-F8FF-F7FA-5184F8D8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2A363-D752-ACB0-BB55-6317BB36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7299-7F99-4B4B-827E-07BBC69CD153}" type="datetime1">
              <a:rPr lang="pt-PT" smtClean="0"/>
              <a:t>19/01/2024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43B5D1-F214-CEB3-29BC-A2A4DD02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EEF290-FA4D-27DA-E034-376BA20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9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12BB5-407D-562F-F98C-B84CC92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591C81-6BBC-B6BD-290D-6BFFB69E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BC49C-B168-A30E-338C-DDE6829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B7D-677C-4C0E-A753-0ACD6F2C005C}" type="datetime1">
              <a:rPr lang="pt-PT" smtClean="0"/>
              <a:t>19/01/2024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12D9FC-C5BD-A0DC-8468-F4A7A12D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82989-99D9-07DF-F4C4-4A94F7AB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3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26E231-F968-663A-9585-83C20A612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14345BB-6D55-8C8C-6BB6-165B74E5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E80CF0-9D2E-987A-C44B-E56AAA3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0A45-FCEB-4239-AA01-FA382F820F46}" type="datetime1">
              <a:rPr lang="pt-PT" smtClean="0"/>
              <a:t>19/01/2024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FB662-C0C4-70CD-B7DE-D40CFD73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6B5AA-BCF1-4A48-BF65-8CA070B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560D-8390-79F7-8C56-7EA99C2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21427-785D-9635-B9BC-624E0F6C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093708-A20F-AA62-CD62-202E80C1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58-C7AE-480F-9E4C-A3708F65EDBA}" type="datetime1">
              <a:rPr lang="pt-PT" smtClean="0"/>
              <a:t>19/01/2024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5C17B3-821C-67E1-3E3D-579F49F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04AA53-69A0-4DED-8A57-0C9B77F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1117-9E3B-4C58-7559-61A10940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8490A4-D1D8-D04B-193A-23974D6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ADD9D5-C81D-8F0C-C26E-A49875B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FE1-4597-438D-9DAE-E620ACDC3535}" type="datetime1">
              <a:rPr lang="pt-PT" smtClean="0"/>
              <a:t>19/01/2024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AD1921-3C56-1C41-63A5-BDB62AA1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7F5C9-2960-EDFD-7BA9-57A3913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3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2116-827B-F2F2-0A39-0F376568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11871-D046-3F4A-DA6E-8655A5D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250C09-5533-2271-0FC1-C6A8A879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6B63C6-A8A3-C273-A4A4-EE7408B2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5167-F22A-4F27-B860-7009257E6E19}" type="datetime1">
              <a:rPr lang="pt-PT" smtClean="0"/>
              <a:t>19/01/2024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D01DBA-857E-D17A-A3BE-3248E5E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D755BD-82F6-762B-E333-61BA514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7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6FEE-AB0C-25D4-FC6E-E3DA1AB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DC00A4-218F-9B63-2ED4-74F639B7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B5A600-915D-E04B-2CCF-29D87BCA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9448ED4-F0D3-B2B4-A27C-A682E9C0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2421D0-8493-0C6B-32A0-4E534FEE5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2AF81CA-7A1D-02EA-DF76-6FCAFA56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4E9-9FC1-4946-B393-B93BCF00B9C4}" type="datetime1">
              <a:rPr lang="pt-PT" smtClean="0"/>
              <a:t>19/01/2024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ECE4211-FB88-365E-05E8-C2F777E0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9946C8F-120E-C03A-BF5C-21861C7B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9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627F-05B4-95FE-AE91-6D2B611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5FD1CD-7259-40DC-83B6-D345500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6BD6-F539-41B9-8AFF-EC5BE7FB4A5A}" type="datetime1">
              <a:rPr lang="pt-PT" smtClean="0"/>
              <a:t>19/01/2024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6275FF-8C24-355C-50E1-FE174F4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FE325B-5E3A-7EEA-E3E5-77F812A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B812DC4-C730-8BEF-5EFA-E81E4C0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FE0-31E6-49C1-9CD6-511961926312}" type="datetime1">
              <a:rPr lang="pt-PT" smtClean="0"/>
              <a:t>19/01/2024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DE9A2D6-4BF0-0B6E-4AF2-772F9F13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0F3C23-FEA9-216C-6B71-B56A4F9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2E83-5A6C-4F94-C44B-213D5396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13A336-A5C6-6F26-DEDF-4CC8A91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0F2A30-5459-2666-1D6A-DD164DF5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2D1AD7-7323-0A64-5A7F-B916FF9E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89A-981E-4BDF-A30B-0D6A21C5C259}" type="datetime1">
              <a:rPr lang="pt-PT" smtClean="0"/>
              <a:t>19/01/2024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05DDD8-C1AB-77AA-0BEC-ED3BBB8D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F8BF38-36C4-4A46-2891-7F842FC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79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C6A6-C267-1018-4DFB-2F31643E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95DF50A-48A8-0601-2FE0-12DC166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846F1F-414B-25FE-139A-2041468C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591F83-E4F5-CE15-6359-9EFAD9A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E209-465E-4045-A878-BD2602519B9B}" type="datetime1">
              <a:rPr lang="pt-PT" smtClean="0"/>
              <a:t>19/01/2024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0CA917-7084-2B22-7493-3D17BA4C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BC9608-54C6-1FF0-CE6D-A772AD2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5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CA1385-78EF-4E57-6A87-1666BB3B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8B0749-CD92-1F8C-A8C5-69DFB21E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AD329-F580-AE90-B861-A5ABD5C8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1CFD-EF93-4985-A286-46F020B51F52}" type="datetime1">
              <a:rPr lang="pt-PT" smtClean="0"/>
              <a:t>19/01/2024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2920F7-ACB9-9780-BA1B-B45FDA8A3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EA138F-0B33-3D96-52AB-F97087BD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49F3-9C76-EC39-D8EB-98A824C6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857094"/>
            <a:ext cx="9789458" cy="1523999"/>
          </a:xfrm>
        </p:spPr>
        <p:txBody>
          <a:bodyPr>
            <a:normAutofit/>
          </a:bodyPr>
          <a:lstStyle/>
          <a:p>
            <a:r>
              <a:rPr lang="pt-PT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2ª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1EEA-7EBC-4FF0-A13E-574295FA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1378"/>
            <a:ext cx="9144000" cy="747904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 de Acesso Móvel a Sistemas de Informação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Técnico Superior Profissional em Programação de Sistemas de Informação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2E79A7-761A-5FC4-1CD4-00948ECF430F}"/>
              </a:ext>
            </a:extLst>
          </p:cNvPr>
          <p:cNvSpPr txBox="1">
            <a:spLocks/>
          </p:cNvSpPr>
          <p:nvPr/>
        </p:nvSpPr>
        <p:spPr>
          <a:xfrm>
            <a:off x="1524000" y="5425576"/>
            <a:ext cx="9144000" cy="9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Diana Catarino – 2220863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Jesus - 2211923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1C572A-9D6B-27E6-640D-EA2F1C60E73B}"/>
              </a:ext>
            </a:extLst>
          </p:cNvPr>
          <p:cNvSpPr/>
          <p:nvPr/>
        </p:nvSpPr>
        <p:spPr>
          <a:xfrm>
            <a:off x="0" y="6212541"/>
            <a:ext cx="12192000" cy="645459"/>
          </a:xfrm>
          <a:prstGeom prst="rect">
            <a:avLst/>
          </a:prstGeom>
          <a:solidFill>
            <a:srgbClr val="FFC06D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logótipo, palmeira, fruta, texto&#10;&#10;Descrição gerada automaticamente">
            <a:extLst>
              <a:ext uri="{FF2B5EF4-FFF2-40B4-BE49-F238E27FC236}">
                <a16:creationId xmlns:a16="http://schemas.microsoft.com/office/drawing/2014/main" id="{D5B9542C-90CA-D8AC-D17E-B0D479F9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3" y="3219282"/>
            <a:ext cx="2206294" cy="22062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9D5E63-1F84-20A7-B386-63DEE62E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00" y="-38682"/>
            <a:ext cx="1987154" cy="783110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15280D7-62C5-DAEF-AD63-AE1E89A6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38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508637" y="319816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C6C27-CB53-77BD-6882-AC784135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49" y="793375"/>
            <a:ext cx="8382000" cy="3962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3D1F36-1E1B-F94E-75C9-D585CE12C766}"/>
              </a:ext>
            </a:extLst>
          </p:cNvPr>
          <p:cNvSpPr txBox="1"/>
          <p:nvPr/>
        </p:nvSpPr>
        <p:spPr>
          <a:xfrm>
            <a:off x="3363896" y="5217460"/>
            <a:ext cx="835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Nº total de sprints: 10;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2 semanas;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C66BAD-A85D-2E19-24F7-4923A962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979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508637" y="319816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198636-EC99-DBB9-F2E7-BC2C0E1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11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74C885-6054-21D6-BCB4-4FB232CE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12" y="1962398"/>
            <a:ext cx="8324551" cy="29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329100" y="3013501"/>
            <a:ext cx="2183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Justificação da</a:t>
            </a:r>
          </a:p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9DC881-CA6B-B6D5-D727-13FED3B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330492-C329-C1BF-CE43-F16B116CBB16}"/>
              </a:ext>
            </a:extLst>
          </p:cNvPr>
          <p:cNvSpPr txBox="1"/>
          <p:nvPr/>
        </p:nvSpPr>
        <p:spPr>
          <a:xfrm>
            <a:off x="3550023" y="2690335"/>
            <a:ext cx="6311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do padrão MVC;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Layouts desenvolvidos de acordo com a analise concorrencial;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baseado em material da unidade curricular;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581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C60D48-BB67-CB46-0604-3B1584DAD141}"/>
              </a:ext>
            </a:extLst>
          </p:cNvPr>
          <p:cNvSpPr txBox="1"/>
          <p:nvPr/>
        </p:nvSpPr>
        <p:spPr>
          <a:xfrm>
            <a:off x="3949803" y="3198167"/>
            <a:ext cx="429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 do produto final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510D6EF-8B9D-5AFF-E1FF-B4E5288C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337AE2-94C7-119C-1755-B939F35C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5C1B6C1-012B-5B22-06D1-DB7B997EB4BB}"/>
              </a:ext>
            </a:extLst>
          </p:cNvPr>
          <p:cNvSpPr/>
          <p:nvPr/>
        </p:nvSpPr>
        <p:spPr>
          <a:xfrm>
            <a:off x="3101788" y="1470212"/>
            <a:ext cx="7664824" cy="7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CB832A-FD24-BEE8-088F-1043D84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77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3179753" y="3198167"/>
            <a:ext cx="583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e requisitos finais implementados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66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82815" y="3198166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realizado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311E22-6A99-D1B2-AFD4-A4AD6628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89045"/>
              </p:ext>
            </p:extLst>
          </p:nvPr>
        </p:nvGraphicFramePr>
        <p:xfrm>
          <a:off x="0" y="960629"/>
          <a:ext cx="12191999" cy="447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684631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2076691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6945196"/>
                    </a:ext>
                  </a:extLst>
                </a:gridCol>
              </a:tblGrid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 e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Integração com 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8161"/>
                  </a:ext>
                </a:extLst>
              </a:tr>
              <a:tr h="879328">
                <a:tc>
                  <a:txBody>
                    <a:bodyPr/>
                    <a:lstStyle/>
                    <a:p>
                      <a:pPr algn="ctr"/>
                      <a:endParaRPr lang="pt-PT" sz="1400" b="0" u="sng" dirty="0"/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</a:t>
                      </a: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API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email/telemóvel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117519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 na API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email/telemóvel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1082283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das opções do menu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da </a:t>
                      </a: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</a:t>
                      </a: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</a:t>
                      </a:r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dos fragmentos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3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82815" y="3198166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realizado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311E22-6A99-D1B2-AFD4-A4AD6628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3964"/>
              </p:ext>
            </p:extLst>
          </p:nvPr>
        </p:nvGraphicFramePr>
        <p:xfrm>
          <a:off x="0" y="661154"/>
          <a:ext cx="12191999" cy="507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684631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2076691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6945196"/>
                    </a:ext>
                  </a:extLst>
                </a:gridCol>
              </a:tblGrid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e filtração dos resultados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Geolocalização</a:t>
                      </a:r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8161"/>
                  </a:ext>
                </a:extLst>
              </a:tr>
              <a:tr h="550837">
                <a:tc>
                  <a:txBody>
                    <a:bodyPr/>
                    <a:lstStyle/>
                    <a:p>
                      <a:pPr algn="ctr"/>
                      <a:endParaRPr lang="pt-PT" sz="1400" b="0" u="sng" dirty="0"/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Favoritos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Adicionar funcionalidade favoritos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botões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851782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Perfil do utilizador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Definições do 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104887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das reservas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Histórico das reservas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Detalhes das reservas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das faturas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Opção de download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599798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3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59F05CD-C84C-15A0-4E68-D3A918859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68381"/>
              </p:ext>
            </p:extLst>
          </p:nvPr>
        </p:nvGraphicFramePr>
        <p:xfrm>
          <a:off x="1" y="1902543"/>
          <a:ext cx="12191999" cy="3052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684630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2076692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2107861166"/>
                    </a:ext>
                  </a:extLst>
                </a:gridCol>
              </a:tblGrid>
              <a:tr h="558029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61359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Comentários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avaliação de comentários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02854"/>
                  </a:ext>
                </a:extLst>
              </a:tr>
              <a:tr h="103634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Detalhes da Fatura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de detalhes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Estado do pagamento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de cálculos do 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50649"/>
                  </a:ext>
                </a:extLst>
              </a:tr>
              <a:tr h="797185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endParaRPr lang="pt-PT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Duração: 60h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Duração: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87570"/>
                  </a:ext>
                </a:extLst>
              </a:tr>
            </a:tbl>
          </a:graphicData>
        </a:graphic>
      </p:graphicFrame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346711-22EA-8966-AE6F-8929217D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1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671342" y="319816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DF0FC3-B577-3F74-C694-24B65C1D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F4F8F46-7B55-85A0-60AF-3BA2B1B01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1764"/>
              </p:ext>
            </p:extLst>
          </p:nvPr>
        </p:nvGraphicFramePr>
        <p:xfrm>
          <a:off x="4970930" y="1678498"/>
          <a:ext cx="5011270" cy="396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2929369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</a:tblGrid>
              <a:tr h="558029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Tópico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Motivação de 0-10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61359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Tema e planeamento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02854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50649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Resolução de problemas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18903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72646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de tempo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0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96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-52831" y="3198167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e soluções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4CF23D-30A9-FE77-838F-8998D33D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99012"/>
              </p:ext>
            </p:extLst>
          </p:nvPr>
        </p:nvGraphicFramePr>
        <p:xfrm>
          <a:off x="3457388" y="2190377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Dificuldades esperadas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Possíveis soluções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geral da aplicação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em período letivo e/ou consulta na internet.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Ligação da API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sobre 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funcionamento das 3 componentes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Monitoramento das componentes e colaboração efetiva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do tempo (na implementação)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 à medida que os tópicos são lecionados.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5834-B270-1857-8A7D-A39CE0F0301F}"/>
              </a:ext>
            </a:extLst>
          </p:cNvPr>
          <p:cNvSpPr txBox="1"/>
          <p:nvPr/>
        </p:nvSpPr>
        <p:spPr>
          <a:xfrm>
            <a:off x="4186517" y="1277477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relativa à 1ª fase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822E79-1A7A-38EC-6C67-850A1D6D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4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-52831" y="3198166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e soluções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4CF23D-30A9-FE77-838F-8998D33D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08882"/>
              </p:ext>
            </p:extLst>
          </p:nvPr>
        </p:nvGraphicFramePr>
        <p:xfrm>
          <a:off x="3457388" y="2418079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geral da aplicação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materiais lecionados e resolvidos em aula.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Ligação da API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sobre a API e pesquisa na internet.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do tempo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5834-B270-1857-8A7D-A39CE0F0301F}"/>
              </a:ext>
            </a:extLst>
          </p:cNvPr>
          <p:cNvSpPr txBox="1"/>
          <p:nvPr/>
        </p:nvSpPr>
        <p:spPr>
          <a:xfrm>
            <a:off x="4186517" y="1465736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real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908F52-852A-75B0-DA1E-B13DCF51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8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468</Words>
  <Application>Microsoft Office PowerPoint</Application>
  <PresentationFormat>Ecrã Panorâmico</PresentationFormat>
  <Paragraphs>247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2ª Fase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2ª Fase</dc:title>
  <dc:creator>Maria Inês Gil Jesus</dc:creator>
  <cp:lastModifiedBy>Maria Inês Gil Jesus</cp:lastModifiedBy>
  <cp:revision>7</cp:revision>
  <dcterms:created xsi:type="dcterms:W3CDTF">2023-12-18T16:35:43Z</dcterms:created>
  <dcterms:modified xsi:type="dcterms:W3CDTF">2024-01-19T12:00:55Z</dcterms:modified>
</cp:coreProperties>
</file>