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59" r:id="rId4"/>
    <p:sldId id="261" r:id="rId5"/>
    <p:sldId id="266" r:id="rId6"/>
    <p:sldId id="262" r:id="rId7"/>
    <p:sldId id="263" r:id="rId8"/>
    <p:sldId id="267" r:id="rId9"/>
    <p:sldId id="264" r:id="rId10"/>
    <p:sldId id="268" r:id="rId11"/>
    <p:sldId id="265" r:id="rId12"/>
    <p:sldId id="258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F53DF-735B-4EC3-B627-85AD901AFB21}" type="datetimeFigureOut">
              <a:rPr lang="pt-PT" smtClean="0"/>
              <a:t>17/01/2024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CCB8-635A-45C2-A3D5-0D8891A9AE7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828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09948-6C30-1163-A598-8B166305A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AA1FB6-5623-F8FF-F7FA-5184F8D8D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82A363-D752-ACB0-BB55-6317BB36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7299-7F99-4B4B-827E-07BBC69CD153}" type="datetime1">
              <a:rPr lang="pt-PT" smtClean="0"/>
              <a:t>17/01/2024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43B5D1-F214-CEB3-29BC-A2A4DD02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EEF290-FA4D-27DA-E034-376BA209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791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12BB5-407D-562F-F98C-B84CC928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5591C81-6BBC-B6BD-290D-6BFFB69E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3BBC49C-B168-A30E-338C-DDE6829C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DB7D-677C-4C0E-A753-0ACD6F2C005C}" type="datetime1">
              <a:rPr lang="pt-PT" smtClean="0"/>
              <a:t>17/01/2024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12D9FC-C5BD-A0DC-8468-F4A7A12D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B382989-99D9-07DF-F4C4-4A94F7AB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31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26E231-F968-663A-9585-83C20A612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14345BB-6D55-8C8C-6BB6-165B74E5B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E80CF0-9D2E-987A-C44B-E56AAA3A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0A45-FCEB-4239-AA01-FA382F820F46}" type="datetime1">
              <a:rPr lang="pt-PT" smtClean="0"/>
              <a:t>17/01/2024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6FB662-C0C4-70CD-B7DE-D40CFD73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E6B5AA-BCF1-4A48-BF65-8CA070BC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22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E560D-8390-79F7-8C56-7EA99C2E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021427-785D-9635-B9BC-624E0F6C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3093708-A20F-AA62-CD62-202E80C1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5558-C7AE-480F-9E4C-A3708F65EDBA}" type="datetime1">
              <a:rPr lang="pt-PT" smtClean="0"/>
              <a:t>17/01/2024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5C17B3-821C-67E1-3E3D-579F49F9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04AA53-69A0-4DED-8A57-0C9B77F2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04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11117-9E3B-4C58-7559-61A10940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18490A4-D1D8-D04B-193A-23974D61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ADD9D5-C81D-8F0C-C26E-A49875BC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FE1-4597-438D-9DAE-E620ACDC3535}" type="datetime1">
              <a:rPr lang="pt-PT" smtClean="0"/>
              <a:t>17/01/2024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CAD1921-3C56-1C41-63A5-BDB62AA1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07F5C9-2960-EDFD-7BA9-57A3913E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432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A2116-827B-F2F2-0A39-0F376568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911871-D046-3F4A-DA6E-8655A5DE4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D250C09-5533-2271-0FC1-C6A8A879B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86B63C6-A8A3-C273-A4A4-EE7408B2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5167-F22A-4F27-B860-7009257E6E19}" type="datetime1">
              <a:rPr lang="pt-PT" smtClean="0"/>
              <a:t>17/01/2024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BD01DBA-857E-D17A-A3BE-3248E5E8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DD755BD-82F6-762B-E333-61BA514A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170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86FEE-AB0C-25D4-FC6E-E3DA1AB5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5DC00A4-218F-9B63-2ED4-74F639B78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3B5A600-915D-E04B-2CCF-29D87BCAE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9448ED4-F0D3-B2B4-A27C-A682E9C00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02421D0-8493-0C6B-32A0-4E534FEE5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2AF81CA-7A1D-02EA-DF76-6FCAFA56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D4E9-9FC1-4946-B393-B93BCF00B9C4}" type="datetime1">
              <a:rPr lang="pt-PT" smtClean="0"/>
              <a:t>17/01/2024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ECE4211-FB88-365E-05E8-C2F777E0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9946C8F-120E-C03A-BF5C-21861C7B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499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3627F-05B4-95FE-AE91-6D2B6113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85FD1CD-7259-40DC-83B6-D3455007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6BD6-F539-41B9-8AFF-EC5BE7FB4A5A}" type="datetime1">
              <a:rPr lang="pt-PT" smtClean="0"/>
              <a:t>17/01/2024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36275FF-8C24-355C-50E1-FE174F47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DFE325B-5E3A-7EEA-E3E5-77F812AE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675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B812DC4-C730-8BEF-5EFA-E81E4C0C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6FE0-31E6-49C1-9CD6-511961926312}" type="datetime1">
              <a:rPr lang="pt-PT" smtClean="0"/>
              <a:t>17/01/2024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DE9A2D6-4BF0-0B6E-4AF2-772F9F13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90F3C23-FEA9-216C-6B71-B56A4F98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149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F2E83-5A6C-4F94-C44B-213D5396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13A336-A5C6-6F26-DEDF-4CC8A913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F0F2A30-5459-2666-1D6A-DD164DF5A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22D1AD7-7323-0A64-5A7F-B916FF9E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89A-981E-4BDF-A30B-0D6A21C5C259}" type="datetime1">
              <a:rPr lang="pt-PT" smtClean="0"/>
              <a:t>17/01/2024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105DDD8-C1AB-77AA-0BEC-ED3BBB8D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0F8BF38-36C4-4A46-2891-7F842FC6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579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DC6A6-C267-1018-4DFB-2F31643E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95DF50A-48A8-0601-2FE0-12DC1664F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F846F1F-414B-25FE-139A-2041468C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6591F83-E4F5-CE15-6359-9EFAD9A8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E209-465E-4045-A878-BD2602519B9B}" type="datetime1">
              <a:rPr lang="pt-PT" smtClean="0"/>
              <a:t>17/01/2024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D0CA917-7084-2B22-7493-3D17BA4C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7BC9608-54C6-1FF0-CE6D-A772AD29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751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ACA1385-78EF-4E57-6A87-1666BB3B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8B0749-CD92-1F8C-A8C5-69DFB21E8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DAD329-F580-AE90-B861-A5ABD5C81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1CFD-EF93-4985-A286-46F020B51F52}" type="datetime1">
              <a:rPr lang="pt-PT" smtClean="0"/>
              <a:t>17/01/2024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2920F7-ACB9-9780-BA1B-B45FDA8A3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8EA138F-0B33-3D96-52AB-F97087BD0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DDC52-AADE-4553-A598-2BD136811E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96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149F3-9C76-EC39-D8EB-98A824C65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271" y="857094"/>
            <a:ext cx="9789458" cy="1523999"/>
          </a:xfrm>
        </p:spPr>
        <p:txBody>
          <a:bodyPr>
            <a:normAutofit/>
          </a:bodyPr>
          <a:lstStyle/>
          <a:p>
            <a:r>
              <a:rPr lang="pt-PT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2ª Fase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071EEA-7EBC-4FF0-A13E-574295FA9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1378"/>
            <a:ext cx="9144000" cy="747904"/>
          </a:xfrm>
        </p:spPr>
        <p:txBody>
          <a:bodyPr>
            <a:normAutofit lnSpcReduction="10000"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Unidade Curricular de Acesso Móvel a Sistemas de Informação</a:t>
            </a:r>
          </a:p>
          <a:p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 Técnico Superior Profissional em Programação de Sistemas de Informação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2E79A7-761A-5FC4-1CD4-00948ECF430F}"/>
              </a:ext>
            </a:extLst>
          </p:cNvPr>
          <p:cNvSpPr txBox="1">
            <a:spLocks/>
          </p:cNvSpPr>
          <p:nvPr/>
        </p:nvSpPr>
        <p:spPr>
          <a:xfrm>
            <a:off x="1524000" y="5425576"/>
            <a:ext cx="9144000" cy="96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Diana Catarino – 2220863</a:t>
            </a:r>
          </a:p>
          <a:p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 Jesus - 2211923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F1C572A-9D6B-27E6-640D-EA2F1C60E73B}"/>
              </a:ext>
            </a:extLst>
          </p:cNvPr>
          <p:cNvSpPr/>
          <p:nvPr/>
        </p:nvSpPr>
        <p:spPr>
          <a:xfrm>
            <a:off x="0" y="6212541"/>
            <a:ext cx="12192000" cy="645459"/>
          </a:xfrm>
          <a:prstGeom prst="rect">
            <a:avLst/>
          </a:prstGeom>
          <a:solidFill>
            <a:srgbClr val="FFC06D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 descr="Uma imagem com logótipo, palmeira, fruta, texto&#10;&#10;Descrição gerada automaticamente">
            <a:extLst>
              <a:ext uri="{FF2B5EF4-FFF2-40B4-BE49-F238E27FC236}">
                <a16:creationId xmlns:a16="http://schemas.microsoft.com/office/drawing/2014/main" id="{D5B9542C-90CA-D8AC-D17E-B0D479F97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53" y="3219282"/>
            <a:ext cx="2206294" cy="22062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D9D5E63-1F84-20A7-B386-63DEE62E2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500" y="-38682"/>
            <a:ext cx="1987154" cy="783110"/>
          </a:xfrm>
          <a:prstGeom prst="rect">
            <a:avLst/>
          </a:prstGeom>
        </p:spPr>
      </p:pic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15280D7-62C5-DAEF-AD63-AE1E89A6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4945-F0C0-425A-983C-4E3B26D17B2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138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508637" y="3198167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2A667B-0068-CFB2-B4A1-53C3F82A6F37}"/>
              </a:ext>
            </a:extLst>
          </p:cNvPr>
          <p:cNvSpPr txBox="1"/>
          <p:nvPr/>
        </p:nvSpPr>
        <p:spPr>
          <a:xfrm>
            <a:off x="6096000" y="3059667"/>
            <a:ext cx="182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highlight>
                  <a:srgbClr val="FFFF00"/>
                </a:highlight>
              </a:rPr>
              <a:t>Incluir tabelas???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3198636-EC99-DBB9-F2E7-BC2C0E10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217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329100" y="3013501"/>
            <a:ext cx="2183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Justificação da</a:t>
            </a:r>
          </a:p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A9DC881-CA6B-B6D5-D727-13FED3B8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11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3325F8-AE52-408E-9906-466A320EB26C}"/>
              </a:ext>
            </a:extLst>
          </p:cNvPr>
          <p:cNvSpPr txBox="1"/>
          <p:nvPr/>
        </p:nvSpPr>
        <p:spPr>
          <a:xfrm flipH="1">
            <a:off x="6096000" y="2644169"/>
            <a:ext cx="222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ighlight>
                  <a:srgbClr val="FFFF00"/>
                </a:highlight>
              </a:rPr>
              <a:t>concluir</a:t>
            </a:r>
          </a:p>
        </p:txBody>
      </p:sp>
    </p:spTree>
    <p:extLst>
      <p:ext uri="{BB962C8B-B14F-4D97-AF65-F5344CB8AC3E}">
        <p14:creationId xmlns:p14="http://schemas.microsoft.com/office/powerpoint/2010/main" val="56581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FE9527-C4CC-AF8A-0A8E-9905404E204A}"/>
              </a:ext>
            </a:extLst>
          </p:cNvPr>
          <p:cNvSpPr txBox="1"/>
          <p:nvPr/>
        </p:nvSpPr>
        <p:spPr>
          <a:xfrm>
            <a:off x="4276165" y="2707342"/>
            <a:ext cx="67614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Pontos a explorar: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pt-PT" dirty="0"/>
              <a:t>Contextualização da aplicação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pt-PT" dirty="0"/>
              <a:t>Requisitos finais implementados (em comparação com a 1ª fase)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pt-PT" dirty="0"/>
              <a:t>Trabalho realizado e se foi ou não semelhante ao quadro da 1ª fase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pt-PT" dirty="0"/>
              <a:t>Motivação, dúvidas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pt-PT" dirty="0"/>
              <a:t>Metodologia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pt-PT" dirty="0"/>
              <a:t>O porquê de Y estar como está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pt-PT" dirty="0"/>
              <a:t>Descrição sumária do produto final e a sua demonstração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pt-PT" dirty="0"/>
              <a:t>ATENÇÃO: 15 MINUTOS APENAS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C60D48-BB67-CB46-0604-3B1584DAD141}"/>
              </a:ext>
            </a:extLst>
          </p:cNvPr>
          <p:cNvSpPr txBox="1"/>
          <p:nvPr/>
        </p:nvSpPr>
        <p:spPr>
          <a:xfrm>
            <a:off x="420215" y="3198167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510D6EF-8B9D-5AFF-E1FF-B4E5288C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5337AE2-94C7-119C-1755-B939F35CD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" y="0"/>
            <a:ext cx="12192528" cy="685829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5C1B6C1-012B-5B22-06D1-DB7B997EB4BB}"/>
              </a:ext>
            </a:extLst>
          </p:cNvPr>
          <p:cNvSpPr/>
          <p:nvPr/>
        </p:nvSpPr>
        <p:spPr>
          <a:xfrm>
            <a:off x="3101788" y="1470212"/>
            <a:ext cx="7664824" cy="735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0CB832A-FD24-BEE8-088F-1043D84A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777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208074" y="3013501"/>
            <a:ext cx="2425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 finais </a:t>
            </a:r>
          </a:p>
          <a:p>
            <a:pPr algn="ctr"/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implementados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34DA06FA-8D5F-69E0-A63D-D52AC846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675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82815" y="3198166"/>
            <a:ext cx="267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Trabalho realizado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7311E22-6A99-D1B2-AFD4-A4AD66280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59610"/>
              </p:ext>
            </p:extLst>
          </p:nvPr>
        </p:nvGraphicFramePr>
        <p:xfrm>
          <a:off x="3343835" y="91439"/>
          <a:ext cx="812800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934">
                  <a:extLst>
                    <a:ext uri="{9D8B030D-6E8A-4147-A177-3AD203B41FA5}">
                      <a16:colId xmlns:a16="http://schemas.microsoft.com/office/drawing/2014/main" val="3626579494"/>
                    </a:ext>
                  </a:extLst>
                </a:gridCol>
                <a:gridCol w="3123087">
                  <a:extLst>
                    <a:ext uri="{9D8B030D-6E8A-4147-A177-3AD203B41FA5}">
                      <a16:colId xmlns:a16="http://schemas.microsoft.com/office/drawing/2014/main" val="2360776279"/>
                    </a:ext>
                  </a:extLst>
                </a:gridCol>
                <a:gridCol w="1384461">
                  <a:extLst>
                    <a:ext uri="{9D8B030D-6E8A-4147-A177-3AD203B41FA5}">
                      <a16:colId xmlns:a16="http://schemas.microsoft.com/office/drawing/2014/main" val="3358493901"/>
                    </a:ext>
                  </a:extLst>
                </a:gridCol>
                <a:gridCol w="1116259">
                  <a:extLst>
                    <a:ext uri="{9D8B030D-6E8A-4147-A177-3AD203B41FA5}">
                      <a16:colId xmlns:a16="http://schemas.microsoft.com/office/drawing/2014/main" val="1331635365"/>
                    </a:ext>
                  </a:extLst>
                </a:gridCol>
                <a:gridCol w="1116259">
                  <a:extLst>
                    <a:ext uri="{9D8B030D-6E8A-4147-A177-3AD203B41FA5}">
                      <a16:colId xmlns:a16="http://schemas.microsoft.com/office/drawing/2014/main" val="1336945196"/>
                    </a:ext>
                  </a:extLst>
                </a:gridCol>
              </a:tblGrid>
              <a:tr h="361332">
                <a:tc>
                  <a:txBody>
                    <a:bodyPr/>
                    <a:lstStyle/>
                    <a:p>
                      <a:pPr algn="ctr"/>
                      <a:r>
                        <a:rPr lang="pt-PT" sz="18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Atividades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Tarefas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Duração Estimada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Duração</a:t>
                      </a:r>
                    </a:p>
                    <a:p>
                      <a:pPr algn="ctr"/>
                      <a:r>
                        <a:rPr lang="pt-PT" sz="18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2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Registo e 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Integração com a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24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800" b="0" u="sng" dirty="0"/>
                    </a:p>
                    <a:p>
                      <a:pPr algn="ctr"/>
                      <a:r>
                        <a:rPr lang="pt-PT" sz="18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Logar</a:t>
                      </a: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 API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Verificação de email/telemóvel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0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8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8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Registo na API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Verificação de email/telemóvel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9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8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8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Menu Principal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Implementação das opções do menu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20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8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8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Localização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Exibição e filtração de resultados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Geolocalização</a:t>
                      </a:r>
                      <a:endParaRPr lang="pt-PT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38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8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8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Favoritos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Adicionar funcionalidade favoritos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709373"/>
                  </a:ext>
                </a:extLst>
              </a:tr>
            </a:tbl>
          </a:graphicData>
        </a:graphic>
      </p:graphicFrame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08B2696-D35C-D976-5419-512FB2C7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266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59F05CD-C84C-15A0-4E68-D3A918859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29993"/>
              </p:ext>
            </p:extLst>
          </p:nvPr>
        </p:nvGraphicFramePr>
        <p:xfrm>
          <a:off x="3478305" y="365759"/>
          <a:ext cx="812800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934">
                  <a:extLst>
                    <a:ext uri="{9D8B030D-6E8A-4147-A177-3AD203B41FA5}">
                      <a16:colId xmlns:a16="http://schemas.microsoft.com/office/drawing/2014/main" val="3626579494"/>
                    </a:ext>
                  </a:extLst>
                </a:gridCol>
                <a:gridCol w="3123087">
                  <a:extLst>
                    <a:ext uri="{9D8B030D-6E8A-4147-A177-3AD203B41FA5}">
                      <a16:colId xmlns:a16="http://schemas.microsoft.com/office/drawing/2014/main" val="2360776279"/>
                    </a:ext>
                  </a:extLst>
                </a:gridCol>
                <a:gridCol w="1384461">
                  <a:extLst>
                    <a:ext uri="{9D8B030D-6E8A-4147-A177-3AD203B41FA5}">
                      <a16:colId xmlns:a16="http://schemas.microsoft.com/office/drawing/2014/main" val="3358493901"/>
                    </a:ext>
                  </a:extLst>
                </a:gridCol>
                <a:gridCol w="1116259">
                  <a:extLst>
                    <a:ext uri="{9D8B030D-6E8A-4147-A177-3AD203B41FA5}">
                      <a16:colId xmlns:a16="http://schemas.microsoft.com/office/drawing/2014/main" val="1331635365"/>
                    </a:ext>
                  </a:extLst>
                </a:gridCol>
                <a:gridCol w="1116259">
                  <a:extLst>
                    <a:ext uri="{9D8B030D-6E8A-4147-A177-3AD203B41FA5}">
                      <a16:colId xmlns:a16="http://schemas.microsoft.com/office/drawing/2014/main" val="2107861166"/>
                    </a:ext>
                  </a:extLst>
                </a:gridCol>
              </a:tblGrid>
              <a:tr h="438428">
                <a:tc>
                  <a:txBody>
                    <a:bodyPr/>
                    <a:lstStyle/>
                    <a:p>
                      <a:pPr algn="ctr"/>
                      <a:r>
                        <a:rPr lang="pt-PT" sz="18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Atividades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Tarefas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Duração estimada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Duração</a:t>
                      </a:r>
                    </a:p>
                    <a:p>
                      <a:pPr algn="ctr"/>
                      <a:r>
                        <a:rPr lang="pt-PT" sz="1800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2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Perfil do utilizador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45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8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8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Gestão das Reservas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Histórico das Reservas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4h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5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8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8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Exibição das Faturas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Opção de download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0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8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8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Comentários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 de avaliação de comentários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20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8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PT" sz="1800" b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Detalhes da Fatura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Exibição de detalhes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Estado do pagamento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Exibição de cálculos do Iva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Diana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1h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3h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5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800" b="0" u="sng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endParaRPr lang="pt-PT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de Duração: 60h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87570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5248FBA-B86F-6A1B-C8CF-4E59FB181AB6}"/>
              </a:ext>
            </a:extLst>
          </p:cNvPr>
          <p:cNvSpPr txBox="1"/>
          <p:nvPr/>
        </p:nvSpPr>
        <p:spPr>
          <a:xfrm>
            <a:off x="82815" y="3198166"/>
            <a:ext cx="267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Trabalho realizado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8346711-22EA-8966-AE6F-8929217D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515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671342" y="3198167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FFE9F1-DF4D-2216-E578-7CD5AB5EF106}"/>
              </a:ext>
            </a:extLst>
          </p:cNvPr>
          <p:cNvSpPr txBox="1"/>
          <p:nvPr/>
        </p:nvSpPr>
        <p:spPr>
          <a:xfrm>
            <a:off x="3424518" y="672353"/>
            <a:ext cx="803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>
                <a:highlight>
                  <a:srgbClr val="FFFF00"/>
                </a:highlight>
              </a:rPr>
              <a:t>Concluir</a:t>
            </a:r>
            <a:r>
              <a:rPr lang="pt-PT" dirty="0"/>
              <a:t>;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2DF0FC3-B577-3F74-C694-24B65C1D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896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-52831" y="3198167"/>
            <a:ext cx="2947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e soluções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74CF23D-30A9-FE77-838F-8998D33D6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96022"/>
              </p:ext>
            </p:extLst>
          </p:nvPr>
        </p:nvGraphicFramePr>
        <p:xfrm>
          <a:off x="3457388" y="2190377"/>
          <a:ext cx="8128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265794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31635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Dificuldades esperadas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Possíveis soluções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2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Implementação geral da aplicação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Treino e consulta de exemplos realizados em período letivo e/ou consulta na internet.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0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Ligação da API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Treino e consulta de exemplos realizados sobre a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9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 funcionamento das 3 componentes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Monitoramento das componentes e colaboração efetiva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20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Gestão do tempo (na implementação)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Desenvolvimento à medida que os tópicos são lecionados.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38259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F0715834-B270-1857-8A7D-A39CE0F0301F}"/>
              </a:ext>
            </a:extLst>
          </p:cNvPr>
          <p:cNvSpPr txBox="1"/>
          <p:nvPr/>
        </p:nvSpPr>
        <p:spPr>
          <a:xfrm>
            <a:off x="4186517" y="1277477"/>
            <a:ext cx="641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relativa à 1ª fase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822E79-1A7A-38EC-6C67-850A1D6D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447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-52831" y="3198166"/>
            <a:ext cx="2947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e soluções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74CF23D-30A9-FE77-838F-8998D33D6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7531"/>
              </p:ext>
            </p:extLst>
          </p:nvPr>
        </p:nvGraphicFramePr>
        <p:xfrm>
          <a:off x="3457388" y="2418079"/>
          <a:ext cx="8128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265794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31635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Dificuldades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Soluções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2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Implementação geral da aplicação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Consulta de materiais lecionados e resolvidos em aula.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0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Ligação da API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Treino e consulta de exemplos realizados sobre a API e pesquisa na internet.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9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Gestão do tempo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38259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F0715834-B270-1857-8A7D-A39CE0F0301F}"/>
              </a:ext>
            </a:extLst>
          </p:cNvPr>
          <p:cNvSpPr txBox="1"/>
          <p:nvPr/>
        </p:nvSpPr>
        <p:spPr>
          <a:xfrm>
            <a:off x="4186517" y="1465736"/>
            <a:ext cx="641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real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908F52-852A-75B0-DA1E-B13DCF51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608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7D94E4-F82A-1338-FBD4-CDE90BB1FC1E}"/>
              </a:ext>
            </a:extLst>
          </p:cNvPr>
          <p:cNvSpPr/>
          <p:nvPr/>
        </p:nvSpPr>
        <p:spPr>
          <a:xfrm>
            <a:off x="0" y="0"/>
            <a:ext cx="2841812" cy="6858000"/>
          </a:xfrm>
          <a:prstGeom prst="rect">
            <a:avLst/>
          </a:prstGeom>
          <a:solidFill>
            <a:srgbClr val="FFC06D"/>
          </a:solidFill>
          <a:ln>
            <a:solidFill>
              <a:srgbClr val="FFC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51D71E-4C7C-AC36-02A6-0855FEBD87EF}"/>
              </a:ext>
            </a:extLst>
          </p:cNvPr>
          <p:cNvSpPr txBox="1"/>
          <p:nvPr/>
        </p:nvSpPr>
        <p:spPr>
          <a:xfrm>
            <a:off x="508637" y="3198167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9C6C27-CB53-77BD-6882-AC784135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49" y="793375"/>
            <a:ext cx="8382000" cy="39624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3D1F36-1E1B-F94E-75C9-D585CE12C766}"/>
              </a:ext>
            </a:extLst>
          </p:cNvPr>
          <p:cNvSpPr txBox="1"/>
          <p:nvPr/>
        </p:nvSpPr>
        <p:spPr>
          <a:xfrm>
            <a:off x="3363896" y="5217460"/>
            <a:ext cx="8355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Nº total de sprints: 10;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Duração: 2 semanas;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C66BAD-A85D-2E19-24F7-4923A962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C52-AADE-4553-A598-2BD136811E32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9795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410</Words>
  <Application>Microsoft Office PowerPoint</Application>
  <PresentationFormat>Ecrã Panorâmico</PresentationFormat>
  <Paragraphs>185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Tema do Office</vt:lpstr>
      <vt:lpstr>Apresentação 2ª Fase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2ª Fase</dc:title>
  <dc:creator>Maria Inês Gil Jesus</dc:creator>
  <cp:lastModifiedBy>Maria Inês Gil Jesus</cp:lastModifiedBy>
  <cp:revision>3</cp:revision>
  <dcterms:created xsi:type="dcterms:W3CDTF">2023-12-18T16:35:43Z</dcterms:created>
  <dcterms:modified xsi:type="dcterms:W3CDTF">2024-01-17T13:32:41Z</dcterms:modified>
</cp:coreProperties>
</file>