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526A-6448-8AC5-5F71-2EE5CFA92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6C9834-9FA9-0AE9-3ADC-3C472AE5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DF14F5-AE0C-6755-3663-833E11B7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75F223-9FF6-D26B-6346-702CF896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357EC3-35F8-83C0-493A-334091B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5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368D-18DD-E545-B888-80922A5D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393E8FA-B4DA-CBBB-301D-D90E170C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EA990-38C8-EB7F-21EB-036E327D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0E41DD-4559-EAEA-AD75-C7C19219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3A37FF-FCC6-DF77-A3E9-7E4E0A0F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13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213519-0B67-383F-BB08-9DFCDBA81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F8AF61-2FA4-654F-0BBB-547B05FD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FA1BFC-E8CC-73CF-6F99-0EE06C0A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390F65-20A4-C445-E816-7BD37A1B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490BAB-CFAC-BE74-68A3-67023A3C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50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E69C9-1D3B-D822-87F1-2F4DD2B1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7EE84C-11DE-07FB-1130-7F4BB944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B8D5DD-FB47-0294-EB19-317540A8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7928AA-0759-AD3C-6C13-83A0FFB0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71B5DA-8307-62ED-3E81-11F8634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5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92E10-839A-9F60-EC18-4A2DF234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D1D007-56A0-B694-9F9E-BB05923F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E8BA3C-AA20-43D0-04D8-EA23FDC1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7D8D54-D8D3-B963-82E7-9EBCD087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418C7D-1F8B-4DA1-0AF2-4368B700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92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EBBEC-198D-B155-5EA4-61045B2B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618A7-FD6D-54A8-1340-A194E6998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3AF635-838D-2366-AACD-CEDAAEB7B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EB4C351-7DF5-7F57-96FB-75A2F5FB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29A05F-7AAD-BE4C-DC34-49DF1E80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C3F89A-74BC-A87D-265C-1996D9C2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05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ED3B-D250-26CF-267F-AF5E344B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DF1977-CA39-FCA8-D068-BB5CFA07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A122E8-D543-2703-9AA0-349E87A7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7B355DE-EA34-5A53-F9DF-ECD43632E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489A9AA-63B3-378D-7E55-E29D02DEB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4617388-E0B4-270F-DC4A-FC4D3190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A561270-9256-B405-8221-599A3F4E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E32580D-8160-67D6-1860-78153D64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0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B7FB8-FE7D-2FEF-2205-5631210D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0FC2AD8-4A2D-FC10-DD5F-74FB47F9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7678B23-8064-F2D1-4770-9DDCA11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9A0DBA-76F3-4D7B-FA04-E0CB33DC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6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8B356C-212F-157F-683F-912CC7EF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0B3A191-845B-9F81-4DC6-623F75D7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2694F91-4D04-9E89-8A79-8EF50500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7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8535B-DAEA-79E8-4480-E5F38331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94F272-553B-D37B-E4F8-CC850104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EE9CC9F-F654-02C5-5703-3F0E1EB4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2FDC96C-0B93-809F-10AD-666BDEB0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9A8061-C8AD-9348-854F-4C3A4864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AFF841-9DBF-D38C-94AD-73590398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9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8C87-B3AD-D16B-4BF3-36139685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B1116CD-0DE4-7E91-5675-A774EC12B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81BC19-F3B4-6FA9-B55B-3C444830B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E7E205-B427-8A9D-395B-EB433746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EE4AC4-F5A2-4D8B-F75D-B795FBA9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4EAF73-9537-041F-68C7-B5FB7FA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1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99F3B88-960A-E0C6-4BEE-46E0F740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F76FEB-572E-B005-73A0-621843A2B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E4454B-E1CB-2425-D0CF-D00C3A3B0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7796-FB90-444A-BC82-8AD157D6DA25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94B81B-11FE-A132-CB90-B6767A96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AB1AFB-2697-CB29-3DF4-BDB525FC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4945-F0C0-425A-983C-4E3B26D17B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5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49F3-9C76-EC39-D8EB-98A824C6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1905001"/>
            <a:ext cx="9789458" cy="1523999"/>
          </a:xfrm>
        </p:spPr>
        <p:txBody>
          <a:bodyPr>
            <a:normAutofit/>
          </a:bodyPr>
          <a:lstStyle/>
          <a:p>
            <a:r>
              <a:rPr lang="pt-PT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1ª Fase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71EEA-7EBC-4FF0-A13E-574295FA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7127"/>
            <a:ext cx="9144000" cy="531476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 de Acesso Móvel a Sistemas de Informação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2E79A7-761A-5FC4-1CD4-00948ECF430F}"/>
              </a:ext>
            </a:extLst>
          </p:cNvPr>
          <p:cNvSpPr txBox="1">
            <a:spLocks/>
          </p:cNvSpPr>
          <p:nvPr/>
        </p:nvSpPr>
        <p:spPr>
          <a:xfrm>
            <a:off x="1524000" y="4116729"/>
            <a:ext cx="9144000" cy="96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Diana Catarino – 2220863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Jesus - 2211923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B9BDBF-5736-163B-6F56-61336FBC9B61}"/>
              </a:ext>
            </a:extLst>
          </p:cNvPr>
          <p:cNvSpPr/>
          <p:nvPr/>
        </p:nvSpPr>
        <p:spPr>
          <a:xfrm>
            <a:off x="0" y="0"/>
            <a:ext cx="12192000" cy="64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1C572A-9D6B-27E6-640D-EA2F1C60E73B}"/>
              </a:ext>
            </a:extLst>
          </p:cNvPr>
          <p:cNvSpPr/>
          <p:nvPr/>
        </p:nvSpPr>
        <p:spPr>
          <a:xfrm>
            <a:off x="0" y="6212541"/>
            <a:ext cx="12192000" cy="64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3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682920-86F3-7BA5-4623-28CCCC2FE284}"/>
              </a:ext>
            </a:extLst>
          </p:cNvPr>
          <p:cNvSpPr txBox="1"/>
          <p:nvPr/>
        </p:nvSpPr>
        <p:spPr>
          <a:xfrm>
            <a:off x="3957917" y="645459"/>
            <a:ext cx="4276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6AAEFB-560A-2A44-7814-C32C8B888AB0}"/>
              </a:ext>
            </a:extLst>
          </p:cNvPr>
          <p:cNvSpPr/>
          <p:nvPr/>
        </p:nvSpPr>
        <p:spPr>
          <a:xfrm>
            <a:off x="0" y="0"/>
            <a:ext cx="12192000" cy="64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 descr="Uma imagem com logótipo, palmeira, fruta, texto&#10;&#10;Descrição gerada automaticamente">
            <a:extLst>
              <a:ext uri="{FF2B5EF4-FFF2-40B4-BE49-F238E27FC236}">
                <a16:creationId xmlns:a16="http://schemas.microsoft.com/office/drawing/2014/main" id="{0F1B48CD-3A22-E604-A417-FEF0ADE7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9" y="2159569"/>
            <a:ext cx="2951237" cy="29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1ª Fase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1ª Fase</dc:title>
  <dc:creator>Maria Inês Gil Jesus</dc:creator>
  <cp:lastModifiedBy>Maria Inês Gil Jesus</cp:lastModifiedBy>
  <cp:revision>1</cp:revision>
  <dcterms:created xsi:type="dcterms:W3CDTF">2023-10-24T10:38:24Z</dcterms:created>
  <dcterms:modified xsi:type="dcterms:W3CDTF">2023-10-24T10:38:51Z</dcterms:modified>
</cp:coreProperties>
</file>