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09948-6C30-1163-A598-8B166305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A1FB6-5623-F8FF-F7FA-5184F8D8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82A363-D752-ACB0-BB55-6317BB36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43B5D1-F214-CEB3-29BC-A2A4DD02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EEF290-FA4D-27DA-E034-376BA209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9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12BB5-407D-562F-F98C-B84CC92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591C81-6BBC-B6BD-290D-6BFFB69E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BC49C-B168-A30E-338C-DDE6829C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12D9FC-C5BD-A0DC-8468-F4A7A12D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382989-99D9-07DF-F4C4-4A94F7AB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3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26E231-F968-663A-9585-83C20A612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14345BB-6D55-8C8C-6BB6-165B74E5B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E80CF0-9D2E-987A-C44B-E56AAA3A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FB662-C0C4-70CD-B7DE-D40CFD73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E6B5AA-BCF1-4A48-BF65-8CA070B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2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560D-8390-79F7-8C56-7EA99C2E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021427-785D-9635-B9BC-624E0F6C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093708-A20F-AA62-CD62-202E80C1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5C17B3-821C-67E1-3E3D-579F49F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04AA53-69A0-4DED-8A57-0C9B77F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0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11117-9E3B-4C58-7559-61A10940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18490A4-D1D8-D04B-193A-23974D6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ADD9D5-C81D-8F0C-C26E-A49875BC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AD1921-3C56-1C41-63A5-BDB62AA1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7F5C9-2960-EDFD-7BA9-57A3913E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32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A2116-827B-F2F2-0A39-0F376568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911871-D046-3F4A-DA6E-8655A5D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D250C09-5533-2271-0FC1-C6A8A879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6B63C6-A8A3-C273-A4A4-EE7408B2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D01DBA-857E-D17A-A3BE-3248E5E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D755BD-82F6-762B-E333-61BA514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17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6FEE-AB0C-25D4-FC6E-E3DA1AB5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DC00A4-218F-9B63-2ED4-74F639B78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B5A600-915D-E04B-2CCF-29D87BCA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9448ED4-F0D3-B2B4-A27C-A682E9C0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02421D0-8493-0C6B-32A0-4E534FEE5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2AF81CA-7A1D-02EA-DF76-6FCAFA56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ECE4211-FB88-365E-05E8-C2F777E0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9946C8F-120E-C03A-BF5C-21861C7B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9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627F-05B4-95FE-AE91-6D2B611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85FD1CD-7259-40DC-83B6-D345500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6275FF-8C24-355C-50E1-FE174F4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DFE325B-5E3A-7EEA-E3E5-77F812A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7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B812DC4-C730-8BEF-5EFA-E81E4C0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DE9A2D6-4BF0-0B6E-4AF2-772F9F13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0F3C23-FEA9-216C-6B71-B56A4F98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4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2E83-5A6C-4F94-C44B-213D5396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13A336-A5C6-6F26-DEDF-4CC8A91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0F2A30-5459-2666-1D6A-DD164DF5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2D1AD7-7323-0A64-5A7F-B916FF9E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05DDD8-C1AB-77AA-0BEC-ED3BBB8D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F8BF38-36C4-4A46-2891-7F842FC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79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C6A6-C267-1018-4DFB-2F31643E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95DF50A-48A8-0601-2FE0-12DC1664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846F1F-414B-25FE-139A-2041468C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591F83-E4F5-CE15-6359-9EFAD9A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0CA917-7084-2B22-7493-3D17BA4C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BC9608-54C6-1FF0-CE6D-A772AD29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5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CA1385-78EF-4E57-6A87-1666BB3B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8B0749-CD92-1F8C-A8C5-69DFB21E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AD329-F580-AE90-B861-A5ABD5C8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24F6-D351-4D3C-A35D-10894E2D96B2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2920F7-ACB9-9780-BA1B-B45FDA8A3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EA138F-0B33-3D96-52AB-F97087BD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49F3-9C76-EC39-D8EB-98A824C6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857094"/>
            <a:ext cx="9789458" cy="1523999"/>
          </a:xfrm>
        </p:spPr>
        <p:txBody>
          <a:bodyPr>
            <a:normAutofit/>
          </a:bodyPr>
          <a:lstStyle/>
          <a:p>
            <a:r>
              <a:rPr lang="pt-PT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2ª Fase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71EEA-7EBC-4FF0-A13E-574295FA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1378"/>
            <a:ext cx="9144000" cy="747904"/>
          </a:xfrm>
        </p:spPr>
        <p:txBody>
          <a:bodyPr>
            <a:normAutofit lnSpcReduction="10000"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 de Acesso Móvel a Sistemas de Informação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Técnico Superior Profissional em Programação de Sistemas de Informação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2E79A7-761A-5FC4-1CD4-00948ECF430F}"/>
              </a:ext>
            </a:extLst>
          </p:cNvPr>
          <p:cNvSpPr txBox="1">
            <a:spLocks/>
          </p:cNvSpPr>
          <p:nvPr/>
        </p:nvSpPr>
        <p:spPr>
          <a:xfrm>
            <a:off x="1524000" y="5425576"/>
            <a:ext cx="9144000" cy="96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Diana Catarino – 2220863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Jesus - 2211923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1C572A-9D6B-27E6-640D-EA2F1C60E73B}"/>
              </a:ext>
            </a:extLst>
          </p:cNvPr>
          <p:cNvSpPr/>
          <p:nvPr/>
        </p:nvSpPr>
        <p:spPr>
          <a:xfrm>
            <a:off x="0" y="6212541"/>
            <a:ext cx="12192000" cy="645459"/>
          </a:xfrm>
          <a:prstGeom prst="rect">
            <a:avLst/>
          </a:prstGeom>
          <a:solidFill>
            <a:srgbClr val="FFC06D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 descr="Uma imagem com logótipo, palmeira, fruta, texto&#10;&#10;Descrição gerada automaticamente">
            <a:extLst>
              <a:ext uri="{FF2B5EF4-FFF2-40B4-BE49-F238E27FC236}">
                <a16:creationId xmlns:a16="http://schemas.microsoft.com/office/drawing/2014/main" id="{D5B9542C-90CA-D8AC-D17E-B0D479F97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53" y="3219282"/>
            <a:ext cx="2206294" cy="22062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9D5E63-1F84-20A7-B386-63DEE62E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00" y="-38682"/>
            <a:ext cx="1987154" cy="783110"/>
          </a:xfrm>
          <a:prstGeom prst="rect">
            <a:avLst/>
          </a:prstGeo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15280D7-62C5-DAEF-AD63-AE1E89A6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3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FE9527-C4CC-AF8A-0A8E-9905404E204A}"/>
              </a:ext>
            </a:extLst>
          </p:cNvPr>
          <p:cNvSpPr txBox="1"/>
          <p:nvPr/>
        </p:nvSpPr>
        <p:spPr>
          <a:xfrm>
            <a:off x="4034118" y="2205318"/>
            <a:ext cx="6761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Pontos a explorar: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Contextualização da aplicação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Requisitos finais implementados (em comparação com a 1ª fase)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Trabalho realizado e se foi ou não semelhante ao quadro da 1ª fase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Motivação, dúvidas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Metodologia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O porquê de Y estar como está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Descrição sumária do produto final e a sua demonstração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ATENÇÃO: 15 MINUTOS APENAS</a:t>
            </a:r>
          </a:p>
        </p:txBody>
      </p:sp>
    </p:spTree>
    <p:extLst>
      <p:ext uri="{BB962C8B-B14F-4D97-AF65-F5344CB8AC3E}">
        <p14:creationId xmlns:p14="http://schemas.microsoft.com/office/powerpoint/2010/main" val="37832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</Words>
  <Application>Microsoft Office PowerPoint</Application>
  <PresentationFormat>Ecrã Panorâmico</PresentationFormat>
  <Paragraphs>16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2ª Fase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2ª Fase</dc:title>
  <dc:creator>Maria Inês Gil Jesus</dc:creator>
  <cp:lastModifiedBy>Maria Inês Gil Jesus</cp:lastModifiedBy>
  <cp:revision>1</cp:revision>
  <dcterms:created xsi:type="dcterms:W3CDTF">2023-12-18T16:35:43Z</dcterms:created>
  <dcterms:modified xsi:type="dcterms:W3CDTF">2023-12-18T16:40:37Z</dcterms:modified>
</cp:coreProperties>
</file>