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9" r:id="rId7"/>
    <p:sldId id="282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79"/>
          </p14:sldIdLst>
        </p14:section>
        <p14:section name="Más informació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>
        <p:scale>
          <a:sx n="80" d="100"/>
          <a:sy n="80" d="100"/>
        </p:scale>
        <p:origin x="3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23/06/2020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23/06/2020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52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3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En el modo Presentación con diapositivas, seleccione las flechas para visitar los vínculos.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Editar el estilo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23/06/2020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Editar el estilo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23/06/2020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sef.zea@konradlorenz.edu.c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osezea/math4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 smtClean="0">
                <a:solidFill>
                  <a:schemeClr val="bg1"/>
                </a:solidFill>
              </a:rPr>
              <a:t>Matemáticas Aplicadas a la Ciencia de Datos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Aplicaciones con  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el l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enguaje R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Instructor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arcador de posición de conteni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JOSE FERNANDO ZEA C, (</a:t>
            </a:r>
            <a:r>
              <a:rPr lang="es-E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MSc</a:t>
            </a:r>
            <a:r>
              <a:rPr lang="es-E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spcAft>
                <a:spcPts val="600"/>
              </a:spcAft>
              <a:defRPr/>
            </a:pPr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Estadístico y Magister en estadística de la Universidad Nacional de Colombia.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Consultor estadístico para diferentes </a:t>
            </a:r>
            <a:r>
              <a:rPr lang="es-E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entidads</a:t>
            </a:r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gubernamentales ( DNP, SDIS,DANE, Entre otros), organismos multilaterales (UNFPA, CEPAL) y entidades privadas (</a:t>
            </a:r>
            <a:r>
              <a:rPr lang="es-E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Scotiabank</a:t>
            </a:r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Infometrika</a:t>
            </a:r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PolisData</a:t>
            </a:r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 rtl="0">
              <a:spcAft>
                <a:spcPts val="600"/>
              </a:spcAft>
              <a:defRPr/>
            </a:pPr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Experiencia docente en diferentes universidades (FUKL, Rosario, Externado, Santo Tomás y Universidad Nacional).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* Promotor y fanático de los datos y R.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Jesus - Albacete,Albacete: Clases a domicilio de Matemática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29" y="1524708"/>
            <a:ext cx="4140926" cy="41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Contenido del Curso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upo 17" descr="Círculo pequeño con el número 1 en su interior para indicar que se encuentra en el paso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ipse 18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" name="Cuadro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Marcador de contenido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Introducción.: Instalación de R, conociendo R y sus funcionalidades matemáticas.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ño con el número 2 en su interior para indicar que se encuentra en el paso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Marcador de contenido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Algebra lineal aplicada: Vectores y matrices, aplicaciones estadísticas y de machine </a:t>
            </a:r>
            <a:r>
              <a:rPr lang="es-E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upo 21" descr="Círculo pequeño con el número 3 en su interior para indicar que se encuentra en el paso 3"/>
          <p:cNvGrpSpPr/>
          <p:nvPr/>
        </p:nvGrpSpPr>
        <p:grpSpPr bwMode="blackWhite">
          <a:xfrm>
            <a:off x="531552" y="3786152"/>
            <a:ext cx="558179" cy="409838"/>
            <a:chOff x="6953426" y="711274"/>
            <a:chExt cx="558179" cy="409838"/>
          </a:xfrm>
        </p:grpSpPr>
        <p:sp>
          <p:nvSpPr>
            <p:cNvPr id="24" name="Elipse 2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0" name="Cuadro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Marcador de contenido 17"/>
          <p:cNvSpPr txBox="1">
            <a:spLocks/>
          </p:cNvSpPr>
          <p:nvPr/>
        </p:nvSpPr>
        <p:spPr>
          <a:xfrm>
            <a:off x="1056513" y="3732079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Calculo aplicado a la ciencia de datos: Funciones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derivadas,, aplicaciones a la estadística y ML 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o 36" descr="Círculo pequeño con el número 4 en su interior para indicar que se encuentra en el paso 4"/>
          <p:cNvGrpSpPr/>
          <p:nvPr/>
        </p:nvGrpSpPr>
        <p:grpSpPr bwMode="blackWhite">
          <a:xfrm>
            <a:off x="541609" y="4651204"/>
            <a:ext cx="558179" cy="409838"/>
            <a:chOff x="6953426" y="711274"/>
            <a:chExt cx="558179" cy="409838"/>
          </a:xfrm>
        </p:grpSpPr>
        <p:sp>
          <p:nvSpPr>
            <p:cNvPr id="38" name="Elipse 37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9" name="Cuadro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Marcador de contenido 17"/>
          <p:cNvSpPr txBox="1">
            <a:spLocks/>
          </p:cNvSpPr>
          <p:nvPr/>
        </p:nvSpPr>
        <p:spPr>
          <a:xfrm>
            <a:off x="1089731" y="457976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Optimización: Newton-</a:t>
            </a:r>
            <a:r>
              <a:rPr lang="es-E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Raphson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gradiente descendente entre otros.  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Gradiente Descendente | Numerentur.org | Versión Móv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74" y="1455491"/>
            <a:ext cx="3321550" cy="235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ntegr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ntegr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ntegr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189" y="3910267"/>
            <a:ext cx="48768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-Studio, software avanzado para recuperación de datos a precio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71" y="1703864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7547618" cy="640080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Información adicional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Periodo académico: Martes 23 de Junio a Martes 7 de Julio de 2020</a:t>
            </a: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Horario de Clase: 6-7:30 pm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Correo electrónico: 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Josef.zea@konradlorenz.edu.co</a:t>
            </a:r>
            <a:endParaRPr lang="es-E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s-E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github.com/</a:t>
            </a:r>
            <a:r>
              <a:rPr lang="es-E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josezea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>
                <a:hlinkClick r:id="rId4"/>
              </a:rPr>
              <a:t>https://github.com/josezea/math4Analytics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Forma de evaluación: 1 </a:t>
            </a:r>
            <a:r>
              <a:rPr lang="es-E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examén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múltiple opción en plataform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de aprendizaje (70%)</a:t>
            </a: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Qui</a:t>
            </a:r>
            <a:r>
              <a:rPr lang="es-E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ces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(30%)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 2016</Template>
  <TotalTime>0</TotalTime>
  <Words>225</Words>
  <Application>Microsoft Office PowerPoint</Application>
  <PresentationFormat>Panorámica</PresentationFormat>
  <Paragraphs>29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WelcomeDoc</vt:lpstr>
      <vt:lpstr>Matemáticas Aplicadas a la Ciencia de Datos</vt:lpstr>
      <vt:lpstr>Instructor</vt:lpstr>
      <vt:lpstr>Contenido del Curso</vt:lpstr>
      <vt:lpstr>Información adicional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2020-06-23T22:35:41Z</dcterms:created>
  <dcterms:modified xsi:type="dcterms:W3CDTF">2020-06-24T01:01:21Z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