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11/29/13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Parents’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Diana Collins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5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this website is to provide a central location for student profiles, teacher grade books and lesson plans, and an interface for parents to stay informed.</a:t>
            </a:r>
          </a:p>
          <a:p>
            <a:r>
              <a:rPr lang="en-US" dirty="0" smtClean="0"/>
              <a:t>This project focused on the parental interface, the Parents’ Portal.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039074"/>
            <a:ext cx="3175139" cy="1652201"/>
          </a:xfrm>
        </p:spPr>
        <p:txBody>
          <a:bodyPr/>
          <a:lstStyle/>
          <a:p>
            <a:r>
              <a:rPr lang="en-US" dirty="0" smtClean="0"/>
              <a:t>Unique User Name</a:t>
            </a:r>
          </a:p>
          <a:p>
            <a:r>
              <a:rPr lang="en-US" dirty="0" smtClean="0"/>
              <a:t>Encrypted password</a:t>
            </a:r>
            <a:endParaRPr lang="en-US" dirty="0"/>
          </a:p>
        </p:txBody>
      </p:sp>
      <p:pic>
        <p:nvPicPr>
          <p:cNvPr id="7" name="Picture 6" descr="log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48" y="2929838"/>
            <a:ext cx="3323316" cy="26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3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pic>
        <p:nvPicPr>
          <p:cNvPr id="6" name="Picture 5" descr="hom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249" y="2523856"/>
            <a:ext cx="3719263" cy="2373112"/>
          </a:xfrm>
          <a:prstGeom prst="rect">
            <a:avLst/>
          </a:prstGeom>
        </p:spPr>
      </p:pic>
      <p:pic>
        <p:nvPicPr>
          <p:cNvPr id="9" name="Content Placeholder 8" descr="hom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" b="3532"/>
          <a:stretch>
            <a:fillRect/>
          </a:stretch>
        </p:blipFill>
        <p:spPr>
          <a:xfrm>
            <a:off x="634720" y="2523856"/>
            <a:ext cx="3943737" cy="2373112"/>
          </a:xfrm>
        </p:spPr>
      </p:pic>
    </p:spTree>
    <p:extLst>
      <p:ext uri="{BB962C8B-B14F-4D97-AF65-F5344CB8AC3E}">
        <p14:creationId xmlns:p14="http://schemas.microsoft.com/office/powerpoint/2010/main" val="250498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&amp; Grades</a:t>
            </a:r>
            <a:endParaRPr lang="en-US" dirty="0"/>
          </a:p>
        </p:txBody>
      </p:sp>
      <p:pic>
        <p:nvPicPr>
          <p:cNvPr id="4" name="Content Placeholder 3" descr="schedu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" b="3025"/>
          <a:stretch>
            <a:fillRect/>
          </a:stretch>
        </p:blipFill>
        <p:spPr>
          <a:xfrm>
            <a:off x="587182" y="2841975"/>
            <a:ext cx="3686954" cy="2218594"/>
          </a:xfrm>
        </p:spPr>
      </p:pic>
      <p:pic>
        <p:nvPicPr>
          <p:cNvPr id="5" name="Picture 4" descr="grad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14" y="2841975"/>
            <a:ext cx="3509439" cy="22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3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Discipline &amp; Forms</a:t>
            </a:r>
            <a:endParaRPr lang="en-US" dirty="0"/>
          </a:p>
        </p:txBody>
      </p:sp>
      <p:pic>
        <p:nvPicPr>
          <p:cNvPr id="4" name="Content Placeholder 3" descr="disciplin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7" b="3617"/>
          <a:stretch>
            <a:fillRect/>
          </a:stretch>
        </p:blipFill>
        <p:spPr>
          <a:xfrm>
            <a:off x="800369" y="2955985"/>
            <a:ext cx="3897092" cy="2345043"/>
          </a:xfrm>
        </p:spPr>
      </p:pic>
      <p:pic>
        <p:nvPicPr>
          <p:cNvPr id="5" name="Picture 4" descr="fom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669" y="2955985"/>
            <a:ext cx="3613560" cy="234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0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  <p:pic>
        <p:nvPicPr>
          <p:cNvPr id="4" name="Content Placeholder 3" descr="calend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3" b="2893"/>
          <a:stretch>
            <a:fillRect/>
          </a:stretch>
        </p:blipFill>
        <p:spPr>
          <a:xfrm>
            <a:off x="1180936" y="2209800"/>
            <a:ext cx="6752854" cy="4063475"/>
          </a:xfrm>
        </p:spPr>
      </p:pic>
    </p:spTree>
    <p:extLst>
      <p:ext uri="{BB962C8B-B14F-4D97-AF65-F5344CB8AC3E}">
        <p14:creationId xmlns:p14="http://schemas.microsoft.com/office/powerpoint/2010/main" val="312079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pic>
        <p:nvPicPr>
          <p:cNvPr id="6" name="Content Placeholder 5" descr="conta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" b="2603"/>
          <a:stretch>
            <a:fillRect/>
          </a:stretch>
        </p:blipFill>
        <p:spPr>
          <a:xfrm>
            <a:off x="1003416" y="2057400"/>
            <a:ext cx="7107895" cy="4277118"/>
          </a:xfrm>
        </p:spPr>
      </p:pic>
    </p:spTree>
    <p:extLst>
      <p:ext uri="{BB962C8B-B14F-4D97-AF65-F5344CB8AC3E}">
        <p14:creationId xmlns:p14="http://schemas.microsoft.com/office/powerpoint/2010/main" val="363070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76</TotalTime>
  <Words>65</Words>
  <Application>Microsoft Macintosh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Plaza</vt:lpstr>
      <vt:lpstr>Parents’ Portal</vt:lpstr>
      <vt:lpstr>Purpose</vt:lpstr>
      <vt:lpstr>Login</vt:lpstr>
      <vt:lpstr>Home</vt:lpstr>
      <vt:lpstr>Schedule &amp; Grades</vt:lpstr>
      <vt:lpstr>Discipline &amp; Forms</vt:lpstr>
      <vt:lpstr>Calendar</vt:lpstr>
      <vt:lpstr>Contact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Parents’ Portal</dc:title>
  <dc:creator>Diana Collins</dc:creator>
  <cp:lastModifiedBy>Diana Collins</cp:lastModifiedBy>
  <cp:revision>5</cp:revision>
  <dcterms:created xsi:type="dcterms:W3CDTF">2013-11-30T03:02:04Z</dcterms:created>
  <dcterms:modified xsi:type="dcterms:W3CDTF">2013-11-30T04:18:36Z</dcterms:modified>
</cp:coreProperties>
</file>