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 Medium" panose="00000600000000000000" pitchFamily="2" charset="0"/>
      <p:regular r:id="rId8"/>
      <p: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4" d="100"/>
          <a:sy n="104" d="100"/>
        </p:scale>
        <p:origin x="460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71909"/>
          </a:xfrm>
          <a:custGeom>
            <a:avLst/>
            <a:gdLst/>
            <a:ahLst/>
            <a:cxnLst/>
            <a:rect l="l" t="t" r="r" b="b"/>
            <a:pathLst>
              <a:path w="18288000" h="10371909">
                <a:moveTo>
                  <a:pt x="0" y="0"/>
                </a:moveTo>
                <a:lnTo>
                  <a:pt x="18288000" y="0"/>
                </a:lnTo>
                <a:lnTo>
                  <a:pt x="18288000" y="10371909"/>
                </a:lnTo>
                <a:lnTo>
                  <a:pt x="0" y="1037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1066800" y="7277100"/>
            <a:ext cx="6134100" cy="1972491"/>
            <a:chOff x="0" y="0"/>
            <a:chExt cx="1615565" cy="5195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5565" cy="519504"/>
            </a:xfrm>
            <a:custGeom>
              <a:avLst/>
              <a:gdLst/>
              <a:ahLst/>
              <a:cxnLst/>
              <a:rect l="l" t="t" r="r" b="b"/>
              <a:pathLst>
                <a:path w="1615565" h="519504">
                  <a:moveTo>
                    <a:pt x="0" y="0"/>
                  </a:moveTo>
                  <a:lnTo>
                    <a:pt x="1615565" y="0"/>
                  </a:lnTo>
                  <a:lnTo>
                    <a:pt x="1615565" y="519504"/>
                  </a:lnTo>
                  <a:lnTo>
                    <a:pt x="0" y="5195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15565" cy="557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4900" y="7810500"/>
            <a:ext cx="40274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40304"/>
                </a:solidFill>
                <a:latin typeface="Arial" panose="020B0604020202020204" pitchFamily="34" charset="0"/>
                <a:ea typeface="Open Sans Bold"/>
                <a:cs typeface="Arial" panose="020B0604020202020204" pitchFamily="34" charset="0"/>
                <a:sym typeface="Open Sans Bold"/>
              </a:rPr>
              <a:t>{{CIUDAD}}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8C7BD940-95BB-437D-9F89-3A3EEF32CB76}"/>
              </a:ext>
            </a:extLst>
          </p:cNvPr>
          <p:cNvGrpSpPr/>
          <p:nvPr/>
        </p:nvGrpSpPr>
        <p:grpSpPr>
          <a:xfrm rot="5400000">
            <a:off x="2427894" y="-2542192"/>
            <a:ext cx="1066800" cy="5922583"/>
            <a:chOff x="0" y="0"/>
            <a:chExt cx="313440" cy="1270895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9DCD52C7-6A22-4294-B9E6-9CB1198D2B76}"/>
                </a:ext>
              </a:extLst>
            </p:cNvPr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0A7B8BA-17AE-47CE-98D3-155EF62ED6B6}"/>
                </a:ext>
              </a:extLst>
            </p:cNvPr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211A6DB-7B32-4673-A70C-5B5D2786BB13}"/>
              </a:ext>
            </a:extLst>
          </p:cNvPr>
          <p:cNvSpPr/>
          <p:nvPr/>
        </p:nvSpPr>
        <p:spPr>
          <a:xfrm>
            <a:off x="7455878" y="439768"/>
            <a:ext cx="9997436" cy="7677904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D016D3-0A42-4F5E-ADE7-69CC07430D2D}"/>
              </a:ext>
            </a:extLst>
          </p:cNvPr>
          <p:cNvSpPr/>
          <p:nvPr/>
        </p:nvSpPr>
        <p:spPr>
          <a:xfrm>
            <a:off x="0" y="-114300"/>
            <a:ext cx="1216270" cy="52578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oup 12"/>
          <p:cNvGrpSpPr/>
          <p:nvPr/>
        </p:nvGrpSpPr>
        <p:grpSpPr>
          <a:xfrm rot="1932946">
            <a:off x="13228549" y="2333554"/>
            <a:ext cx="1752047" cy="1259058"/>
            <a:chOff x="0" y="0"/>
            <a:chExt cx="812800" cy="5840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584095"/>
            </a:xfrm>
            <a:custGeom>
              <a:avLst/>
              <a:gdLst/>
              <a:ahLst/>
              <a:cxnLst/>
              <a:rect l="l" t="t" r="r" b="b"/>
              <a:pathLst>
                <a:path w="812800" h="584095">
                  <a:moveTo>
                    <a:pt x="812800" y="29204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80895"/>
                  </a:lnTo>
                  <a:lnTo>
                    <a:pt x="406400" y="380895"/>
                  </a:lnTo>
                  <a:lnTo>
                    <a:pt x="406400" y="584095"/>
                  </a:lnTo>
                  <a:lnTo>
                    <a:pt x="812800" y="292047"/>
                  </a:lnTo>
                  <a:close/>
                </a:path>
              </a:pathLst>
            </a:custGeom>
            <a:solidFill>
              <a:srgbClr val="E0894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711200" cy="215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42951" y="1156018"/>
            <a:ext cx="5868064" cy="67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4728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{{CLAVE}}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113919-8F72-4C06-B53A-9DA9EEEF38AC}"/>
              </a:ext>
            </a:extLst>
          </p:cNvPr>
          <p:cNvSpPr txBox="1"/>
          <p:nvPr/>
        </p:nvSpPr>
        <p:spPr>
          <a:xfrm>
            <a:off x="1351770" y="2009775"/>
            <a:ext cx="5922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CARACTERISTICAS: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{{VISTA}}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{{TIPO}}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BASE: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{{BASE}}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ALTURA: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{{ALTURA}}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DIRECCIÓN: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{{DIRECCION}}</a:t>
            </a:r>
          </a:p>
          <a:p>
            <a:endParaRPr lang="es-MX" dirty="0"/>
          </a:p>
        </p:txBody>
      </p:sp>
      <p:grpSp>
        <p:nvGrpSpPr>
          <p:cNvPr id="2" name="Group 2"/>
          <p:cNvGrpSpPr/>
          <p:nvPr/>
        </p:nvGrpSpPr>
        <p:grpSpPr>
          <a:xfrm rot="5400000">
            <a:off x="2542192" y="-2656491"/>
            <a:ext cx="838202" cy="5922583"/>
            <a:chOff x="0" y="0"/>
            <a:chExt cx="313440" cy="1270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 rot="16200000">
            <a:off x="-1923057" y="2965262"/>
            <a:ext cx="5062384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40304"/>
                </a:solidFill>
                <a:latin typeface="Open Sans"/>
                <a:ea typeface="Open Sans"/>
                <a:cs typeface="Open Sans"/>
                <a:sym typeface="Open Sans"/>
              </a:rPr>
              <a:t>www.acmedia.com.mx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700" y="7222148"/>
            <a:ext cx="6510414" cy="44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3118" dirty="0">
                <a:solidFill>
                  <a:srgbClr val="040304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{{LATITUD}}, {{LONGITUD}}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49793" y="8496015"/>
            <a:ext cx="635602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Renta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mensual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</a:p>
          <a:p>
            <a:pPr algn="ctr">
              <a:lnSpc>
                <a:spcPts val="6049"/>
              </a:lnSpc>
            </a:pP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{{TARIFA_PUBLICO}} 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+ IVA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A2496F0B-7507-470D-BB9F-64F199B59D8B}"/>
              </a:ext>
            </a:extLst>
          </p:cNvPr>
          <p:cNvSpPr/>
          <p:nvPr/>
        </p:nvSpPr>
        <p:spPr>
          <a:xfrm rot="5400000">
            <a:off x="6006114" y="-253014"/>
            <a:ext cx="1066800" cy="1344228"/>
          </a:xfrm>
          <a:prstGeom prst="triangle">
            <a:avLst>
              <a:gd name="adj" fmla="val 0"/>
            </a:avLst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A0FD3A-ADCF-44E9-919D-FCDE7CFF7D0E}"/>
              </a:ext>
            </a:extLst>
          </p:cNvPr>
          <p:cNvSpPr/>
          <p:nvPr/>
        </p:nvSpPr>
        <p:spPr>
          <a:xfrm>
            <a:off x="30724" y="2476500"/>
            <a:ext cx="1330409" cy="53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2E6B54-F1EC-4A0E-B761-84ACC07752D3}"/>
              </a:ext>
            </a:extLst>
          </p:cNvPr>
          <p:cNvGrpSpPr/>
          <p:nvPr/>
        </p:nvGrpSpPr>
        <p:grpSpPr>
          <a:xfrm>
            <a:off x="1516028" y="7270483"/>
            <a:ext cx="272470" cy="266630"/>
            <a:chOff x="1654578" y="8782016"/>
            <a:chExt cx="272470" cy="266630"/>
          </a:xfrm>
        </p:grpSpPr>
        <p:sp>
          <p:nvSpPr>
            <p:cNvPr id="5" name="Lágrima 4">
              <a:extLst>
                <a:ext uri="{FF2B5EF4-FFF2-40B4-BE49-F238E27FC236}">
                  <a16:creationId xmlns:a16="http://schemas.microsoft.com/office/drawing/2014/main" id="{34460C87-2A2B-4BE7-8575-C96C7064DCE5}"/>
                </a:ext>
              </a:extLst>
            </p:cNvPr>
            <p:cNvSpPr/>
            <p:nvPr/>
          </p:nvSpPr>
          <p:spPr>
            <a:xfrm rot="8062771">
              <a:off x="1657498" y="8779096"/>
              <a:ext cx="266630" cy="272470"/>
            </a:xfrm>
            <a:prstGeom prst="teardrop">
              <a:avLst>
                <a:gd name="adj" fmla="val 1311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9AF098E-D2E0-4D2E-BE3C-71E682FE72B3}"/>
                </a:ext>
              </a:extLst>
            </p:cNvPr>
            <p:cNvSpPr/>
            <p:nvPr/>
          </p:nvSpPr>
          <p:spPr>
            <a:xfrm>
              <a:off x="1752600" y="887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72297DC6-9C55-463B-8E0F-9195661AC100}"/>
              </a:ext>
            </a:extLst>
          </p:cNvPr>
          <p:cNvSpPr/>
          <p:nvPr/>
        </p:nvSpPr>
        <p:spPr>
          <a:xfrm rot="-5400000">
            <a:off x="-2828115" y="6787038"/>
            <a:ext cx="7089819" cy="1765219"/>
          </a:xfrm>
          <a:custGeom>
            <a:avLst/>
            <a:gdLst/>
            <a:ahLst/>
            <a:cxnLst/>
            <a:rect l="l" t="t" r="r" b="b"/>
            <a:pathLst>
              <a:path w="7089819" h="1765219">
                <a:moveTo>
                  <a:pt x="0" y="0"/>
                </a:moveTo>
                <a:lnTo>
                  <a:pt x="7089819" y="0"/>
                </a:lnTo>
                <a:lnTo>
                  <a:pt x="7089819" y="1765219"/>
                </a:lnTo>
                <a:lnTo>
                  <a:pt x="0" y="1765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860" b="-103425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F3C62633-AC65-45B0-A5E1-13B9741C5806}"/>
              </a:ext>
            </a:extLst>
          </p:cNvPr>
          <p:cNvSpPr txBox="1"/>
          <p:nvPr/>
        </p:nvSpPr>
        <p:spPr>
          <a:xfrm>
            <a:off x="2044041" y="232669"/>
            <a:ext cx="4694954" cy="402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356" spc="25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LUGAR DE INTERÉS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75691BE-6F6A-4EF4-B6B1-0D8343DF8904}"/>
              </a:ext>
            </a:extLst>
          </p:cNvPr>
          <p:cNvGrpSpPr/>
          <p:nvPr/>
        </p:nvGrpSpPr>
        <p:grpSpPr>
          <a:xfrm>
            <a:off x="1600200" y="190638"/>
            <a:ext cx="397277" cy="457062"/>
            <a:chOff x="1660123" y="266700"/>
            <a:chExt cx="397277" cy="45706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180CCC-E4E1-49CC-9A86-5CD40B1040DB}"/>
                </a:ext>
              </a:extLst>
            </p:cNvPr>
            <p:cNvSpPr/>
            <p:nvPr/>
          </p:nvSpPr>
          <p:spPr>
            <a:xfrm>
              <a:off x="1660123" y="579506"/>
              <a:ext cx="397277" cy="144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42E1326-E2A9-459A-A20B-43816DCAF5F3}"/>
                </a:ext>
              </a:extLst>
            </p:cNvPr>
            <p:cNvGrpSpPr/>
            <p:nvPr/>
          </p:nvGrpSpPr>
          <p:grpSpPr>
            <a:xfrm>
              <a:off x="1714615" y="266700"/>
              <a:ext cx="272470" cy="266630"/>
              <a:chOff x="1654578" y="8782016"/>
              <a:chExt cx="272470" cy="266630"/>
            </a:xfrm>
            <a:solidFill>
              <a:srgbClr val="FFBF00"/>
            </a:solidFill>
          </p:grpSpPr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23672149-3C87-4F88-9020-DBA327A3DCF1}"/>
                  </a:ext>
                </a:extLst>
              </p:cNvPr>
              <p:cNvSpPr/>
              <p:nvPr/>
            </p:nvSpPr>
            <p:spPr>
              <a:xfrm rot="8062771">
                <a:off x="1657498" y="8779096"/>
                <a:ext cx="266630" cy="272470"/>
              </a:xfrm>
              <a:prstGeom prst="teardrop">
                <a:avLst>
                  <a:gd name="adj" fmla="val 13113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6340F5CE-7E33-4C7F-AC97-13097D11738C}"/>
                  </a:ext>
                </a:extLst>
              </p:cNvPr>
              <p:cNvSpPr/>
              <p:nvPr/>
            </p:nvSpPr>
            <p:spPr>
              <a:xfrm>
                <a:off x="1752600" y="88773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6" name="TextBox 20">
            <a:extLst>
              <a:ext uri="{FF2B5EF4-FFF2-40B4-BE49-F238E27FC236}">
                <a16:creationId xmlns:a16="http://schemas.microsoft.com/office/drawing/2014/main" id="{907466B0-96DB-4234-95CB-36ED54855ECE}"/>
              </a:ext>
            </a:extLst>
          </p:cNvPr>
          <p:cNvSpPr txBox="1"/>
          <p:nvPr/>
        </p:nvSpPr>
        <p:spPr>
          <a:xfrm>
            <a:off x="1388198" y="8479293"/>
            <a:ext cx="6356029" cy="153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Lona e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instalación</a:t>
            </a:r>
            <a:endParaRPr lang="en-US" sz="5499" b="1" dirty="0">
              <a:solidFill>
                <a:srgbClr val="FFBF00"/>
              </a:solidFill>
              <a:latin typeface="Arial" panose="020B0604020202020204" pitchFamily="34" charset="0"/>
              <a:ea typeface="Open Sans Extra Bold"/>
              <a:cs typeface="Arial" panose="020B0604020202020204" pitchFamily="34" charset="0"/>
              <a:sym typeface="Open Sans Extra Bold"/>
            </a:endParaRPr>
          </a:p>
          <a:p>
            <a:pPr algn="ctr">
              <a:lnSpc>
                <a:spcPts val="6049"/>
              </a:lnSpc>
            </a:pP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$ </a:t>
            </a: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{{INSTALACION}}</a:t>
            </a:r>
            <a:endParaRPr lang="en-US" sz="5499" b="1" dirty="0">
              <a:solidFill>
                <a:srgbClr val="FFBF00"/>
              </a:solidFill>
              <a:latin typeface="Arial" panose="020B0604020202020204" pitchFamily="34" charset="0"/>
              <a:ea typeface="Open Sans Extra Bold"/>
              <a:cs typeface="Arial" panose="020B0604020202020204" pitchFamily="34" charset="0"/>
              <a:sym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Montserrat Medium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Guadalajara</dc:title>
  <dc:creator>Diana Laura Cruz Cisneros</dc:creator>
  <cp:lastModifiedBy>Diana Laura Cruz Cisneros</cp:lastModifiedBy>
  <cp:revision>10</cp:revision>
  <dcterms:created xsi:type="dcterms:W3CDTF">2006-08-16T00:00:00Z</dcterms:created>
  <dcterms:modified xsi:type="dcterms:W3CDTF">2025-08-23T18:56:29Z</dcterms:modified>
  <dc:identifier>DAGuCZZSw9Y</dc:identifier>
</cp:coreProperties>
</file>