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</p:sldIdLst>
  <p:sldSz cx="18288000" cy="10287000"/>
  <p:notesSz cx="6858000" cy="9144000"/>
  <p:embeddedFontLst>
    <p:embeddedFont>
      <p:font typeface="Montserrat Medium" panose="00000600000000000000" pitchFamily="2" charset="0"/>
      <p:regular r:id="rId4"/>
      <p:italic r:id="rId5"/>
    </p:embeddedFont>
    <p:embeddedFont>
      <p:font typeface="Open Sans" panose="020B060603050402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1" d="100"/>
          <a:sy n="31" d="100"/>
        </p:scale>
        <p:origin x="10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na Cruz Cisneros" userId="1f57474f55855905" providerId="LiveId" clId="{24F64253-1DA1-4307-8E81-2BC3B3AB4D1F}"/>
    <pc:docChg chg="undo custSel modSld">
      <pc:chgData name="Diana Cruz Cisneros" userId="1f57474f55855905" providerId="LiveId" clId="{24F64253-1DA1-4307-8E81-2BC3B3AB4D1F}" dt="2025-09-04T23:37:27.429" v="10" actId="20577"/>
      <pc:docMkLst>
        <pc:docMk/>
      </pc:docMkLst>
      <pc:sldChg chg="modSp mod">
        <pc:chgData name="Diana Cruz Cisneros" userId="1f57474f55855905" providerId="LiveId" clId="{24F64253-1DA1-4307-8E81-2BC3B3AB4D1F}" dt="2025-09-04T23:37:27.429" v="10" actId="20577"/>
        <pc:sldMkLst>
          <pc:docMk/>
          <pc:sldMk cId="0" sldId="258"/>
        </pc:sldMkLst>
        <pc:spChg chg="mod">
          <ac:chgData name="Diana Cruz Cisneros" userId="1f57474f55855905" providerId="LiveId" clId="{24F64253-1DA1-4307-8E81-2BC3B3AB4D1F}" dt="2025-09-04T23:37:27.429" v="10" actId="20577"/>
          <ac:spMkLst>
            <pc:docMk/>
            <pc:sldMk cId="0" sldId="258"/>
            <ac:spMk id="36" creationId="{907466B0-96DB-4234-95CB-36ED54855ECE}"/>
          </ac:spMkLst>
        </pc:spChg>
      </pc:sldChg>
    </pc:docChg>
  </pc:docChgLst>
  <pc:docChgLst>
    <pc:chgData name="Diana Cruz Cisneros" userId="1f57474f55855905" providerId="LiveId" clId="{AE7D0A61-DEEF-4965-B81D-C13E3F974E8A}"/>
    <pc:docChg chg="modSld">
      <pc:chgData name="Diana Cruz Cisneros" userId="1f57474f55855905" providerId="LiveId" clId="{AE7D0A61-DEEF-4965-B81D-C13E3F974E8A}" dt="2025-09-08T22:50:22.811" v="0" actId="20577"/>
      <pc:docMkLst>
        <pc:docMk/>
      </pc:docMkLst>
      <pc:sldChg chg="modSp mod">
        <pc:chgData name="Diana Cruz Cisneros" userId="1f57474f55855905" providerId="LiveId" clId="{AE7D0A61-DEEF-4965-B81D-C13E3F974E8A}" dt="2025-09-08T22:50:22.811" v="0" actId="20577"/>
        <pc:sldMkLst>
          <pc:docMk/>
          <pc:sldMk cId="0" sldId="258"/>
        </pc:sldMkLst>
        <pc:spChg chg="mod">
          <ac:chgData name="Diana Cruz Cisneros" userId="1f57474f55855905" providerId="LiveId" clId="{AE7D0A61-DEEF-4965-B81D-C13E3F974E8A}" dt="2025-09-08T22:50:22.811" v="0" actId="20577"/>
          <ac:spMkLst>
            <pc:docMk/>
            <pc:sldMk cId="0" sldId="258"/>
            <ac:spMk id="36" creationId="{907466B0-96DB-4234-95CB-36ED54855EC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371909"/>
          </a:xfrm>
          <a:custGeom>
            <a:avLst/>
            <a:gdLst/>
            <a:ahLst/>
            <a:cxnLst/>
            <a:rect l="l" t="t" r="r" b="b"/>
            <a:pathLst>
              <a:path w="18288000" h="10371909">
                <a:moveTo>
                  <a:pt x="0" y="0"/>
                </a:moveTo>
                <a:lnTo>
                  <a:pt x="18288000" y="0"/>
                </a:lnTo>
                <a:lnTo>
                  <a:pt x="18288000" y="10371909"/>
                </a:lnTo>
                <a:lnTo>
                  <a:pt x="0" y="10371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grpSp>
        <p:nvGrpSpPr>
          <p:cNvPr id="3" name="Group 3"/>
          <p:cNvGrpSpPr/>
          <p:nvPr/>
        </p:nvGrpSpPr>
        <p:grpSpPr>
          <a:xfrm>
            <a:off x="1066800" y="7277100"/>
            <a:ext cx="6134100" cy="1972491"/>
            <a:chOff x="0" y="0"/>
            <a:chExt cx="1615565" cy="5195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15565" cy="519504"/>
            </a:xfrm>
            <a:custGeom>
              <a:avLst/>
              <a:gdLst/>
              <a:ahLst/>
              <a:cxnLst/>
              <a:rect l="l" t="t" r="r" b="b"/>
              <a:pathLst>
                <a:path w="1615565" h="519504">
                  <a:moveTo>
                    <a:pt x="0" y="0"/>
                  </a:moveTo>
                  <a:lnTo>
                    <a:pt x="1615565" y="0"/>
                  </a:lnTo>
                  <a:lnTo>
                    <a:pt x="1615565" y="519504"/>
                  </a:lnTo>
                  <a:lnTo>
                    <a:pt x="0" y="5195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15565" cy="557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104900" y="7810500"/>
            <a:ext cx="40274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dirty="0">
                <a:solidFill>
                  <a:srgbClr val="040304"/>
                </a:solidFill>
                <a:latin typeface="Arial" panose="020B0604020202020204" pitchFamily="34" charset="0"/>
                <a:ea typeface="Open Sans Bold"/>
                <a:cs typeface="Arial" panose="020B0604020202020204" pitchFamily="34" charset="0"/>
                <a:sym typeface="Open Sans Bold"/>
              </a:rPr>
              <a:t>{{CIUDAD}}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">
            <a:extLst>
              <a:ext uri="{FF2B5EF4-FFF2-40B4-BE49-F238E27FC236}">
                <a16:creationId xmlns:a16="http://schemas.microsoft.com/office/drawing/2014/main" id="{8C7BD940-95BB-437D-9F89-3A3EEF32CB76}"/>
              </a:ext>
            </a:extLst>
          </p:cNvPr>
          <p:cNvGrpSpPr/>
          <p:nvPr/>
        </p:nvGrpSpPr>
        <p:grpSpPr>
          <a:xfrm rot="5400000">
            <a:off x="2427894" y="-2542192"/>
            <a:ext cx="1066800" cy="5922583"/>
            <a:chOff x="0" y="0"/>
            <a:chExt cx="313440" cy="1270895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9DCD52C7-6A22-4294-B9E6-9CB1198D2B76}"/>
                </a:ext>
              </a:extLst>
            </p:cNvPr>
            <p:cNvSpPr/>
            <p:nvPr/>
          </p:nvSpPr>
          <p:spPr>
            <a:xfrm>
              <a:off x="0" y="0"/>
              <a:ext cx="313440" cy="1270895"/>
            </a:xfrm>
            <a:custGeom>
              <a:avLst/>
              <a:gdLst/>
              <a:ahLst/>
              <a:cxnLst/>
              <a:rect l="l" t="t" r="r" b="b"/>
              <a:pathLst>
                <a:path w="313440" h="1270895">
                  <a:moveTo>
                    <a:pt x="0" y="0"/>
                  </a:moveTo>
                  <a:lnTo>
                    <a:pt x="313440" y="0"/>
                  </a:lnTo>
                  <a:lnTo>
                    <a:pt x="313440" y="1270895"/>
                  </a:lnTo>
                  <a:lnTo>
                    <a:pt x="0" y="127089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B0A7B8BA-17AE-47CE-98D3-155EF62ED6B6}"/>
                </a:ext>
              </a:extLst>
            </p:cNvPr>
            <p:cNvSpPr txBox="1"/>
            <p:nvPr/>
          </p:nvSpPr>
          <p:spPr>
            <a:xfrm>
              <a:off x="0" y="-38100"/>
              <a:ext cx="313440" cy="1308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Rectángulo 24">
            <a:extLst>
              <a:ext uri="{FF2B5EF4-FFF2-40B4-BE49-F238E27FC236}">
                <a16:creationId xmlns:a16="http://schemas.microsoft.com/office/drawing/2014/main" id="{4211A6DB-7B32-4673-A70C-5B5D2786BB13}"/>
              </a:ext>
            </a:extLst>
          </p:cNvPr>
          <p:cNvSpPr/>
          <p:nvPr/>
        </p:nvSpPr>
        <p:spPr>
          <a:xfrm>
            <a:off x="7455878" y="439768"/>
            <a:ext cx="9997436" cy="7677904"/>
          </a:xfrm>
          <a:prstGeom prst="rect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9D016D3-0A42-4F5E-ADE7-69CC07430D2D}"/>
              </a:ext>
            </a:extLst>
          </p:cNvPr>
          <p:cNvSpPr/>
          <p:nvPr/>
        </p:nvSpPr>
        <p:spPr>
          <a:xfrm>
            <a:off x="0" y="-114300"/>
            <a:ext cx="1216270" cy="5257800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2" name="Group 12"/>
          <p:cNvGrpSpPr/>
          <p:nvPr/>
        </p:nvGrpSpPr>
        <p:grpSpPr>
          <a:xfrm rot="1932946">
            <a:off x="13228549" y="2333554"/>
            <a:ext cx="1752047" cy="1259058"/>
            <a:chOff x="0" y="0"/>
            <a:chExt cx="812800" cy="58409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584095"/>
            </a:xfrm>
            <a:custGeom>
              <a:avLst/>
              <a:gdLst/>
              <a:ahLst/>
              <a:cxnLst/>
              <a:rect l="l" t="t" r="r" b="b"/>
              <a:pathLst>
                <a:path w="812800" h="584095">
                  <a:moveTo>
                    <a:pt x="812800" y="292047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380895"/>
                  </a:lnTo>
                  <a:lnTo>
                    <a:pt x="406400" y="380895"/>
                  </a:lnTo>
                  <a:lnTo>
                    <a:pt x="406400" y="584095"/>
                  </a:lnTo>
                  <a:lnTo>
                    <a:pt x="812800" y="292047"/>
                  </a:lnTo>
                  <a:close/>
                </a:path>
              </a:pathLst>
            </a:custGeom>
            <a:solidFill>
              <a:srgbClr val="E08942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65100"/>
              <a:ext cx="711200" cy="2157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442951" y="1156018"/>
            <a:ext cx="5868064" cy="677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1"/>
              </a:lnSpc>
            </a:pPr>
            <a:r>
              <a:rPr lang="en-US" sz="4728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{{CLAVE}}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113919-8F72-4C06-B53A-9DA9EEEF38AC}"/>
              </a:ext>
            </a:extLst>
          </p:cNvPr>
          <p:cNvSpPr txBox="1"/>
          <p:nvPr/>
        </p:nvSpPr>
        <p:spPr>
          <a:xfrm>
            <a:off x="1351770" y="2009775"/>
            <a:ext cx="59225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CARACTERISTICAS: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{{VISTA}}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TIPO: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{{TIPO}}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BASE: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{{BASE}} m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ALTURA: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{{ALTURA}} m</a:t>
            </a:r>
          </a:p>
          <a:p>
            <a:r>
              <a:rPr lang="es-MX" sz="3000" b="1" dirty="0">
                <a:latin typeface="Arial" panose="020B0604020202020204" pitchFamily="34" charset="0"/>
                <a:cs typeface="Arial" panose="020B0604020202020204" pitchFamily="34" charset="0"/>
              </a:rPr>
              <a:t>DIRECCIÓN: 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{{DIRECCION}}</a:t>
            </a:r>
          </a:p>
          <a:p>
            <a:endParaRPr lang="es-MX" dirty="0"/>
          </a:p>
        </p:txBody>
      </p:sp>
      <p:grpSp>
        <p:nvGrpSpPr>
          <p:cNvPr id="2" name="Group 2"/>
          <p:cNvGrpSpPr/>
          <p:nvPr/>
        </p:nvGrpSpPr>
        <p:grpSpPr>
          <a:xfrm rot="5400000">
            <a:off x="2542192" y="-2656491"/>
            <a:ext cx="838202" cy="5922583"/>
            <a:chOff x="0" y="0"/>
            <a:chExt cx="313440" cy="127089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440" cy="1270895"/>
            </a:xfrm>
            <a:custGeom>
              <a:avLst/>
              <a:gdLst/>
              <a:ahLst/>
              <a:cxnLst/>
              <a:rect l="l" t="t" r="r" b="b"/>
              <a:pathLst>
                <a:path w="313440" h="1270895">
                  <a:moveTo>
                    <a:pt x="0" y="0"/>
                  </a:moveTo>
                  <a:lnTo>
                    <a:pt x="313440" y="0"/>
                  </a:lnTo>
                  <a:lnTo>
                    <a:pt x="313440" y="1270895"/>
                  </a:lnTo>
                  <a:lnTo>
                    <a:pt x="0" y="1270895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3440" cy="13089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 rot="16200000">
            <a:off x="-1923057" y="2965262"/>
            <a:ext cx="5062384" cy="4678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40304"/>
                </a:solidFill>
                <a:latin typeface="Open Sans"/>
                <a:ea typeface="Open Sans"/>
                <a:cs typeface="Open Sans"/>
                <a:sym typeface="Open Sans"/>
              </a:rPr>
              <a:t>www.acmedia.com.mx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9700" y="7222148"/>
            <a:ext cx="6510414" cy="4421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30"/>
              </a:lnSpc>
              <a:spcBef>
                <a:spcPct val="0"/>
              </a:spcBef>
            </a:pPr>
            <a:r>
              <a:rPr lang="en-US" sz="3118" dirty="0">
                <a:solidFill>
                  <a:srgbClr val="040304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{{LATITUD}}, {{LONGITUD}}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849793" y="8496015"/>
            <a:ext cx="6356029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Renta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</a:t>
            </a: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mensual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</a:t>
            </a:r>
          </a:p>
          <a:p>
            <a:pPr algn="ctr">
              <a:lnSpc>
                <a:spcPts val="6049"/>
              </a:lnSpc>
            </a:pPr>
            <a:r>
              <a:rPr lang="en-US" sz="5499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{{TARIFA_PUBLICO}} </a:t>
            </a: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+ IVA</a:t>
            </a:r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A2496F0B-7507-470D-BB9F-64F199B59D8B}"/>
              </a:ext>
            </a:extLst>
          </p:cNvPr>
          <p:cNvSpPr/>
          <p:nvPr/>
        </p:nvSpPr>
        <p:spPr>
          <a:xfrm rot="5400000">
            <a:off x="6006114" y="-253014"/>
            <a:ext cx="1066800" cy="1344228"/>
          </a:xfrm>
          <a:prstGeom prst="triangle">
            <a:avLst>
              <a:gd name="adj" fmla="val 0"/>
            </a:avLst>
          </a:prstGeom>
          <a:solidFill>
            <a:srgbClr val="FFBF00"/>
          </a:solidFill>
          <a:ln>
            <a:solidFill>
              <a:srgbClr val="FFB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1A0FD3A-ADCF-44E9-919D-FCDE7CFF7D0E}"/>
              </a:ext>
            </a:extLst>
          </p:cNvPr>
          <p:cNvSpPr/>
          <p:nvPr/>
        </p:nvSpPr>
        <p:spPr>
          <a:xfrm>
            <a:off x="30724" y="2476500"/>
            <a:ext cx="1330409" cy="53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C82E6B54-F1EC-4A0E-B761-84ACC07752D3}"/>
              </a:ext>
            </a:extLst>
          </p:cNvPr>
          <p:cNvGrpSpPr/>
          <p:nvPr/>
        </p:nvGrpSpPr>
        <p:grpSpPr>
          <a:xfrm>
            <a:off x="1516028" y="7270483"/>
            <a:ext cx="272470" cy="266630"/>
            <a:chOff x="1654578" y="8782016"/>
            <a:chExt cx="272470" cy="266630"/>
          </a:xfrm>
        </p:grpSpPr>
        <p:sp>
          <p:nvSpPr>
            <p:cNvPr id="5" name="Lágrima 4">
              <a:extLst>
                <a:ext uri="{FF2B5EF4-FFF2-40B4-BE49-F238E27FC236}">
                  <a16:creationId xmlns:a16="http://schemas.microsoft.com/office/drawing/2014/main" id="{34460C87-2A2B-4BE7-8575-C96C7064DCE5}"/>
                </a:ext>
              </a:extLst>
            </p:cNvPr>
            <p:cNvSpPr/>
            <p:nvPr/>
          </p:nvSpPr>
          <p:spPr>
            <a:xfrm rot="8062771">
              <a:off x="1657498" y="8779096"/>
              <a:ext cx="266630" cy="272470"/>
            </a:xfrm>
            <a:prstGeom prst="teardrop">
              <a:avLst>
                <a:gd name="adj" fmla="val 131130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9AF098E-D2E0-4D2E-BE3C-71E682FE72B3}"/>
                </a:ext>
              </a:extLst>
            </p:cNvPr>
            <p:cNvSpPr/>
            <p:nvPr/>
          </p:nvSpPr>
          <p:spPr>
            <a:xfrm>
              <a:off x="1752600" y="88773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9" name="Freeform 5">
            <a:extLst>
              <a:ext uri="{FF2B5EF4-FFF2-40B4-BE49-F238E27FC236}">
                <a16:creationId xmlns:a16="http://schemas.microsoft.com/office/drawing/2014/main" id="{72297DC6-9C55-463B-8E0F-9195661AC100}"/>
              </a:ext>
            </a:extLst>
          </p:cNvPr>
          <p:cNvSpPr/>
          <p:nvPr/>
        </p:nvSpPr>
        <p:spPr>
          <a:xfrm rot="-5400000">
            <a:off x="-2828115" y="6787038"/>
            <a:ext cx="7089819" cy="1765219"/>
          </a:xfrm>
          <a:custGeom>
            <a:avLst/>
            <a:gdLst/>
            <a:ahLst/>
            <a:cxnLst/>
            <a:rect l="l" t="t" r="r" b="b"/>
            <a:pathLst>
              <a:path w="7089819" h="1765219">
                <a:moveTo>
                  <a:pt x="0" y="0"/>
                </a:moveTo>
                <a:lnTo>
                  <a:pt x="7089819" y="0"/>
                </a:lnTo>
                <a:lnTo>
                  <a:pt x="7089819" y="1765219"/>
                </a:lnTo>
                <a:lnTo>
                  <a:pt x="0" y="17652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860" b="-103425"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26" name="TextBox 23">
            <a:extLst>
              <a:ext uri="{FF2B5EF4-FFF2-40B4-BE49-F238E27FC236}">
                <a16:creationId xmlns:a16="http://schemas.microsoft.com/office/drawing/2014/main" id="{F3C62633-AC65-45B0-A5E1-13B9741C5806}"/>
              </a:ext>
            </a:extLst>
          </p:cNvPr>
          <p:cNvSpPr txBox="1"/>
          <p:nvPr/>
        </p:nvSpPr>
        <p:spPr>
          <a:xfrm>
            <a:off x="2044041" y="232669"/>
            <a:ext cx="4694954" cy="4028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sz="2356" spc="25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LUGAR DE INTERÉS</a:t>
            </a:r>
          </a:p>
        </p:txBody>
      </p:sp>
      <p:grpSp>
        <p:nvGrpSpPr>
          <p:cNvPr id="16" name="Grupo 15">
            <a:extLst>
              <a:ext uri="{FF2B5EF4-FFF2-40B4-BE49-F238E27FC236}">
                <a16:creationId xmlns:a16="http://schemas.microsoft.com/office/drawing/2014/main" id="{675691BE-6F6A-4EF4-B6B1-0D8343DF8904}"/>
              </a:ext>
            </a:extLst>
          </p:cNvPr>
          <p:cNvGrpSpPr/>
          <p:nvPr/>
        </p:nvGrpSpPr>
        <p:grpSpPr>
          <a:xfrm>
            <a:off x="1600200" y="190638"/>
            <a:ext cx="397277" cy="457062"/>
            <a:chOff x="1660123" y="266700"/>
            <a:chExt cx="397277" cy="457062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3180CCC-E4E1-49CC-9A86-5CD40B1040DB}"/>
                </a:ext>
              </a:extLst>
            </p:cNvPr>
            <p:cNvSpPr/>
            <p:nvPr/>
          </p:nvSpPr>
          <p:spPr>
            <a:xfrm>
              <a:off x="1660123" y="579506"/>
              <a:ext cx="397277" cy="144256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33" name="Grupo 32">
              <a:extLst>
                <a:ext uri="{FF2B5EF4-FFF2-40B4-BE49-F238E27FC236}">
                  <a16:creationId xmlns:a16="http://schemas.microsoft.com/office/drawing/2014/main" id="{342E1326-E2A9-459A-A20B-43816DCAF5F3}"/>
                </a:ext>
              </a:extLst>
            </p:cNvPr>
            <p:cNvGrpSpPr/>
            <p:nvPr/>
          </p:nvGrpSpPr>
          <p:grpSpPr>
            <a:xfrm>
              <a:off x="1714615" y="266700"/>
              <a:ext cx="272470" cy="266630"/>
              <a:chOff x="1654578" y="8782016"/>
              <a:chExt cx="272470" cy="266630"/>
            </a:xfrm>
            <a:solidFill>
              <a:srgbClr val="FFBF00"/>
            </a:solidFill>
          </p:grpSpPr>
          <p:sp>
            <p:nvSpPr>
              <p:cNvPr id="34" name="Lágrima 33">
                <a:extLst>
                  <a:ext uri="{FF2B5EF4-FFF2-40B4-BE49-F238E27FC236}">
                    <a16:creationId xmlns:a16="http://schemas.microsoft.com/office/drawing/2014/main" id="{23672149-3C87-4F88-9020-DBA327A3DCF1}"/>
                  </a:ext>
                </a:extLst>
              </p:cNvPr>
              <p:cNvSpPr/>
              <p:nvPr/>
            </p:nvSpPr>
            <p:spPr>
              <a:xfrm rot="8062771">
                <a:off x="1657498" y="8779096"/>
                <a:ext cx="266630" cy="272470"/>
              </a:xfrm>
              <a:prstGeom prst="teardrop">
                <a:avLst>
                  <a:gd name="adj" fmla="val 13113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6340F5CE-7E33-4C7F-AC97-13097D11738C}"/>
                  </a:ext>
                </a:extLst>
              </p:cNvPr>
              <p:cNvSpPr/>
              <p:nvPr/>
            </p:nvSpPr>
            <p:spPr>
              <a:xfrm>
                <a:off x="1752600" y="8877300"/>
                <a:ext cx="76200" cy="762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</p:grpSp>
      <p:sp>
        <p:nvSpPr>
          <p:cNvPr id="36" name="TextBox 20">
            <a:extLst>
              <a:ext uri="{FF2B5EF4-FFF2-40B4-BE49-F238E27FC236}">
                <a16:creationId xmlns:a16="http://schemas.microsoft.com/office/drawing/2014/main" id="{907466B0-96DB-4234-95CB-36ED54855ECE}"/>
              </a:ext>
            </a:extLst>
          </p:cNvPr>
          <p:cNvSpPr txBox="1"/>
          <p:nvPr/>
        </p:nvSpPr>
        <p:spPr>
          <a:xfrm>
            <a:off x="1388198" y="8479293"/>
            <a:ext cx="6356029" cy="153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9"/>
              </a:lnSpc>
            </a:pPr>
            <a:r>
              <a:rPr lang="en-US" sz="5499" b="1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Lona e </a:t>
            </a:r>
            <a:r>
              <a:rPr lang="en-US" sz="5499" b="1" dirty="0" err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instalación</a:t>
            </a:r>
            <a:endParaRPr lang="en-US" sz="5499" b="1" dirty="0">
              <a:solidFill>
                <a:srgbClr val="FFBF00"/>
              </a:solidFill>
              <a:latin typeface="Arial" panose="020B0604020202020204" pitchFamily="34" charset="0"/>
              <a:ea typeface="Open Sans Extra Bold"/>
              <a:cs typeface="Arial" panose="020B0604020202020204" pitchFamily="34" charset="0"/>
              <a:sym typeface="Open Sans Extra Bold"/>
            </a:endParaRPr>
          </a:p>
          <a:p>
            <a:pPr algn="ctr">
              <a:lnSpc>
                <a:spcPts val="6049"/>
              </a:lnSpc>
            </a:pPr>
            <a:r>
              <a:rPr lang="en-US" sz="5499" b="1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 </a:t>
            </a:r>
            <a:r>
              <a:rPr lang="en-US" sz="5499" dirty="0">
                <a:solidFill>
                  <a:srgbClr val="FFBF00"/>
                </a:solidFill>
                <a:latin typeface="Arial" panose="020B0604020202020204" pitchFamily="34" charset="0"/>
                <a:ea typeface="Open Sans Extra Bold"/>
                <a:cs typeface="Arial" panose="020B0604020202020204" pitchFamily="34" charset="0"/>
                <a:sym typeface="Open Sans Extra Bold"/>
              </a:rPr>
              <a:t>{{COSTO}}</a:t>
            </a:r>
            <a:endParaRPr lang="en-US" sz="5499" b="1" dirty="0">
              <a:solidFill>
                <a:srgbClr val="FFBF00"/>
              </a:solidFill>
              <a:latin typeface="Arial" panose="020B0604020202020204" pitchFamily="34" charset="0"/>
              <a:ea typeface="Open Sans Extra Bold"/>
              <a:cs typeface="Arial" panose="020B0604020202020204" pitchFamily="34" charset="0"/>
              <a:sym typeface="Open Sans Extra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65</Words>
  <Application>Microsoft Office PowerPoint</Application>
  <PresentationFormat>Personalizado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Calibri</vt:lpstr>
      <vt:lpstr>Arial</vt:lpstr>
      <vt:lpstr>Montserrat Medium</vt:lpstr>
      <vt:lpstr>Open Sans</vt:lpstr>
      <vt:lpstr>Office Theme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Guadalajara</dc:title>
  <dc:creator>Diana Laura Cruz Cisneros</dc:creator>
  <cp:lastModifiedBy>Diana Cruz Cisneros</cp:lastModifiedBy>
  <cp:revision>10</cp:revision>
  <dcterms:created xsi:type="dcterms:W3CDTF">2006-08-16T00:00:00Z</dcterms:created>
  <dcterms:modified xsi:type="dcterms:W3CDTF">2025-09-08T22:50:26Z</dcterms:modified>
  <dc:identifier>DAGuCZZSw9Y</dc:identifier>
</cp:coreProperties>
</file>