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0" r:id="rId5"/>
    <p:sldId id="259" r:id="rId6"/>
    <p:sldId id="271" r:id="rId7"/>
    <p:sldId id="273" r:id="rId8"/>
    <p:sldId id="274" r:id="rId9"/>
    <p:sldId id="262" r:id="rId10"/>
    <p:sldId id="261" r:id="rId11"/>
    <p:sldId id="275" r:id="rId12"/>
    <p:sldId id="276" r:id="rId13"/>
    <p:sldId id="277" r:id="rId14"/>
    <p:sldId id="260" r:id="rId15"/>
    <p:sldId id="268" r:id="rId16"/>
  </p:sldIdLst>
  <p:sldSz cx="18288000" cy="10287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5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227" autoAdjust="0"/>
  </p:normalViewPr>
  <p:slideViewPr>
    <p:cSldViewPr snapToGrid="0">
      <p:cViewPr>
        <p:scale>
          <a:sx n="48" d="100"/>
          <a:sy n="48" d="100"/>
        </p:scale>
        <p:origin x="6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ky" userId="647fd4c5a1253df0" providerId="LiveId" clId="{D998E953-D4C7-473F-AA23-3DBCEA0B69A9}"/>
    <pc:docChg chg="undo custSel addSld delSld modSld">
      <pc:chgData name="Ricky" userId="647fd4c5a1253df0" providerId="LiveId" clId="{D998E953-D4C7-473F-AA23-3DBCEA0B69A9}" dt="2023-09-10T16:05:42.435" v="621"/>
      <pc:docMkLst>
        <pc:docMk/>
      </pc:docMkLst>
      <pc:sldChg chg="addSp modSp mod">
        <pc:chgData name="Ricky" userId="647fd4c5a1253df0" providerId="LiveId" clId="{D998E953-D4C7-473F-AA23-3DBCEA0B69A9}" dt="2023-09-10T16:05:42.435" v="621"/>
        <pc:sldMkLst>
          <pc:docMk/>
          <pc:sldMk cId="0" sldId="256"/>
        </pc:sldMkLst>
        <pc:spChg chg="mod">
          <ac:chgData name="Ricky" userId="647fd4c5a1253df0" providerId="LiveId" clId="{D998E953-D4C7-473F-AA23-3DBCEA0B69A9}" dt="2023-09-10T15:54:42.505" v="530" actId="1076"/>
          <ac:spMkLst>
            <pc:docMk/>
            <pc:sldMk cId="0" sldId="256"/>
            <ac:spMk id="55" creationId="{00000000-0000-0000-0000-000000000000}"/>
          </ac:spMkLst>
        </pc:spChg>
        <pc:picChg chg="add mod">
          <ac:chgData name="Ricky" userId="647fd4c5a1253df0" providerId="LiveId" clId="{D998E953-D4C7-473F-AA23-3DBCEA0B69A9}" dt="2023-09-10T16:05:42.435" v="621"/>
          <ac:picMkLst>
            <pc:docMk/>
            <pc:sldMk cId="0" sldId="256"/>
            <ac:picMk id="3" creationId="{713F7D0E-5CBE-CC99-EE78-35B4BBCA73FE}"/>
          </ac:picMkLst>
        </pc:picChg>
      </pc:sldChg>
      <pc:sldChg chg="addSp modSp">
        <pc:chgData name="Ricky" userId="647fd4c5a1253df0" providerId="LiveId" clId="{D998E953-D4C7-473F-AA23-3DBCEA0B69A9}" dt="2023-09-10T16:05:42.435" v="621"/>
        <pc:sldMkLst>
          <pc:docMk/>
          <pc:sldMk cId="0" sldId="257"/>
        </pc:sldMkLst>
        <pc:picChg chg="add mod">
          <ac:chgData name="Ricky" userId="647fd4c5a1253df0" providerId="LiveId" clId="{D998E953-D4C7-473F-AA23-3DBCEA0B69A9}" dt="2023-09-10T16:05:42.435" v="621"/>
          <ac:picMkLst>
            <pc:docMk/>
            <pc:sldMk cId="0" sldId="257"/>
            <ac:picMk id="2" creationId="{9B704DBF-BD12-259F-F3DF-4BEF4D4C0BF9}"/>
          </ac:picMkLst>
        </pc:picChg>
      </pc:sldChg>
      <pc:sldChg chg="addSp modSp">
        <pc:chgData name="Ricky" userId="647fd4c5a1253df0" providerId="LiveId" clId="{D998E953-D4C7-473F-AA23-3DBCEA0B69A9}" dt="2023-09-10T16:05:42.435" v="621"/>
        <pc:sldMkLst>
          <pc:docMk/>
          <pc:sldMk cId="0" sldId="258"/>
        </pc:sldMkLst>
        <pc:picChg chg="add mod">
          <ac:chgData name="Ricky" userId="647fd4c5a1253df0" providerId="LiveId" clId="{D998E953-D4C7-473F-AA23-3DBCEA0B69A9}" dt="2023-09-10T16:05:42.435" v="621"/>
          <ac:picMkLst>
            <pc:docMk/>
            <pc:sldMk cId="0" sldId="258"/>
            <ac:picMk id="2" creationId="{82158E6F-6B90-D9F0-9E16-D6C17999656A}"/>
          </ac:picMkLst>
        </pc:picChg>
      </pc:sldChg>
      <pc:sldChg chg="addSp delSp modSp add del mod">
        <pc:chgData name="Ricky" userId="647fd4c5a1253df0" providerId="LiveId" clId="{D998E953-D4C7-473F-AA23-3DBCEA0B69A9}" dt="2023-09-10T15:54:27.634" v="527" actId="20577"/>
        <pc:sldMkLst>
          <pc:docMk/>
          <pc:sldMk cId="0" sldId="260"/>
        </pc:sldMkLst>
        <pc:spChg chg="add del">
          <ac:chgData name="Ricky" userId="647fd4c5a1253df0" providerId="LiveId" clId="{D998E953-D4C7-473F-AA23-3DBCEA0B69A9}" dt="2023-09-10T15:48:51.930" v="137" actId="22"/>
          <ac:spMkLst>
            <pc:docMk/>
            <pc:sldMk cId="0" sldId="260"/>
            <ac:spMk id="34" creationId="{EA2C202B-C3E3-D4F1-4D4F-795675C30531}"/>
          </ac:spMkLst>
        </pc:spChg>
        <pc:spChg chg="add mod">
          <ac:chgData name="Ricky" userId="647fd4c5a1253df0" providerId="LiveId" clId="{D998E953-D4C7-473F-AA23-3DBCEA0B69A9}" dt="2023-09-10T15:54:27.634" v="527" actId="20577"/>
          <ac:spMkLst>
            <pc:docMk/>
            <pc:sldMk cId="0" sldId="260"/>
            <ac:spMk id="35" creationId="{5416EAF0-6926-C9AA-09E5-EBBB20222837}"/>
          </ac:spMkLst>
        </pc:spChg>
        <pc:spChg chg="mod">
          <ac:chgData name="Ricky" userId="647fd4c5a1253df0" providerId="LiveId" clId="{D998E953-D4C7-473F-AA23-3DBCEA0B69A9}" dt="2023-09-10T15:51:16.113" v="209" actId="122"/>
          <ac:spMkLst>
            <pc:docMk/>
            <pc:sldMk cId="0" sldId="260"/>
            <ac:spMk id="191" creationId="{00000000-0000-0000-0000-000000000000}"/>
          </ac:spMkLst>
        </pc:spChg>
        <pc:spChg chg="del topLvl">
          <ac:chgData name="Ricky" userId="647fd4c5a1253df0" providerId="LiveId" clId="{D998E953-D4C7-473F-AA23-3DBCEA0B69A9}" dt="2023-09-10T15:51:28.356" v="213" actId="478"/>
          <ac:spMkLst>
            <pc:docMk/>
            <pc:sldMk cId="0" sldId="260"/>
            <ac:spMk id="200" creationId="{00000000-0000-0000-0000-000000000000}"/>
          </ac:spMkLst>
        </pc:spChg>
        <pc:spChg chg="del topLvl">
          <ac:chgData name="Ricky" userId="647fd4c5a1253df0" providerId="LiveId" clId="{D998E953-D4C7-473F-AA23-3DBCEA0B69A9}" dt="2023-09-10T15:51:26.598" v="212" actId="478"/>
          <ac:spMkLst>
            <pc:docMk/>
            <pc:sldMk cId="0" sldId="260"/>
            <ac:spMk id="201" creationId="{00000000-0000-0000-0000-000000000000}"/>
          </ac:spMkLst>
        </pc:spChg>
        <pc:grpChg chg="mod">
          <ac:chgData name="Ricky" userId="647fd4c5a1253df0" providerId="LiveId" clId="{D998E953-D4C7-473F-AA23-3DBCEA0B69A9}" dt="2023-09-10T15:54:21.698" v="526" actId="1076"/>
          <ac:grpSpMkLst>
            <pc:docMk/>
            <pc:sldMk cId="0" sldId="260"/>
            <ac:grpSpMk id="184" creationId="{00000000-0000-0000-0000-000000000000}"/>
          </ac:grpSpMkLst>
        </pc:grpChg>
        <pc:grpChg chg="del">
          <ac:chgData name="Ricky" userId="647fd4c5a1253df0" providerId="LiveId" clId="{D998E953-D4C7-473F-AA23-3DBCEA0B69A9}" dt="2023-09-10T15:51:24.427" v="211" actId="478"/>
          <ac:grpSpMkLst>
            <pc:docMk/>
            <pc:sldMk cId="0" sldId="260"/>
            <ac:grpSpMk id="192" creationId="{00000000-0000-0000-0000-000000000000}"/>
          </ac:grpSpMkLst>
        </pc:grpChg>
        <pc:grpChg chg="del">
          <ac:chgData name="Ricky" userId="647fd4c5a1253df0" providerId="LiveId" clId="{D998E953-D4C7-473F-AA23-3DBCEA0B69A9}" dt="2023-09-10T15:51:26.598" v="212" actId="478"/>
          <ac:grpSpMkLst>
            <pc:docMk/>
            <pc:sldMk cId="0" sldId="260"/>
            <ac:grpSpMk id="199" creationId="{00000000-0000-0000-0000-000000000000}"/>
          </ac:grpSpMkLst>
        </pc:grpChg>
        <pc:grpChg chg="del">
          <ac:chgData name="Ricky" userId="647fd4c5a1253df0" providerId="LiveId" clId="{D998E953-D4C7-473F-AA23-3DBCEA0B69A9}" dt="2023-09-10T15:51:24.427" v="211" actId="478"/>
          <ac:grpSpMkLst>
            <pc:docMk/>
            <pc:sldMk cId="0" sldId="260"/>
            <ac:grpSpMk id="206" creationId="{00000000-0000-0000-0000-000000000000}"/>
          </ac:grpSpMkLst>
        </pc:grpChg>
        <pc:picChg chg="add del mod">
          <ac:chgData name="Ricky" userId="647fd4c5a1253df0" providerId="LiveId" clId="{D998E953-D4C7-473F-AA23-3DBCEA0B69A9}" dt="2023-09-10T15:51:10.060" v="207" actId="478"/>
          <ac:picMkLst>
            <pc:docMk/>
            <pc:sldMk cId="0" sldId="260"/>
            <ac:picMk id="2052" creationId="{B607C8E7-0711-5135-398A-E1473DDF2373}"/>
          </ac:picMkLst>
        </pc:picChg>
      </pc:sldChg>
      <pc:sldChg chg="modSp mod">
        <pc:chgData name="Ricky" userId="647fd4c5a1253df0" providerId="LiveId" clId="{D998E953-D4C7-473F-AA23-3DBCEA0B69A9}" dt="2023-09-10T15:47:12.215" v="114" actId="14100"/>
        <pc:sldMkLst>
          <pc:docMk/>
          <pc:sldMk cId="0" sldId="261"/>
        </pc:sldMkLst>
        <pc:spChg chg="mod">
          <ac:chgData name="Ricky" userId="647fd4c5a1253df0" providerId="LiveId" clId="{D998E953-D4C7-473F-AA23-3DBCEA0B69A9}" dt="2023-09-10T15:43:12.513" v="39" actId="113"/>
          <ac:spMkLst>
            <pc:docMk/>
            <pc:sldMk cId="0" sldId="261"/>
            <ac:spMk id="8" creationId="{7A5451DA-9A22-752E-4237-EF5844510439}"/>
          </ac:spMkLst>
        </pc:spChg>
        <pc:spChg chg="mod">
          <ac:chgData name="Ricky" userId="647fd4c5a1253df0" providerId="LiveId" clId="{D998E953-D4C7-473F-AA23-3DBCEA0B69A9}" dt="2023-09-10T15:42:43.156" v="29" actId="255"/>
          <ac:spMkLst>
            <pc:docMk/>
            <pc:sldMk cId="0" sldId="261"/>
            <ac:spMk id="10" creationId="{ECF0A21A-03C0-5BEE-BEB2-19190F8E782E}"/>
          </ac:spMkLst>
        </pc:spChg>
        <pc:spChg chg="mod">
          <ac:chgData name="Ricky" userId="647fd4c5a1253df0" providerId="LiveId" clId="{D998E953-D4C7-473F-AA23-3DBCEA0B69A9}" dt="2023-09-10T15:47:05.937" v="113" actId="255"/>
          <ac:spMkLst>
            <pc:docMk/>
            <pc:sldMk cId="0" sldId="261"/>
            <ac:spMk id="22" creationId="{FBA020D9-BEDD-3EBD-E30A-E4CCF1F69BCD}"/>
          </ac:spMkLst>
        </pc:spChg>
        <pc:spChg chg="mod">
          <ac:chgData name="Ricky" userId="647fd4c5a1253df0" providerId="LiveId" clId="{D998E953-D4C7-473F-AA23-3DBCEA0B69A9}" dt="2023-09-10T15:41:21.381" v="16" actId="1076"/>
          <ac:spMkLst>
            <pc:docMk/>
            <pc:sldMk cId="0" sldId="261"/>
            <ac:spMk id="31" creationId="{49321CD9-9ABC-46DE-AA81-ECBDFB1176FA}"/>
          </ac:spMkLst>
        </pc:spChg>
        <pc:spChg chg="mod">
          <ac:chgData name="Ricky" userId="647fd4c5a1253df0" providerId="LiveId" clId="{D998E953-D4C7-473F-AA23-3DBCEA0B69A9}" dt="2023-09-10T15:47:01.897" v="112" actId="255"/>
          <ac:spMkLst>
            <pc:docMk/>
            <pc:sldMk cId="0" sldId="261"/>
            <ac:spMk id="34" creationId="{8493EA9E-5859-8008-3AD4-30F7A03668BA}"/>
          </ac:spMkLst>
        </pc:spChg>
        <pc:picChg chg="mod">
          <ac:chgData name="Ricky" userId="647fd4c5a1253df0" providerId="LiveId" clId="{D998E953-D4C7-473F-AA23-3DBCEA0B69A9}" dt="2023-09-10T15:47:12.215" v="114" actId="14100"/>
          <ac:picMkLst>
            <pc:docMk/>
            <pc:sldMk cId="0" sldId="261"/>
            <ac:picMk id="5" creationId="{B2BD5D21-D673-63CD-5DC6-E744A6A0459C}"/>
          </ac:picMkLst>
        </pc:picChg>
        <pc:picChg chg="mod">
          <ac:chgData name="Ricky" userId="647fd4c5a1253df0" providerId="LiveId" clId="{D998E953-D4C7-473F-AA23-3DBCEA0B69A9}" dt="2023-09-10T15:41:26.719" v="17" actId="14100"/>
          <ac:picMkLst>
            <pc:docMk/>
            <pc:sldMk cId="0" sldId="261"/>
            <ac:picMk id="11" creationId="{D532C3AA-DF07-9E68-893B-B3AF51EC162D}"/>
          </ac:picMkLst>
        </pc:picChg>
      </pc:sldChg>
      <pc:sldChg chg="del">
        <pc:chgData name="Ricky" userId="647fd4c5a1253df0" providerId="LiveId" clId="{D998E953-D4C7-473F-AA23-3DBCEA0B69A9}" dt="2023-09-10T15:54:38.272" v="529" actId="47"/>
        <pc:sldMkLst>
          <pc:docMk/>
          <pc:sldMk cId="0" sldId="263"/>
        </pc:sldMkLst>
      </pc:sldChg>
      <pc:sldChg chg="del">
        <pc:chgData name="Ricky" userId="647fd4c5a1253df0" providerId="LiveId" clId="{D998E953-D4C7-473F-AA23-3DBCEA0B69A9}" dt="2023-09-10T15:54:36.261" v="528" actId="47"/>
        <pc:sldMkLst>
          <pc:docMk/>
          <pc:sldMk cId="0" sldId="264"/>
        </pc:sldMkLst>
      </pc:sldChg>
      <pc:sldChg chg="del">
        <pc:chgData name="Ricky" userId="647fd4c5a1253df0" providerId="LiveId" clId="{D998E953-D4C7-473F-AA23-3DBCEA0B69A9}" dt="2023-09-10T15:54:36.261" v="528" actId="47"/>
        <pc:sldMkLst>
          <pc:docMk/>
          <pc:sldMk cId="0" sldId="266"/>
        </pc:sldMkLst>
      </pc:sldChg>
      <pc:sldChg chg="del">
        <pc:chgData name="Ricky" userId="647fd4c5a1253df0" providerId="LiveId" clId="{D998E953-D4C7-473F-AA23-3DBCEA0B69A9}" dt="2023-09-10T15:54:36.261" v="528" actId="47"/>
        <pc:sldMkLst>
          <pc:docMk/>
          <pc:sldMk cId="0" sldId="267"/>
        </pc:sldMkLst>
      </pc:sldChg>
      <pc:sldChg chg="addSp delSp modSp mod">
        <pc:chgData name="Ricky" userId="647fd4c5a1253df0" providerId="LiveId" clId="{D998E953-D4C7-473F-AA23-3DBCEA0B69A9}" dt="2023-09-10T15:56:54.344" v="617" actId="1076"/>
        <pc:sldMkLst>
          <pc:docMk/>
          <pc:sldMk cId="0" sldId="268"/>
        </pc:sldMkLst>
        <pc:spChg chg="add mod">
          <ac:chgData name="Ricky" userId="647fd4c5a1253df0" providerId="LiveId" clId="{D998E953-D4C7-473F-AA23-3DBCEA0B69A9}" dt="2023-09-10T15:56:54.344" v="617" actId="1076"/>
          <ac:spMkLst>
            <pc:docMk/>
            <pc:sldMk cId="0" sldId="268"/>
            <ac:spMk id="29" creationId="{C9880E4A-059D-AB4C-2197-7D5292FC945E}"/>
          </ac:spMkLst>
        </pc:spChg>
        <pc:spChg chg="add del mod">
          <ac:chgData name="Ricky" userId="647fd4c5a1253df0" providerId="LiveId" clId="{D998E953-D4C7-473F-AA23-3DBCEA0B69A9}" dt="2023-09-10T15:55:43.657" v="589"/>
          <ac:spMkLst>
            <pc:docMk/>
            <pc:sldMk cId="0" sldId="268"/>
            <ac:spMk id="30" creationId="{5EFEB214-07E4-28CB-221F-BEF7BB002CCD}"/>
          </ac:spMkLst>
        </pc:spChg>
        <pc:spChg chg="add del mod">
          <ac:chgData name="Ricky" userId="647fd4c5a1253df0" providerId="LiveId" clId="{D998E953-D4C7-473F-AA23-3DBCEA0B69A9}" dt="2023-09-10T15:55:46.532" v="591"/>
          <ac:spMkLst>
            <pc:docMk/>
            <pc:sldMk cId="0" sldId="268"/>
            <ac:spMk id="31" creationId="{C8495871-E4FE-390A-DCC5-277A43374F00}"/>
          </ac:spMkLst>
        </pc:spChg>
        <pc:spChg chg="add del mod">
          <ac:chgData name="Ricky" userId="647fd4c5a1253df0" providerId="LiveId" clId="{D998E953-D4C7-473F-AA23-3DBCEA0B69A9}" dt="2023-09-10T15:56:23.541" v="604" actId="478"/>
          <ac:spMkLst>
            <pc:docMk/>
            <pc:sldMk cId="0" sldId="268"/>
            <ac:spMk id="32" creationId="{F798FC7A-94D6-2CDA-BA3C-769E4D3236DC}"/>
          </ac:spMkLst>
        </pc:spChg>
        <pc:spChg chg="del">
          <ac:chgData name="Ricky" userId="647fd4c5a1253df0" providerId="LiveId" clId="{D998E953-D4C7-473F-AA23-3DBCEA0B69A9}" dt="2023-09-10T15:55:12.713" v="541" actId="478"/>
          <ac:spMkLst>
            <pc:docMk/>
            <pc:sldMk cId="0" sldId="268"/>
            <ac:spMk id="395" creationId="{00000000-0000-0000-0000-000000000000}"/>
          </ac:spMkLst>
        </pc:spChg>
        <pc:spChg chg="mod">
          <ac:chgData name="Ricky" userId="647fd4c5a1253df0" providerId="LiveId" clId="{D998E953-D4C7-473F-AA23-3DBCEA0B69A9}" dt="2023-09-10T15:56:11.214" v="601" actId="1076"/>
          <ac:spMkLst>
            <pc:docMk/>
            <pc:sldMk cId="0" sldId="268"/>
            <ac:spMk id="396" creationId="{00000000-0000-0000-0000-000000000000}"/>
          </ac:spMkLst>
        </pc:spChg>
        <pc:spChg chg="del">
          <ac:chgData name="Ricky" userId="647fd4c5a1253df0" providerId="LiveId" clId="{D998E953-D4C7-473F-AA23-3DBCEA0B69A9}" dt="2023-09-10T15:54:47.688" v="531" actId="478"/>
          <ac:spMkLst>
            <pc:docMk/>
            <pc:sldMk cId="0" sldId="268"/>
            <ac:spMk id="408" creationId="{00000000-0000-0000-0000-000000000000}"/>
          </ac:spMkLst>
        </pc:spChg>
        <pc:spChg chg="del mod">
          <ac:chgData name="Ricky" userId="647fd4c5a1253df0" providerId="LiveId" clId="{D998E953-D4C7-473F-AA23-3DBCEA0B69A9}" dt="2023-09-10T15:54:52.028" v="533" actId="478"/>
          <ac:spMkLst>
            <pc:docMk/>
            <pc:sldMk cId="0" sldId="268"/>
            <ac:spMk id="409" creationId="{00000000-0000-0000-0000-000000000000}"/>
          </ac:spMkLst>
        </pc:spChg>
        <pc:spChg chg="del">
          <ac:chgData name="Ricky" userId="647fd4c5a1253df0" providerId="LiveId" clId="{D998E953-D4C7-473F-AA23-3DBCEA0B69A9}" dt="2023-09-10T15:55:12.713" v="541" actId="478"/>
          <ac:spMkLst>
            <pc:docMk/>
            <pc:sldMk cId="0" sldId="268"/>
            <ac:spMk id="413" creationId="{00000000-0000-0000-0000-000000000000}"/>
          </ac:spMkLst>
        </pc:spChg>
        <pc:spChg chg="del">
          <ac:chgData name="Ricky" userId="647fd4c5a1253df0" providerId="LiveId" clId="{D998E953-D4C7-473F-AA23-3DBCEA0B69A9}" dt="2023-09-10T15:55:12.713" v="541" actId="478"/>
          <ac:spMkLst>
            <pc:docMk/>
            <pc:sldMk cId="0" sldId="268"/>
            <ac:spMk id="414" creationId="{00000000-0000-0000-0000-000000000000}"/>
          </ac:spMkLst>
        </pc:spChg>
        <pc:spChg chg="del">
          <ac:chgData name="Ricky" userId="647fd4c5a1253df0" providerId="LiveId" clId="{D998E953-D4C7-473F-AA23-3DBCEA0B69A9}" dt="2023-09-10T15:55:12.713" v="541" actId="478"/>
          <ac:spMkLst>
            <pc:docMk/>
            <pc:sldMk cId="0" sldId="268"/>
            <ac:spMk id="415" creationId="{00000000-0000-0000-0000-000000000000}"/>
          </ac:spMkLst>
        </pc:spChg>
        <pc:spChg chg="del">
          <ac:chgData name="Ricky" userId="647fd4c5a1253df0" providerId="LiveId" clId="{D998E953-D4C7-473F-AA23-3DBCEA0B69A9}" dt="2023-09-10T15:55:12.713" v="541" actId="478"/>
          <ac:spMkLst>
            <pc:docMk/>
            <pc:sldMk cId="0" sldId="268"/>
            <ac:spMk id="416" creationId="{00000000-0000-0000-0000-000000000000}"/>
          </ac:spMkLst>
        </pc:spChg>
        <pc:spChg chg="del">
          <ac:chgData name="Ricky" userId="647fd4c5a1253df0" providerId="LiveId" clId="{D998E953-D4C7-473F-AA23-3DBCEA0B69A9}" dt="2023-09-10T15:55:15.640" v="542" actId="478"/>
          <ac:spMkLst>
            <pc:docMk/>
            <pc:sldMk cId="0" sldId="268"/>
            <ac:spMk id="417" creationId="{00000000-0000-0000-0000-000000000000}"/>
          </ac:spMkLst>
        </pc:spChg>
        <pc:spChg chg="del">
          <ac:chgData name="Ricky" userId="647fd4c5a1253df0" providerId="LiveId" clId="{D998E953-D4C7-473F-AA23-3DBCEA0B69A9}" dt="2023-09-10T15:55:19.751" v="544" actId="478"/>
          <ac:spMkLst>
            <pc:docMk/>
            <pc:sldMk cId="0" sldId="268"/>
            <ac:spMk id="418" creationId="{00000000-0000-0000-0000-000000000000}"/>
          </ac:spMkLst>
        </pc:spChg>
        <pc:spChg chg="del">
          <ac:chgData name="Ricky" userId="647fd4c5a1253df0" providerId="LiveId" clId="{D998E953-D4C7-473F-AA23-3DBCEA0B69A9}" dt="2023-09-10T15:55:19.751" v="544" actId="478"/>
          <ac:spMkLst>
            <pc:docMk/>
            <pc:sldMk cId="0" sldId="268"/>
            <ac:spMk id="419" creationId="{00000000-0000-0000-0000-000000000000}"/>
          </ac:spMkLst>
        </pc:spChg>
        <pc:spChg chg="del">
          <ac:chgData name="Ricky" userId="647fd4c5a1253df0" providerId="LiveId" clId="{D998E953-D4C7-473F-AA23-3DBCEA0B69A9}" dt="2023-09-10T15:55:15.640" v="542" actId="478"/>
          <ac:spMkLst>
            <pc:docMk/>
            <pc:sldMk cId="0" sldId="268"/>
            <ac:spMk id="420" creationId="{00000000-0000-0000-0000-000000000000}"/>
          </ac:spMkLst>
        </pc:spChg>
        <pc:spChg chg="mod">
          <ac:chgData name="Ricky" userId="647fd4c5a1253df0" providerId="LiveId" clId="{D998E953-D4C7-473F-AA23-3DBCEA0B69A9}" dt="2023-09-10T15:56:38.536" v="611" actId="1076"/>
          <ac:spMkLst>
            <pc:docMk/>
            <pc:sldMk cId="0" sldId="268"/>
            <ac:spMk id="421" creationId="{00000000-0000-0000-0000-000000000000}"/>
          </ac:spMkLst>
        </pc:spChg>
        <pc:grpChg chg="del">
          <ac:chgData name="Ricky" userId="647fd4c5a1253df0" providerId="LiveId" clId="{D998E953-D4C7-473F-AA23-3DBCEA0B69A9}" dt="2023-09-10T15:54:56.358" v="536" actId="478"/>
          <ac:grpSpMkLst>
            <pc:docMk/>
            <pc:sldMk cId="0" sldId="268"/>
            <ac:grpSpMk id="397" creationId="{00000000-0000-0000-0000-000000000000}"/>
          </ac:grpSpMkLst>
        </pc:grpChg>
        <pc:grpChg chg="del mod">
          <ac:chgData name="Ricky" userId="647fd4c5a1253df0" providerId="LiveId" clId="{D998E953-D4C7-473F-AA23-3DBCEA0B69A9}" dt="2023-09-10T15:55:00.041" v="538" actId="478"/>
          <ac:grpSpMkLst>
            <pc:docMk/>
            <pc:sldMk cId="0" sldId="268"/>
            <ac:grpSpMk id="402" creationId="{00000000-0000-0000-0000-000000000000}"/>
          </ac:grpSpMkLst>
        </pc:grpChg>
        <pc:grpChg chg="del">
          <ac:chgData name="Ricky" userId="647fd4c5a1253df0" providerId="LiveId" clId="{D998E953-D4C7-473F-AA23-3DBCEA0B69A9}" dt="2023-09-10T15:55:17.311" v="543" actId="478"/>
          <ac:grpSpMkLst>
            <pc:docMk/>
            <pc:sldMk cId="0" sldId="268"/>
            <ac:grpSpMk id="410" creationId="{00000000-0000-0000-0000-000000000000}"/>
          </ac:grpSpMkLst>
        </pc:grpChg>
      </pc:sldChg>
      <pc:sldChg chg="modSp mod">
        <pc:chgData name="Ricky" userId="647fd4c5a1253df0" providerId="LiveId" clId="{D998E953-D4C7-473F-AA23-3DBCEA0B69A9}" dt="2023-09-10T15:46:49.622" v="107" actId="20577"/>
        <pc:sldMkLst>
          <pc:docMk/>
          <pc:sldMk cId="1519643770" sldId="275"/>
        </pc:sldMkLst>
        <pc:spChg chg="mod">
          <ac:chgData name="Ricky" userId="647fd4c5a1253df0" providerId="LiveId" clId="{D998E953-D4C7-473F-AA23-3DBCEA0B69A9}" dt="2023-09-10T15:42:20.029" v="28" actId="255"/>
          <ac:spMkLst>
            <pc:docMk/>
            <pc:sldMk cId="1519643770" sldId="275"/>
            <ac:spMk id="10" creationId="{ECF0A21A-03C0-5BEE-BEB2-19190F8E782E}"/>
          </ac:spMkLst>
        </pc:spChg>
        <pc:spChg chg="mod">
          <ac:chgData name="Ricky" userId="647fd4c5a1253df0" providerId="LiveId" clId="{D998E953-D4C7-473F-AA23-3DBCEA0B69A9}" dt="2023-09-10T15:46:38.795" v="99" actId="20577"/>
          <ac:spMkLst>
            <pc:docMk/>
            <pc:sldMk cId="1519643770" sldId="275"/>
            <ac:spMk id="22" creationId="{FBA020D9-BEDD-3EBD-E30A-E4CCF1F69BCD}"/>
          </ac:spMkLst>
        </pc:spChg>
        <pc:spChg chg="mod">
          <ac:chgData name="Ricky" userId="647fd4c5a1253df0" providerId="LiveId" clId="{D998E953-D4C7-473F-AA23-3DBCEA0B69A9}" dt="2023-09-10T15:44:21.294" v="52"/>
          <ac:spMkLst>
            <pc:docMk/>
            <pc:sldMk cId="1519643770" sldId="275"/>
            <ac:spMk id="31" creationId="{49321CD9-9ABC-46DE-AA81-ECBDFB1176FA}"/>
          </ac:spMkLst>
        </pc:spChg>
        <pc:spChg chg="mod">
          <ac:chgData name="Ricky" userId="647fd4c5a1253df0" providerId="LiveId" clId="{D998E953-D4C7-473F-AA23-3DBCEA0B69A9}" dt="2023-09-10T15:46:49.622" v="107" actId="20577"/>
          <ac:spMkLst>
            <pc:docMk/>
            <pc:sldMk cId="1519643770" sldId="275"/>
            <ac:spMk id="34" creationId="{8493EA9E-5859-8008-3AD4-30F7A03668BA}"/>
          </ac:spMkLst>
        </pc:spChg>
        <pc:spChg chg="mod">
          <ac:chgData name="Ricky" userId="647fd4c5a1253df0" providerId="LiveId" clId="{D998E953-D4C7-473F-AA23-3DBCEA0B69A9}" dt="2023-09-10T15:41:11.707" v="14" actId="1076"/>
          <ac:spMkLst>
            <pc:docMk/>
            <pc:sldMk cId="1519643770" sldId="275"/>
            <ac:spMk id="213" creationId="{00000000-0000-0000-0000-000000000000}"/>
          </ac:spMkLst>
        </pc:spChg>
        <pc:picChg chg="mod">
          <ac:chgData name="Ricky" userId="647fd4c5a1253df0" providerId="LiveId" clId="{D998E953-D4C7-473F-AA23-3DBCEA0B69A9}" dt="2023-09-10T15:41:07.045" v="13" actId="1076"/>
          <ac:picMkLst>
            <pc:docMk/>
            <pc:sldMk cId="1519643770" sldId="275"/>
            <ac:picMk id="6" creationId="{A536DEFC-B0E1-E85B-6852-85BDFA63F520}"/>
          </ac:picMkLst>
        </pc:picChg>
      </pc:sldChg>
      <pc:sldChg chg="modSp mod">
        <pc:chgData name="Ricky" userId="647fd4c5a1253df0" providerId="LiveId" clId="{D998E953-D4C7-473F-AA23-3DBCEA0B69A9}" dt="2023-09-10T15:48:05.457" v="134" actId="113"/>
        <pc:sldMkLst>
          <pc:docMk/>
          <pc:sldMk cId="513519301" sldId="276"/>
        </pc:sldMkLst>
        <pc:spChg chg="mod">
          <ac:chgData name="Ricky" userId="647fd4c5a1253df0" providerId="LiveId" clId="{D998E953-D4C7-473F-AA23-3DBCEA0B69A9}" dt="2023-09-10T15:43:19.872" v="44" actId="20577"/>
          <ac:spMkLst>
            <pc:docMk/>
            <pc:sldMk cId="513519301" sldId="276"/>
            <ac:spMk id="8" creationId="{7A5451DA-9A22-752E-4237-EF5844510439}"/>
          </ac:spMkLst>
        </pc:spChg>
        <pc:spChg chg="mod">
          <ac:chgData name="Ricky" userId="647fd4c5a1253df0" providerId="LiveId" clId="{D998E953-D4C7-473F-AA23-3DBCEA0B69A9}" dt="2023-09-10T15:43:40.172" v="48"/>
          <ac:spMkLst>
            <pc:docMk/>
            <pc:sldMk cId="513519301" sldId="276"/>
            <ac:spMk id="15" creationId="{0F7068ED-3E95-6D24-5384-C392B83578EB}"/>
          </ac:spMkLst>
        </pc:spChg>
        <pc:spChg chg="mod">
          <ac:chgData name="Ricky" userId="647fd4c5a1253df0" providerId="LiveId" clId="{D998E953-D4C7-473F-AA23-3DBCEA0B69A9}" dt="2023-09-10T15:47:38.432" v="123" actId="255"/>
          <ac:spMkLst>
            <pc:docMk/>
            <pc:sldMk cId="513519301" sldId="276"/>
            <ac:spMk id="22" creationId="{FBA020D9-BEDD-3EBD-E30A-E4CCF1F69BCD}"/>
          </ac:spMkLst>
        </pc:spChg>
        <pc:spChg chg="mod">
          <ac:chgData name="Ricky" userId="647fd4c5a1253df0" providerId="LiveId" clId="{D998E953-D4C7-473F-AA23-3DBCEA0B69A9}" dt="2023-09-10T15:45:32.156" v="62" actId="6549"/>
          <ac:spMkLst>
            <pc:docMk/>
            <pc:sldMk cId="513519301" sldId="276"/>
            <ac:spMk id="31" creationId="{49321CD9-9ABC-46DE-AA81-ECBDFB1176FA}"/>
          </ac:spMkLst>
        </pc:spChg>
        <pc:spChg chg="mod">
          <ac:chgData name="Ricky" userId="647fd4c5a1253df0" providerId="LiveId" clId="{D998E953-D4C7-473F-AA23-3DBCEA0B69A9}" dt="2023-09-10T15:48:05.457" v="134" actId="113"/>
          <ac:spMkLst>
            <pc:docMk/>
            <pc:sldMk cId="513519301" sldId="276"/>
            <ac:spMk id="34" creationId="{8493EA9E-5859-8008-3AD4-30F7A03668BA}"/>
          </ac:spMkLst>
        </pc:spChg>
        <pc:picChg chg="mod">
          <ac:chgData name="Ricky" userId="647fd4c5a1253df0" providerId="LiveId" clId="{D998E953-D4C7-473F-AA23-3DBCEA0B69A9}" dt="2023-09-10T15:43:26.921" v="47" actId="14100"/>
          <ac:picMkLst>
            <pc:docMk/>
            <pc:sldMk cId="513519301" sldId="276"/>
            <ac:picMk id="3" creationId="{DECB6915-5B69-91C8-CF15-8A4692E60177}"/>
          </ac:picMkLst>
        </pc:picChg>
        <pc:picChg chg="mod">
          <ac:chgData name="Ricky" userId="647fd4c5a1253df0" providerId="LiveId" clId="{D998E953-D4C7-473F-AA23-3DBCEA0B69A9}" dt="2023-09-10T15:45:28.999" v="61" actId="14100"/>
          <ac:picMkLst>
            <pc:docMk/>
            <pc:sldMk cId="513519301" sldId="276"/>
            <ac:picMk id="12" creationId="{8B94363B-D57A-17A9-0A42-E207357942C0}"/>
          </ac:picMkLst>
        </pc:picChg>
      </pc:sldChg>
      <pc:sldChg chg="addSp delSp modSp new del">
        <pc:chgData name="Ricky" userId="647fd4c5a1253df0" providerId="LiveId" clId="{D998E953-D4C7-473F-AA23-3DBCEA0B69A9}" dt="2023-09-10T15:49:25.801" v="189" actId="680"/>
        <pc:sldMkLst>
          <pc:docMk/>
          <pc:sldMk cId="581700122" sldId="277"/>
        </pc:sldMkLst>
        <pc:spChg chg="add del">
          <ac:chgData name="Ricky" userId="647fd4c5a1253df0" providerId="LiveId" clId="{D998E953-D4C7-473F-AA23-3DBCEA0B69A9}" dt="2023-09-10T15:49:19.297" v="186"/>
          <ac:spMkLst>
            <pc:docMk/>
            <pc:sldMk cId="581700122" sldId="277"/>
            <ac:spMk id="3" creationId="{5A34D9DA-B9D9-9AD9-71EB-08D90674C0C4}"/>
          </ac:spMkLst>
        </pc:spChg>
        <pc:spChg chg="add del mod">
          <ac:chgData name="Ricky" userId="647fd4c5a1253df0" providerId="LiveId" clId="{D998E953-D4C7-473F-AA23-3DBCEA0B69A9}" dt="2023-09-10T15:49:19.297" v="186"/>
          <ac:spMkLst>
            <pc:docMk/>
            <pc:sldMk cId="581700122" sldId="277"/>
            <ac:spMk id="4" creationId="{1AF58EE9-CA87-8AB9-CAE9-9EE693D40464}"/>
          </ac:spMkLst>
        </pc:spChg>
      </pc:sldChg>
      <pc:sldChg chg="addSp delSp modSp add mod">
        <pc:chgData name="Ricky" userId="647fd4c5a1253df0" providerId="LiveId" clId="{D998E953-D4C7-473F-AA23-3DBCEA0B69A9}" dt="2023-09-10T15:59:41.734" v="620" actId="1076"/>
        <pc:sldMkLst>
          <pc:docMk/>
          <pc:sldMk cId="2932935562" sldId="277"/>
        </pc:sldMkLst>
        <pc:spChg chg="add del mod">
          <ac:chgData name="Ricky" userId="647fd4c5a1253df0" providerId="LiveId" clId="{D998E953-D4C7-473F-AA23-3DBCEA0B69A9}" dt="2023-09-10T15:59:38.855" v="619" actId="478"/>
          <ac:spMkLst>
            <pc:docMk/>
            <pc:sldMk cId="2932935562" sldId="277"/>
            <ac:spMk id="19" creationId="{2CFF3F02-633A-BDFF-C38F-3EA4D26E3C48}"/>
          </ac:spMkLst>
        </pc:spChg>
        <pc:spChg chg="del">
          <ac:chgData name="Ricky" userId="647fd4c5a1253df0" providerId="LiveId" clId="{D998E953-D4C7-473F-AA23-3DBCEA0B69A9}" dt="2023-09-10T15:50:13.172" v="204" actId="478"/>
          <ac:spMkLst>
            <pc:docMk/>
            <pc:sldMk cId="2932935562" sldId="277"/>
            <ac:spMk id="35" creationId="{5416EAF0-6926-C9AA-09E5-EBBB20222837}"/>
          </ac:spMkLst>
        </pc:spChg>
        <pc:spChg chg="mod">
          <ac:chgData name="Ricky" userId="647fd4c5a1253df0" providerId="LiveId" clId="{D998E953-D4C7-473F-AA23-3DBCEA0B69A9}" dt="2023-09-10T15:50:07.331" v="203" actId="20577"/>
          <ac:spMkLst>
            <pc:docMk/>
            <pc:sldMk cId="2932935562" sldId="277"/>
            <ac:spMk id="191" creationId="{00000000-0000-0000-0000-000000000000}"/>
          </ac:spMkLst>
        </pc:spChg>
        <pc:spChg chg="del topLvl">
          <ac:chgData name="Ricky" userId="647fd4c5a1253df0" providerId="LiveId" clId="{D998E953-D4C7-473F-AA23-3DBCEA0B69A9}" dt="2023-09-10T15:49:55.586" v="194" actId="478"/>
          <ac:spMkLst>
            <pc:docMk/>
            <pc:sldMk cId="2932935562" sldId="277"/>
            <ac:spMk id="193" creationId="{00000000-0000-0000-0000-000000000000}"/>
          </ac:spMkLst>
        </pc:spChg>
        <pc:spChg chg="del topLvl">
          <ac:chgData name="Ricky" userId="647fd4c5a1253df0" providerId="LiveId" clId="{D998E953-D4C7-473F-AA23-3DBCEA0B69A9}" dt="2023-09-10T15:49:50.670" v="193" actId="478"/>
          <ac:spMkLst>
            <pc:docMk/>
            <pc:sldMk cId="2932935562" sldId="277"/>
            <ac:spMk id="194" creationId="{00000000-0000-0000-0000-000000000000}"/>
          </ac:spMkLst>
        </pc:spChg>
        <pc:grpChg chg="del">
          <ac:chgData name="Ricky" userId="647fd4c5a1253df0" providerId="LiveId" clId="{D998E953-D4C7-473F-AA23-3DBCEA0B69A9}" dt="2023-09-10T15:49:50.670" v="193" actId="478"/>
          <ac:grpSpMkLst>
            <pc:docMk/>
            <pc:sldMk cId="2932935562" sldId="277"/>
            <ac:grpSpMk id="192" creationId="{00000000-0000-0000-0000-000000000000}"/>
          </ac:grpSpMkLst>
        </pc:grpChg>
        <pc:grpChg chg="del">
          <ac:chgData name="Ricky" userId="647fd4c5a1253df0" providerId="LiveId" clId="{D998E953-D4C7-473F-AA23-3DBCEA0B69A9}" dt="2023-09-10T15:49:55.586" v="194" actId="478"/>
          <ac:grpSpMkLst>
            <pc:docMk/>
            <pc:sldMk cId="2932935562" sldId="277"/>
            <ac:grpSpMk id="199" creationId="{00000000-0000-0000-0000-000000000000}"/>
          </ac:grpSpMkLst>
        </pc:grpChg>
        <pc:grpChg chg="del">
          <ac:chgData name="Ricky" userId="647fd4c5a1253df0" providerId="LiveId" clId="{D998E953-D4C7-473F-AA23-3DBCEA0B69A9}" dt="2023-09-10T15:49:55.586" v="194" actId="478"/>
          <ac:grpSpMkLst>
            <pc:docMk/>
            <pc:sldMk cId="2932935562" sldId="277"/>
            <ac:grpSpMk id="206" creationId="{00000000-0000-0000-0000-000000000000}"/>
          </ac:grpSpMkLst>
        </pc:grpChg>
        <pc:picChg chg="mod">
          <ac:chgData name="Ricky" userId="647fd4c5a1253df0" providerId="LiveId" clId="{D998E953-D4C7-473F-AA23-3DBCEA0B69A9}" dt="2023-09-10T15:59:41.734" v="620" actId="1076"/>
          <ac:picMkLst>
            <pc:docMk/>
            <pc:sldMk cId="2932935562" sldId="277"/>
            <ac:picMk id="2052" creationId="{B607C8E7-0711-5135-398A-E1473DDF237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59CC9-0917-42FD-8A40-E1204F12E47C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2FBE5-2CE0-4AE1-A4D1-58E5095E0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9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Dari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disimpulkan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rata-rata </a:t>
            </a:r>
            <a:r>
              <a:rPr lang="en-US" dirty="0" err="1"/>
              <a:t>usia</a:t>
            </a:r>
            <a:r>
              <a:rPr lang="en-US" dirty="0"/>
              <a:t> di 39,21 </a:t>
            </a:r>
            <a:r>
              <a:rPr lang="en-US" dirty="0" err="1"/>
              <a:t>adalah</a:t>
            </a:r>
            <a:r>
              <a:rPr lang="en-US" dirty="0"/>
              <a:t> orang </a:t>
            </a:r>
            <a:r>
              <a:rPr lang="en-US" dirty="0" err="1"/>
              <a:t>dewasa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2FBE5-2CE0-4AE1-A4D1-58E5095E07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5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Dari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disimpulkan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rata-rata </a:t>
            </a:r>
            <a:r>
              <a:rPr lang="en-US" dirty="0" err="1"/>
              <a:t>usia</a:t>
            </a:r>
            <a:r>
              <a:rPr lang="en-US" dirty="0"/>
              <a:t> di 39,21 </a:t>
            </a:r>
            <a:r>
              <a:rPr lang="en-US" dirty="0" err="1"/>
              <a:t>adalah</a:t>
            </a:r>
            <a:r>
              <a:rPr lang="en-US" dirty="0"/>
              <a:t> orang </a:t>
            </a:r>
            <a:r>
              <a:rPr lang="en-US" dirty="0" err="1"/>
              <a:t>dewasa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2FBE5-2CE0-4AE1-A4D1-58E5095E07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53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69B9646-F724-4E42-8338-98B7D5DD677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9390A13-AE13-4755-AFB1-603D43C9165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32D5A8E-84F7-41A7-BC26-30849D395A8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62BD08E-C476-434D-BCE6-7360114C72D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C39908B-791E-4D8A-A0FA-D74F2DC03663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6538489-A1A1-4CD7-910E-9F107436584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D50512E-055A-454E-997C-8EA7136FD9D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96F1F10-0E69-404A-A2AF-FF7941971A6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C0CEC16-F884-4E03-A3C4-B740747F9DB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57CF4BD-5591-4BBB-8A4F-3E8FFAB13DE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0C06401-CA93-4228-858B-CD276EC3B8B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72825E8-E932-4584-BF2F-1840DDE7934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5C22C2F-1DB4-4C35-BCC1-08A88AB7B62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2"/>
          <p:cNvGrpSpPr/>
          <p:nvPr/>
        </p:nvGrpSpPr>
        <p:grpSpPr>
          <a:xfrm>
            <a:off x="12974760" y="-279360"/>
            <a:ext cx="3085920" cy="11372040"/>
            <a:chOff x="12974760" y="-279360"/>
            <a:chExt cx="3085920" cy="11372040"/>
          </a:xfrm>
        </p:grpSpPr>
        <p:sp>
          <p:nvSpPr>
            <p:cNvPr id="42" name="Freeform 3"/>
            <p:cNvSpPr/>
            <p:nvPr/>
          </p:nvSpPr>
          <p:spPr>
            <a:xfrm>
              <a:off x="12974760" y="-207000"/>
              <a:ext cx="3085920" cy="11299680"/>
            </a:xfrm>
            <a:custGeom>
              <a:avLst/>
              <a:gdLst>
                <a:gd name="textAreaLeft" fmla="*/ 0 w 3085920"/>
                <a:gd name="textAreaRight" fmla="*/ 3086280 w 3085920"/>
                <a:gd name="textAreaTop" fmla="*/ 0 h 11299680"/>
                <a:gd name="textAreaBottom" fmla="*/ 11300040 h 11299680"/>
              </a:gdLst>
              <a:ahLst/>
              <a:cxnLst/>
              <a:rect l="textAreaLeft" t="textAreaTop" r="textAreaRight" b="textAreaBottom"/>
              <a:pathLst>
                <a:path w="812800" h="2976105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" name="TextBox 4"/>
            <p:cNvSpPr/>
            <p:nvPr/>
          </p:nvSpPr>
          <p:spPr>
            <a:xfrm>
              <a:off x="12974760" y="-279360"/>
              <a:ext cx="3085920" cy="3157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>
                <a:lnSpc>
                  <a:spcPts val="286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44" name="Freeform 5"/>
          <p:cNvSpPr/>
          <p:nvPr/>
        </p:nvSpPr>
        <p:spPr>
          <a:xfrm>
            <a:off x="16384680" y="9009720"/>
            <a:ext cx="3806280" cy="2082960"/>
          </a:xfrm>
          <a:custGeom>
            <a:avLst/>
            <a:gdLst>
              <a:gd name="textAreaLeft" fmla="*/ 0 w 3806280"/>
              <a:gd name="textAreaRight" fmla="*/ 3806640 w 3806280"/>
              <a:gd name="textAreaTop" fmla="*/ 0 h 2082960"/>
              <a:gd name="textAreaBottom" fmla="*/ 2083320 h 2082960"/>
            </a:gdLst>
            <a:ahLst/>
            <a:cxnLst/>
            <a:rect l="textAreaLeft" t="textAreaTop" r="textAreaRight" b="textAreaBottom"/>
            <a:pathLst>
              <a:path w="3806571" h="2083232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5" name="Group 7"/>
          <p:cNvGrpSpPr/>
          <p:nvPr/>
        </p:nvGrpSpPr>
        <p:grpSpPr>
          <a:xfrm>
            <a:off x="-1542960" y="-630720"/>
            <a:ext cx="3085920" cy="11372040"/>
            <a:chOff x="-1542960" y="-630720"/>
            <a:chExt cx="3085920" cy="11372040"/>
          </a:xfrm>
        </p:grpSpPr>
        <p:sp>
          <p:nvSpPr>
            <p:cNvPr id="46" name="Freeform 8"/>
            <p:cNvSpPr/>
            <p:nvPr/>
          </p:nvSpPr>
          <p:spPr>
            <a:xfrm>
              <a:off x="-1542960" y="-558360"/>
              <a:ext cx="3085920" cy="11299680"/>
            </a:xfrm>
            <a:custGeom>
              <a:avLst/>
              <a:gdLst>
                <a:gd name="textAreaLeft" fmla="*/ 0 w 3085920"/>
                <a:gd name="textAreaRight" fmla="*/ 3086280 w 3085920"/>
                <a:gd name="textAreaTop" fmla="*/ 0 h 11299680"/>
                <a:gd name="textAreaBottom" fmla="*/ 11300040 h 11299680"/>
              </a:gdLst>
              <a:ahLst/>
              <a:cxnLst/>
              <a:rect l="textAreaLeft" t="textAreaTop" r="textAreaRight" b="textAreaBottom"/>
              <a:pathLst>
                <a:path w="812800" h="2976105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" name="TextBox 9"/>
            <p:cNvSpPr/>
            <p:nvPr/>
          </p:nvSpPr>
          <p:spPr>
            <a:xfrm>
              <a:off x="-1542960" y="-630720"/>
              <a:ext cx="3085920" cy="3157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>
                <a:lnSpc>
                  <a:spcPts val="286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48" name="Group 10"/>
          <p:cNvGrpSpPr/>
          <p:nvPr/>
        </p:nvGrpSpPr>
        <p:grpSpPr>
          <a:xfrm>
            <a:off x="1227600" y="4083840"/>
            <a:ext cx="3404880" cy="3484800"/>
            <a:chOff x="1227600" y="4083840"/>
            <a:chExt cx="3404880" cy="3484800"/>
          </a:xfrm>
        </p:grpSpPr>
        <p:sp>
          <p:nvSpPr>
            <p:cNvPr id="49" name="Freeform 11"/>
            <p:cNvSpPr/>
            <p:nvPr/>
          </p:nvSpPr>
          <p:spPr>
            <a:xfrm>
              <a:off x="1227600" y="4163760"/>
              <a:ext cx="109800" cy="2818800"/>
            </a:xfrm>
            <a:custGeom>
              <a:avLst/>
              <a:gdLst>
                <a:gd name="textAreaLeft" fmla="*/ 0 w 109800"/>
                <a:gd name="textAreaRight" fmla="*/ 110160 w 109800"/>
                <a:gd name="textAreaTop" fmla="*/ 0 h 2818800"/>
                <a:gd name="textAreaBottom" fmla="*/ 2819160 h 2818800"/>
              </a:gdLst>
              <a:ahLst/>
              <a:cxnLst/>
              <a:rect l="textAreaLeft" t="textAreaTop" r="textAreaRight" b="textAreaBottom"/>
              <a:pathLst>
                <a:path w="26312" h="672855">
                  <a:moveTo>
                    <a:pt x="0" y="0"/>
                  </a:moveTo>
                  <a:lnTo>
                    <a:pt x="26312" y="0"/>
                  </a:lnTo>
                  <a:lnTo>
                    <a:pt x="26312" y="672855"/>
                  </a:lnTo>
                  <a:lnTo>
                    <a:pt x="0" y="67285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" name="TextBox 12"/>
            <p:cNvSpPr/>
            <p:nvPr/>
          </p:nvSpPr>
          <p:spPr>
            <a:xfrm>
              <a:off x="1227600" y="4083840"/>
              <a:ext cx="3404880" cy="348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>
                <a:lnSpc>
                  <a:spcPts val="286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52" name="Freeform 14"/>
          <p:cNvSpPr/>
          <p:nvPr/>
        </p:nvSpPr>
        <p:spPr>
          <a:xfrm>
            <a:off x="1752840" y="3771771"/>
            <a:ext cx="3458880" cy="446366"/>
          </a:xfrm>
          <a:custGeom>
            <a:avLst/>
            <a:gdLst>
              <a:gd name="textAreaLeft" fmla="*/ 0 w 3458880"/>
              <a:gd name="textAreaRight" fmla="*/ 3459240 w 3458880"/>
              <a:gd name="textAreaTop" fmla="*/ 0 h 569160"/>
              <a:gd name="textAreaBottom" fmla="*/ 569520 h 569160"/>
            </a:gdLst>
            <a:ahLst/>
            <a:cxnLst/>
            <a:rect l="textAreaLeft" t="textAreaTop" r="textAreaRight" b="textAreaBottom"/>
            <a:pathLst>
              <a:path w="825638" h="135928">
                <a:moveTo>
                  <a:pt x="40286" y="0"/>
                </a:moveTo>
                <a:lnTo>
                  <a:pt x="785351" y="0"/>
                </a:lnTo>
                <a:cubicBezTo>
                  <a:pt x="807601" y="0"/>
                  <a:pt x="825638" y="18037"/>
                  <a:pt x="825638" y="40286"/>
                </a:cubicBezTo>
                <a:lnTo>
                  <a:pt x="825638" y="95642"/>
                </a:lnTo>
                <a:cubicBezTo>
                  <a:pt x="825638" y="117891"/>
                  <a:pt x="807601" y="135928"/>
                  <a:pt x="785351" y="135928"/>
                </a:cubicBezTo>
                <a:lnTo>
                  <a:pt x="40286" y="135928"/>
                </a:lnTo>
                <a:cubicBezTo>
                  <a:pt x="18037" y="135928"/>
                  <a:pt x="0" y="117891"/>
                  <a:pt x="0" y="95642"/>
                </a:cubicBezTo>
                <a:lnTo>
                  <a:pt x="0" y="40286"/>
                </a:lnTo>
                <a:cubicBezTo>
                  <a:pt x="0" y="18037"/>
                  <a:pt x="18037" y="0"/>
                  <a:pt x="40286" y="0"/>
                </a:cubicBezTo>
                <a:close/>
              </a:path>
            </a:pathLst>
          </a:custGeom>
          <a:solidFill>
            <a:srgbClr val="1C573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/>
            <a:r>
              <a:rPr lang="en-US" sz="2000" b="0" strike="noStrike" spc="-1" dirty="0">
                <a:solidFill>
                  <a:schemeClr val="bg1"/>
                </a:solidFill>
                <a:latin typeface="Arial"/>
              </a:rPr>
              <a:t>2023</a:t>
            </a:r>
          </a:p>
        </p:txBody>
      </p:sp>
      <p:sp>
        <p:nvSpPr>
          <p:cNvPr id="54" name="Freeform 16"/>
          <p:cNvSpPr/>
          <p:nvPr/>
        </p:nvSpPr>
        <p:spPr>
          <a:xfrm>
            <a:off x="-2777760" y="-207000"/>
            <a:ext cx="3806280" cy="2082960"/>
          </a:xfrm>
          <a:custGeom>
            <a:avLst/>
            <a:gdLst>
              <a:gd name="textAreaLeft" fmla="*/ 0 w 3806280"/>
              <a:gd name="textAreaRight" fmla="*/ 3806640 w 3806280"/>
              <a:gd name="textAreaTop" fmla="*/ 0 h 2082960"/>
              <a:gd name="textAreaBottom" fmla="*/ 2083320 h 2082960"/>
            </a:gdLst>
            <a:ahLst/>
            <a:cxnLst/>
            <a:rect l="textAreaLeft" t="textAreaTop" r="textAreaRight" b="textAreaBottom"/>
            <a:pathLst>
              <a:path w="3806571" h="2083232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Freeform 17"/>
          <p:cNvSpPr/>
          <p:nvPr/>
        </p:nvSpPr>
        <p:spPr>
          <a:xfrm>
            <a:off x="1752840" y="1656402"/>
            <a:ext cx="5938920" cy="1466640"/>
          </a:xfrm>
          <a:custGeom>
            <a:avLst/>
            <a:gdLst>
              <a:gd name="textAreaLeft" fmla="*/ 0 w 5938920"/>
              <a:gd name="textAreaRight" fmla="*/ 5939280 w 5938920"/>
              <a:gd name="textAreaTop" fmla="*/ 0 h 1466640"/>
              <a:gd name="textAreaBottom" fmla="*/ 1467000 h 1466640"/>
            </a:gdLst>
            <a:ahLst/>
            <a:cxnLst/>
            <a:rect l="textAreaLeft" t="textAreaTop" r="textAreaRight" b="textAreaBottom"/>
            <a:pathLst>
              <a:path w="5939202" h="1466983">
                <a:moveTo>
                  <a:pt x="0" y="0"/>
                </a:moveTo>
                <a:lnTo>
                  <a:pt x="5939202" y="0"/>
                </a:lnTo>
                <a:lnTo>
                  <a:pt x="5939202" y="1466983"/>
                </a:lnTo>
                <a:lnTo>
                  <a:pt x="0" y="146698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TextBox 19"/>
          <p:cNvSpPr/>
          <p:nvPr/>
        </p:nvSpPr>
        <p:spPr>
          <a:xfrm>
            <a:off x="1752840" y="4375800"/>
            <a:ext cx="10023480" cy="1463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5760"/>
              </a:lnSpc>
            </a:pPr>
            <a:r>
              <a:rPr lang="en-US" sz="6000" b="0" strike="noStrike" spc="-1" dirty="0">
                <a:solidFill>
                  <a:srgbClr val="1C5739"/>
                </a:solidFill>
                <a:latin typeface="Codec Pro ExtraBold"/>
              </a:rPr>
              <a:t>PROBABILITY PROJECT - INSURANCE</a:t>
            </a:r>
            <a:endParaRPr lang="en-US" sz="6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3E5177-943B-BC5E-794F-BB8A6534F242}"/>
              </a:ext>
            </a:extLst>
          </p:cNvPr>
          <p:cNvSpPr txBox="1"/>
          <p:nvPr/>
        </p:nvSpPr>
        <p:spPr>
          <a:xfrm>
            <a:off x="1752840" y="8076600"/>
            <a:ext cx="10897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1C5739"/>
                </a:solidFill>
              </a:rPr>
              <a:t>Diana </a:t>
            </a:r>
            <a:r>
              <a:rPr lang="en-US" sz="3000" dirty="0" err="1">
                <a:solidFill>
                  <a:srgbClr val="1C5739"/>
                </a:solidFill>
              </a:rPr>
              <a:t>Darapuspa</a:t>
            </a:r>
            <a:r>
              <a:rPr lang="en-US" sz="3000" dirty="0">
                <a:solidFill>
                  <a:srgbClr val="1C5739"/>
                </a:solidFill>
              </a:rPr>
              <a:t> – Analytics Data Science </a:t>
            </a:r>
            <a:r>
              <a:rPr lang="en-US" sz="3000" dirty="0" err="1">
                <a:solidFill>
                  <a:srgbClr val="1C5739"/>
                </a:solidFill>
              </a:rPr>
              <a:t>Pacmann</a:t>
            </a:r>
            <a:r>
              <a:rPr lang="en-US" sz="3000" dirty="0">
                <a:solidFill>
                  <a:srgbClr val="1C5739"/>
                </a:solidFill>
              </a:rPr>
              <a:t> Batch 14</a:t>
            </a: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713F7D0E-5CBE-CC99-EE78-35B4BBCA73F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7526000" y="95250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703"/>
    </mc:Choice>
    <mc:Fallback>
      <p:transition spd="slow" advTm="127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"/>
          <p:cNvSpPr/>
          <p:nvPr/>
        </p:nvSpPr>
        <p:spPr>
          <a:xfrm>
            <a:off x="6820754" y="2494928"/>
            <a:ext cx="4212918" cy="223445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r>
              <a:rPr lang="sv-SE" sz="2800" b="1" i="0" dirty="0">
                <a:solidFill>
                  <a:srgbClr val="242424"/>
                </a:solidFill>
                <a:effectLst/>
                <a:latin typeface="source-serif-pro"/>
              </a:rPr>
              <a:t>Uji Variansi</a:t>
            </a:r>
          </a:p>
          <a:p>
            <a:r>
              <a:rPr lang="sv-SE" sz="2800" b="0" i="0" dirty="0">
                <a:solidFill>
                  <a:srgbClr val="242424"/>
                </a:solidFill>
                <a:effectLst/>
                <a:latin typeface="source-serif-pro"/>
              </a:rPr>
              <a:t>H0: varian a = varian b</a:t>
            </a:r>
            <a:br>
              <a:rPr lang="sv-SE" sz="2800" b="0" i="0" dirty="0">
                <a:solidFill>
                  <a:srgbClr val="242424"/>
                </a:solidFill>
                <a:effectLst/>
                <a:latin typeface="source-serif-pro"/>
              </a:rPr>
            </a:br>
            <a:r>
              <a:rPr lang="sv-SE" sz="2800" b="0" i="0" dirty="0">
                <a:solidFill>
                  <a:srgbClr val="242424"/>
                </a:solidFill>
                <a:effectLst/>
                <a:latin typeface="source-serif-pro"/>
              </a:rPr>
              <a:t>H1: varian a ≠ varian b</a:t>
            </a:r>
          </a:p>
          <a:p>
            <a:r>
              <a:rPr lang="en-US" sz="3060" b="0" strike="noStrike" spc="296" dirty="0" err="1">
                <a:solidFill>
                  <a:srgbClr val="F5FFF5"/>
                </a:solidFill>
                <a:latin typeface="Open Sauce"/>
              </a:rPr>
              <a:t>ey</a:t>
            </a:r>
            <a:r>
              <a:rPr lang="en-US" sz="3060" b="0" strike="noStrike" spc="296" dirty="0">
                <a:solidFill>
                  <a:srgbClr val="F5FFF5"/>
                </a:solidFill>
                <a:latin typeface="Open Sauce"/>
              </a:rPr>
              <a:t> dates for the project.</a:t>
            </a:r>
            <a:endParaRPr lang="en-US" sz="30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TextBox 24">
            <a:extLst>
              <a:ext uri="{FF2B5EF4-FFF2-40B4-BE49-F238E27FC236}">
                <a16:creationId xmlns:a16="http://schemas.microsoft.com/office/drawing/2014/main" id="{3FB9B8C9-8D94-179B-03F7-E9A15E41D01E}"/>
              </a:ext>
            </a:extLst>
          </p:cNvPr>
          <p:cNvSpPr/>
          <p:nvPr/>
        </p:nvSpPr>
        <p:spPr>
          <a:xfrm>
            <a:off x="1429088" y="629240"/>
            <a:ext cx="15428025" cy="77450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algn="ctr">
              <a:lnSpc>
                <a:spcPts val="5862"/>
              </a:lnSpc>
              <a:tabLst>
                <a:tab pos="0" algn="l"/>
              </a:tabLst>
            </a:pPr>
            <a:r>
              <a:rPr lang="en-US" sz="6300" b="0" strike="noStrike" spc="205" dirty="0" err="1">
                <a:solidFill>
                  <a:srgbClr val="040506"/>
                </a:solidFill>
                <a:latin typeface="Codec Pro ExtraBold"/>
              </a:rPr>
              <a:t>Pengujian</a:t>
            </a:r>
            <a:r>
              <a:rPr lang="en-US" sz="6300" b="0" strike="noStrike" spc="205" dirty="0">
                <a:solidFill>
                  <a:srgbClr val="040506"/>
                </a:solidFill>
                <a:latin typeface="Codec Pro ExtraBold"/>
              </a:rPr>
              <a:t> </a:t>
            </a:r>
            <a:r>
              <a:rPr lang="en-US" sz="6300" b="0" strike="noStrike" spc="205" dirty="0" err="1">
                <a:solidFill>
                  <a:srgbClr val="040506"/>
                </a:solidFill>
                <a:latin typeface="Codec Pro ExtraBold"/>
              </a:rPr>
              <a:t>Hipotesis</a:t>
            </a:r>
            <a:r>
              <a:rPr lang="en-US" sz="6300" b="0" strike="noStrike" spc="205" dirty="0">
                <a:solidFill>
                  <a:srgbClr val="040506"/>
                </a:solidFill>
                <a:latin typeface="Codec Pro ExtraBold"/>
              </a:rPr>
              <a:t> #1</a:t>
            </a:r>
            <a:endParaRPr lang="en-US" sz="6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extBox 31">
            <a:extLst>
              <a:ext uri="{FF2B5EF4-FFF2-40B4-BE49-F238E27FC236}">
                <a16:creationId xmlns:a16="http://schemas.microsoft.com/office/drawing/2014/main" id="{7A5451DA-9A22-752E-4237-EF5844510439}"/>
              </a:ext>
            </a:extLst>
          </p:cNvPr>
          <p:cNvSpPr/>
          <p:nvPr/>
        </p:nvSpPr>
        <p:spPr>
          <a:xfrm>
            <a:off x="3616470" y="1412708"/>
            <a:ext cx="11090417" cy="3693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2400" b="1" i="0" dirty="0">
                <a:solidFill>
                  <a:srgbClr val="242424"/>
                </a:solidFill>
                <a:effectLst/>
                <a:latin typeface="sohne"/>
              </a:rPr>
              <a:t>Uji </a:t>
            </a:r>
            <a:r>
              <a:rPr lang="en-US" sz="2400" b="1" i="0" dirty="0" err="1">
                <a:solidFill>
                  <a:srgbClr val="242424"/>
                </a:solidFill>
                <a:effectLst/>
                <a:latin typeface="sohne"/>
              </a:rPr>
              <a:t>Tagihan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sohne"/>
              </a:rPr>
              <a:t> </a:t>
            </a:r>
            <a:r>
              <a:rPr lang="en-US" sz="2400" b="1" i="0" dirty="0" err="1">
                <a:solidFill>
                  <a:srgbClr val="242424"/>
                </a:solidFill>
                <a:effectLst/>
                <a:latin typeface="sohne"/>
              </a:rPr>
              <a:t>kesehatan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sohne"/>
              </a:rPr>
              <a:t> </a:t>
            </a:r>
            <a:r>
              <a:rPr lang="en-US" sz="2400" b="1" i="0" dirty="0" err="1">
                <a:solidFill>
                  <a:srgbClr val="242424"/>
                </a:solidFill>
                <a:effectLst/>
                <a:latin typeface="sohne"/>
              </a:rPr>
              <a:t>perokok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sohne"/>
              </a:rPr>
              <a:t> </a:t>
            </a:r>
            <a:r>
              <a:rPr lang="en-US" sz="2400" b="1" i="0" dirty="0" err="1">
                <a:solidFill>
                  <a:srgbClr val="242424"/>
                </a:solidFill>
                <a:effectLst/>
                <a:latin typeface="sohne"/>
              </a:rPr>
              <a:t>lebih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sohne"/>
              </a:rPr>
              <a:t> </a:t>
            </a:r>
            <a:r>
              <a:rPr lang="en-US" sz="2400" b="1" i="0" dirty="0" err="1">
                <a:solidFill>
                  <a:srgbClr val="242424"/>
                </a:solidFill>
                <a:effectLst/>
                <a:latin typeface="sohne"/>
              </a:rPr>
              <a:t>tinggi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sohne"/>
              </a:rPr>
              <a:t> </a:t>
            </a:r>
            <a:r>
              <a:rPr lang="en-US" sz="2400" b="1" i="0" dirty="0" err="1">
                <a:solidFill>
                  <a:srgbClr val="242424"/>
                </a:solidFill>
                <a:effectLst/>
                <a:latin typeface="sohne"/>
              </a:rPr>
              <a:t>daripada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sohne"/>
              </a:rPr>
              <a:t> </a:t>
            </a:r>
            <a:r>
              <a:rPr lang="en-US" sz="2400" b="1" i="0" dirty="0" err="1">
                <a:solidFill>
                  <a:srgbClr val="242424"/>
                </a:solidFill>
                <a:effectLst/>
                <a:latin typeface="sohne"/>
              </a:rPr>
              <a:t>tagihan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sohne"/>
              </a:rPr>
              <a:t> </a:t>
            </a:r>
            <a:r>
              <a:rPr lang="en-US" sz="2400" b="1" i="0" dirty="0" err="1">
                <a:solidFill>
                  <a:srgbClr val="242424"/>
                </a:solidFill>
                <a:effectLst/>
                <a:latin typeface="sohne"/>
              </a:rPr>
              <a:t>kesehatan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sohne"/>
              </a:rPr>
              <a:t> non </a:t>
            </a:r>
            <a:r>
              <a:rPr lang="en-US" sz="2400" b="1" i="0" dirty="0" err="1">
                <a:solidFill>
                  <a:srgbClr val="242424"/>
                </a:solidFill>
                <a:effectLst/>
                <a:latin typeface="sohne"/>
              </a:rPr>
              <a:t>perokok</a:t>
            </a:r>
            <a:endParaRPr lang="en-US" sz="2400" b="1" i="0" dirty="0">
              <a:solidFill>
                <a:srgbClr val="242424"/>
              </a:solidFill>
              <a:effectLst/>
              <a:latin typeface="sohne"/>
            </a:endParaRPr>
          </a:p>
        </p:txBody>
      </p:sp>
      <p:sp>
        <p:nvSpPr>
          <p:cNvPr id="10" name="TextBox 31">
            <a:extLst>
              <a:ext uri="{FF2B5EF4-FFF2-40B4-BE49-F238E27FC236}">
                <a16:creationId xmlns:a16="http://schemas.microsoft.com/office/drawing/2014/main" id="{ECF0A21A-03C0-5BEE-BEB2-19190F8E782E}"/>
              </a:ext>
            </a:extLst>
          </p:cNvPr>
          <p:cNvSpPr/>
          <p:nvPr/>
        </p:nvSpPr>
        <p:spPr>
          <a:xfrm>
            <a:off x="734825" y="1997190"/>
            <a:ext cx="5374859" cy="169277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algn="l"/>
            <a:endParaRPr lang="en-US" sz="2200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Sebelum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melakukan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pengujian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kita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akan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melakukan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pengecekan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variansi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dari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2 data yang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independen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apakah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data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tersebut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sama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atau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tidak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BD5D21-D673-63CD-5DC6-E744A6A04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01" y="3979621"/>
            <a:ext cx="5118263" cy="27966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F7068ED-3E95-6D24-5384-C392B83578EB}"/>
              </a:ext>
            </a:extLst>
          </p:cNvPr>
          <p:cNvSpPr txBox="1"/>
          <p:nvPr/>
        </p:nvSpPr>
        <p:spPr>
          <a:xfrm>
            <a:off x="679202" y="7044110"/>
            <a:ext cx="40879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242424"/>
                </a:solidFill>
                <a:effectLst/>
                <a:latin typeface="source-serif-pro"/>
              </a:rPr>
              <a:t>dimana:</a:t>
            </a:r>
            <a:br>
              <a:rPr lang="it-IT" dirty="0"/>
            </a:br>
            <a:r>
              <a:rPr lang="it-IT" b="0" i="0" dirty="0">
                <a:solidFill>
                  <a:srgbClr val="242424"/>
                </a:solidFill>
                <a:effectLst/>
                <a:latin typeface="source-serif-pro"/>
              </a:rPr>
              <a:t>a = tagihan perokok</a:t>
            </a:r>
            <a:br>
              <a:rPr lang="it-IT" dirty="0"/>
            </a:br>
            <a:r>
              <a:rPr lang="it-IT" b="0" i="0" dirty="0">
                <a:solidFill>
                  <a:srgbClr val="242424"/>
                </a:solidFill>
                <a:effectLst/>
                <a:latin typeface="source-serif-pro"/>
              </a:rPr>
              <a:t>b = tagihan non-perokok</a:t>
            </a:r>
            <a:endParaRPr lang="en-US" dirty="0"/>
          </a:p>
        </p:txBody>
      </p:sp>
      <p:grpSp>
        <p:nvGrpSpPr>
          <p:cNvPr id="16" name="Group 10">
            <a:extLst>
              <a:ext uri="{FF2B5EF4-FFF2-40B4-BE49-F238E27FC236}">
                <a16:creationId xmlns:a16="http://schemas.microsoft.com/office/drawing/2014/main" id="{7B0093DB-F041-6478-9329-FE0CBEAC0863}"/>
              </a:ext>
            </a:extLst>
          </p:cNvPr>
          <p:cNvGrpSpPr/>
          <p:nvPr/>
        </p:nvGrpSpPr>
        <p:grpSpPr>
          <a:xfrm>
            <a:off x="6239261" y="2380463"/>
            <a:ext cx="3085920" cy="7449336"/>
            <a:chOff x="6595920" y="4548600"/>
            <a:chExt cx="3085920" cy="4709160"/>
          </a:xfrm>
        </p:grpSpPr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18E0A8E-2D19-6420-8F16-A61257519A59}"/>
                </a:ext>
              </a:extLst>
            </p:cNvPr>
            <p:cNvSpPr/>
            <p:nvPr/>
          </p:nvSpPr>
          <p:spPr>
            <a:xfrm>
              <a:off x="6595920" y="4620960"/>
              <a:ext cx="47160" cy="4636800"/>
            </a:xfrm>
            <a:custGeom>
              <a:avLst/>
              <a:gdLst>
                <a:gd name="textAreaLeft" fmla="*/ 0 w 47160"/>
                <a:gd name="textAreaRight" fmla="*/ 47520 w 47160"/>
                <a:gd name="textAreaTop" fmla="*/ 0 h 4636800"/>
                <a:gd name="textAreaBottom" fmla="*/ 4637160 h 4636800"/>
              </a:gdLst>
              <a:ahLst/>
              <a:cxnLst/>
              <a:rect l="textAreaLeft" t="textAreaTop" r="textAreaRight" b="textAreaBottom"/>
              <a:pathLst>
                <a:path w="12543" h="1221339">
                  <a:moveTo>
                    <a:pt x="0" y="0"/>
                  </a:moveTo>
                  <a:lnTo>
                    <a:pt x="12543" y="0"/>
                  </a:lnTo>
                  <a:lnTo>
                    <a:pt x="12543" y="1221339"/>
                  </a:lnTo>
                  <a:lnTo>
                    <a:pt x="0" y="1221339"/>
                  </a:lnTo>
                  <a:close/>
                </a:path>
              </a:pathLst>
            </a:custGeom>
            <a:solidFill>
              <a:srgbClr val="00924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E4FB72C1-F4E3-00C1-B25C-B95C1F9444BE}"/>
                </a:ext>
              </a:extLst>
            </p:cNvPr>
            <p:cNvSpPr/>
            <p:nvPr/>
          </p:nvSpPr>
          <p:spPr>
            <a:xfrm>
              <a:off x="6595920" y="4548600"/>
              <a:ext cx="3085920" cy="3157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>
                <a:lnSpc>
                  <a:spcPts val="286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Calibri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532C3AA-DF07-9E68-893B-B3AF51EC1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9786" y="5156731"/>
            <a:ext cx="4088911" cy="220324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BA020D9-BEDD-3EBD-E30A-E4CCF1F69BCD}"/>
              </a:ext>
            </a:extLst>
          </p:cNvPr>
          <p:cNvSpPr txBox="1"/>
          <p:nvPr/>
        </p:nvSpPr>
        <p:spPr>
          <a:xfrm>
            <a:off x="6762128" y="6663867"/>
            <a:ext cx="458521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sz="2200" b="0" i="0" dirty="0">
                <a:solidFill>
                  <a:srgbClr val="242424"/>
                </a:solidFill>
                <a:effectLst/>
                <a:latin typeface="source-serif-pro"/>
              </a:rPr>
              <a:t>Tolak H0 di taraf signifikansi 5% karena F&gt;1.166(F=3.71)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sz="2200" dirty="0">
              <a:solidFill>
                <a:srgbClr val="242424"/>
              </a:solidFill>
              <a:latin typeface="source-serif-pro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sz="2200" b="0" i="0" dirty="0">
                <a:solidFill>
                  <a:srgbClr val="242424"/>
                </a:solidFill>
                <a:effectLst/>
                <a:latin typeface="source-serif-pro"/>
              </a:rPr>
              <a:t>Belum ada bukti yang menyatakan varians tagihan perokok dan varian tagihan non-perokok sama</a:t>
            </a:r>
          </a:p>
        </p:txBody>
      </p:sp>
      <p:grpSp>
        <p:nvGrpSpPr>
          <p:cNvPr id="26" name="Group 10">
            <a:extLst>
              <a:ext uri="{FF2B5EF4-FFF2-40B4-BE49-F238E27FC236}">
                <a16:creationId xmlns:a16="http://schemas.microsoft.com/office/drawing/2014/main" id="{8EB61A78-72AB-4BE8-7E5D-E309C2A4EE5D}"/>
              </a:ext>
            </a:extLst>
          </p:cNvPr>
          <p:cNvGrpSpPr/>
          <p:nvPr/>
        </p:nvGrpSpPr>
        <p:grpSpPr>
          <a:xfrm>
            <a:off x="11804876" y="2380463"/>
            <a:ext cx="3085920" cy="7449336"/>
            <a:chOff x="6595920" y="4548600"/>
            <a:chExt cx="3085920" cy="4709160"/>
          </a:xfrm>
        </p:grpSpPr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AFA6B8-87A2-EDF6-CF19-27FB52C9F349}"/>
                </a:ext>
              </a:extLst>
            </p:cNvPr>
            <p:cNvSpPr/>
            <p:nvPr/>
          </p:nvSpPr>
          <p:spPr>
            <a:xfrm>
              <a:off x="6595920" y="4620960"/>
              <a:ext cx="47160" cy="4636800"/>
            </a:xfrm>
            <a:custGeom>
              <a:avLst/>
              <a:gdLst>
                <a:gd name="textAreaLeft" fmla="*/ 0 w 47160"/>
                <a:gd name="textAreaRight" fmla="*/ 47520 w 47160"/>
                <a:gd name="textAreaTop" fmla="*/ 0 h 4636800"/>
                <a:gd name="textAreaBottom" fmla="*/ 4637160 h 4636800"/>
              </a:gdLst>
              <a:ahLst/>
              <a:cxnLst/>
              <a:rect l="textAreaLeft" t="textAreaTop" r="textAreaRight" b="textAreaBottom"/>
              <a:pathLst>
                <a:path w="12543" h="1221339">
                  <a:moveTo>
                    <a:pt x="0" y="0"/>
                  </a:moveTo>
                  <a:lnTo>
                    <a:pt x="12543" y="0"/>
                  </a:lnTo>
                  <a:lnTo>
                    <a:pt x="12543" y="1221339"/>
                  </a:lnTo>
                  <a:lnTo>
                    <a:pt x="0" y="1221339"/>
                  </a:lnTo>
                  <a:close/>
                </a:path>
              </a:pathLst>
            </a:custGeom>
            <a:solidFill>
              <a:srgbClr val="00924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" name="TextBox 12">
              <a:extLst>
                <a:ext uri="{FF2B5EF4-FFF2-40B4-BE49-F238E27FC236}">
                  <a16:creationId xmlns:a16="http://schemas.microsoft.com/office/drawing/2014/main" id="{CEFB0D2F-5576-B864-0458-342C05F26560}"/>
                </a:ext>
              </a:extLst>
            </p:cNvPr>
            <p:cNvSpPr/>
            <p:nvPr/>
          </p:nvSpPr>
          <p:spPr>
            <a:xfrm>
              <a:off x="6595920" y="4548600"/>
              <a:ext cx="3085920" cy="3157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>
                <a:lnSpc>
                  <a:spcPts val="286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31" name="TextBox 4">
            <a:extLst>
              <a:ext uri="{FF2B5EF4-FFF2-40B4-BE49-F238E27FC236}">
                <a16:creationId xmlns:a16="http://schemas.microsoft.com/office/drawing/2014/main" id="{49321CD9-9ABC-46DE-AA81-ECBDFB1176FA}"/>
              </a:ext>
            </a:extLst>
          </p:cNvPr>
          <p:cNvSpPr/>
          <p:nvPr/>
        </p:nvSpPr>
        <p:spPr>
          <a:xfrm>
            <a:off x="12179786" y="2494928"/>
            <a:ext cx="5917256" cy="29331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r>
              <a:rPr lang="sv-SE" sz="2800" b="1" i="0" dirty="0">
                <a:solidFill>
                  <a:srgbClr val="242424"/>
                </a:solidFill>
                <a:effectLst/>
                <a:latin typeface="source-serif-pro"/>
              </a:rPr>
              <a:t>Uji t untuk varian berbeda</a:t>
            </a:r>
          </a:p>
          <a:p>
            <a:pPr algn="l"/>
            <a:r>
              <a:rPr lang="en-US" sz="2800" b="0" i="0" dirty="0">
                <a:solidFill>
                  <a:srgbClr val="242424"/>
                </a:solidFill>
                <a:effectLst/>
                <a:latin typeface="source-serif-pro"/>
              </a:rPr>
              <a:t>H0: </a:t>
            </a:r>
            <a:r>
              <a:rPr lang="en-US" sz="2800" b="0" i="0" dirty="0" err="1">
                <a:solidFill>
                  <a:srgbClr val="242424"/>
                </a:solidFill>
                <a:effectLst/>
                <a:latin typeface="source-serif-pro"/>
              </a:rPr>
              <a:t>Tagihan</a:t>
            </a:r>
            <a:r>
              <a:rPr lang="en-US" sz="2800" b="0" i="0" dirty="0">
                <a:solidFill>
                  <a:srgbClr val="242424"/>
                </a:solidFill>
                <a:effectLst/>
                <a:latin typeface="source-serif-pro"/>
              </a:rPr>
              <a:t> a &lt;= </a:t>
            </a:r>
            <a:r>
              <a:rPr lang="en-US" sz="2800" b="0" i="0" dirty="0" err="1">
                <a:solidFill>
                  <a:srgbClr val="242424"/>
                </a:solidFill>
                <a:effectLst/>
                <a:latin typeface="source-serif-pro"/>
              </a:rPr>
              <a:t>Tagihan</a:t>
            </a:r>
            <a:r>
              <a:rPr lang="en-US" sz="2800" b="0" i="0" dirty="0">
                <a:solidFill>
                  <a:srgbClr val="242424"/>
                </a:solidFill>
                <a:effectLst/>
                <a:latin typeface="source-serif-pro"/>
              </a:rPr>
              <a:t> b</a:t>
            </a:r>
            <a:br>
              <a:rPr lang="en-US" sz="2800" b="0" i="0" dirty="0">
                <a:solidFill>
                  <a:srgbClr val="242424"/>
                </a:solidFill>
                <a:effectLst/>
                <a:latin typeface="source-serif-pro"/>
              </a:rPr>
            </a:br>
            <a:r>
              <a:rPr lang="en-US" sz="2800" b="0" i="0" dirty="0">
                <a:solidFill>
                  <a:srgbClr val="242424"/>
                </a:solidFill>
                <a:effectLst/>
                <a:latin typeface="source-serif-pro"/>
              </a:rPr>
              <a:t>H1: </a:t>
            </a:r>
            <a:r>
              <a:rPr lang="en-US" sz="2800" b="0" i="0" dirty="0" err="1">
                <a:solidFill>
                  <a:srgbClr val="242424"/>
                </a:solidFill>
                <a:effectLst/>
                <a:latin typeface="source-serif-pro"/>
              </a:rPr>
              <a:t>Tagihan</a:t>
            </a:r>
            <a:r>
              <a:rPr lang="en-US" sz="2800" b="0" i="0" dirty="0">
                <a:solidFill>
                  <a:srgbClr val="242424"/>
                </a:solidFill>
                <a:effectLst/>
                <a:latin typeface="source-serif-pro"/>
              </a:rPr>
              <a:t> a &gt; </a:t>
            </a:r>
            <a:r>
              <a:rPr lang="en-US" sz="2800" b="0" i="0" dirty="0" err="1">
                <a:solidFill>
                  <a:srgbClr val="242424"/>
                </a:solidFill>
                <a:effectLst/>
                <a:latin typeface="source-serif-pro"/>
              </a:rPr>
              <a:t>Tagihan</a:t>
            </a:r>
            <a:r>
              <a:rPr lang="en-US" sz="2800" b="0" i="0" dirty="0">
                <a:solidFill>
                  <a:srgbClr val="242424"/>
                </a:solidFill>
                <a:effectLst/>
                <a:latin typeface="source-serif-pro"/>
              </a:rPr>
              <a:t> b</a:t>
            </a:r>
          </a:p>
          <a:p>
            <a:pPr algn="l"/>
            <a:endParaRPr lang="en-US" sz="2800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r>
              <a:rPr lang="en-US" sz="2400" b="0" i="0" dirty="0" err="1">
                <a:solidFill>
                  <a:srgbClr val="242424"/>
                </a:solidFill>
                <a:effectLst/>
                <a:latin typeface="source-serif-pro"/>
              </a:rPr>
              <a:t>Dilakukan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 Uji-T </a:t>
            </a:r>
            <a:r>
              <a:rPr lang="en-US" sz="2400" b="0" i="0" dirty="0" err="1">
                <a:solidFill>
                  <a:srgbClr val="242424"/>
                </a:solidFill>
                <a:effectLst/>
                <a:latin typeface="source-serif-pro"/>
              </a:rPr>
              <a:t>karena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42424"/>
                </a:solidFill>
                <a:effectLst/>
                <a:latin typeface="source-serif-pro"/>
              </a:rPr>
              <a:t>standar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42424"/>
                </a:solidFill>
                <a:effectLst/>
                <a:latin typeface="source-serif-pro"/>
              </a:rPr>
              <a:t>deviasi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42424"/>
                </a:solidFill>
                <a:effectLst/>
                <a:latin typeface="source-serif-pro"/>
              </a:rPr>
              <a:t>populasi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42424"/>
                </a:solidFill>
                <a:effectLst/>
                <a:latin typeface="source-serif-pro"/>
              </a:rPr>
              <a:t>tidak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42424"/>
                </a:solidFill>
                <a:effectLst/>
                <a:latin typeface="source-serif-pro"/>
              </a:rPr>
              <a:t>diketahui</a:t>
            </a:r>
            <a:endParaRPr lang="en-US" sz="2400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r>
              <a:rPr lang="en-US" sz="3060" b="0" strike="noStrike" spc="296" dirty="0">
                <a:solidFill>
                  <a:srgbClr val="F5FFF5"/>
                </a:solidFill>
                <a:latin typeface="Open Sauce"/>
              </a:rPr>
              <a:t>.</a:t>
            </a:r>
            <a:endParaRPr lang="en-US" sz="306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28604CE-CDB2-F24A-B4B5-12FBB4C06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780" y="3843849"/>
            <a:ext cx="4086781" cy="261155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493EA9E-5859-8008-3AD4-30F7A03668BA}"/>
              </a:ext>
            </a:extLst>
          </p:cNvPr>
          <p:cNvSpPr txBox="1"/>
          <p:nvPr/>
        </p:nvSpPr>
        <p:spPr>
          <a:xfrm>
            <a:off x="12179786" y="7467237"/>
            <a:ext cx="596206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Tolak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H0 di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taraf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signifikansi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5%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karena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t&gt;1.65 (t=32.75)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Belum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ada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bukti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yang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menyatakan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tagihan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perokok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kurang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dari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tagihan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non-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perokok</a:t>
            </a:r>
            <a:endParaRPr lang="en-US" sz="2200" b="1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1" i="0" dirty="0" err="1">
                <a:solidFill>
                  <a:srgbClr val="242424"/>
                </a:solidFill>
                <a:effectLst/>
                <a:latin typeface="source-serif-pro"/>
              </a:rPr>
              <a:t>Sehingga</a:t>
            </a:r>
            <a:r>
              <a:rPr lang="en-US" sz="2200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1" i="0" dirty="0" err="1">
                <a:solidFill>
                  <a:srgbClr val="242424"/>
                </a:solidFill>
                <a:effectLst/>
                <a:latin typeface="source-serif-pro"/>
              </a:rPr>
              <a:t>dapat</a:t>
            </a:r>
            <a:r>
              <a:rPr lang="en-US" sz="2200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1" i="0" dirty="0" err="1">
                <a:solidFill>
                  <a:srgbClr val="242424"/>
                </a:solidFill>
                <a:effectLst/>
                <a:latin typeface="source-serif-pro"/>
              </a:rPr>
              <a:t>disimpulkan</a:t>
            </a:r>
            <a:r>
              <a:rPr lang="en-US" sz="2200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1" i="0" dirty="0" err="1">
                <a:solidFill>
                  <a:srgbClr val="242424"/>
                </a:solidFill>
                <a:effectLst/>
                <a:latin typeface="source-serif-pro"/>
              </a:rPr>
              <a:t>bahwa</a:t>
            </a:r>
            <a:r>
              <a:rPr lang="en-US" sz="2200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1" i="0" dirty="0" err="1">
                <a:solidFill>
                  <a:srgbClr val="242424"/>
                </a:solidFill>
                <a:effectLst/>
                <a:latin typeface="source-serif-pro"/>
              </a:rPr>
              <a:t>tagihan</a:t>
            </a:r>
            <a:r>
              <a:rPr lang="en-US" sz="2200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1" i="0" dirty="0" err="1">
                <a:solidFill>
                  <a:srgbClr val="242424"/>
                </a:solidFill>
                <a:effectLst/>
                <a:latin typeface="source-serif-pro"/>
              </a:rPr>
              <a:t>perokok</a:t>
            </a:r>
            <a:r>
              <a:rPr lang="en-US" sz="2200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1" i="0" dirty="0" err="1">
                <a:solidFill>
                  <a:srgbClr val="242424"/>
                </a:solidFill>
                <a:effectLst/>
                <a:latin typeface="source-serif-pro"/>
              </a:rPr>
              <a:t>lebih</a:t>
            </a:r>
            <a:r>
              <a:rPr lang="en-US" sz="2200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1" i="0" dirty="0" err="1">
                <a:solidFill>
                  <a:srgbClr val="242424"/>
                </a:solidFill>
                <a:effectLst/>
                <a:latin typeface="source-serif-pro"/>
              </a:rPr>
              <a:t>dari</a:t>
            </a:r>
            <a:r>
              <a:rPr lang="en-US" sz="2200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1" i="0" dirty="0" err="1">
                <a:solidFill>
                  <a:srgbClr val="242424"/>
                </a:solidFill>
                <a:effectLst/>
                <a:latin typeface="source-serif-pro"/>
              </a:rPr>
              <a:t>tagihan</a:t>
            </a:r>
            <a:r>
              <a:rPr lang="en-US" sz="2200" b="1" i="0" dirty="0">
                <a:solidFill>
                  <a:srgbClr val="242424"/>
                </a:solidFill>
                <a:effectLst/>
                <a:latin typeface="source-serif-pro"/>
              </a:rPr>
              <a:t> non-</a:t>
            </a:r>
            <a:r>
              <a:rPr lang="en-US" sz="2200" b="1" i="0" dirty="0" err="1">
                <a:solidFill>
                  <a:srgbClr val="242424"/>
                </a:solidFill>
                <a:effectLst/>
                <a:latin typeface="source-serif-pro"/>
              </a:rPr>
              <a:t>perokok</a:t>
            </a:r>
            <a:endParaRPr lang="en-US" sz="2200" b="0" i="0" dirty="0">
              <a:solidFill>
                <a:srgbClr val="242424"/>
              </a:solidFill>
              <a:effectLst/>
              <a:latin typeface="source-serif-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"/>
          <p:cNvSpPr/>
          <p:nvPr/>
        </p:nvSpPr>
        <p:spPr>
          <a:xfrm>
            <a:off x="6616705" y="2558976"/>
            <a:ext cx="4212918" cy="223445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r>
              <a:rPr lang="sv-SE" sz="2800" b="1" i="0" dirty="0">
                <a:solidFill>
                  <a:srgbClr val="242424"/>
                </a:solidFill>
                <a:effectLst/>
                <a:latin typeface="source-serif-pro"/>
              </a:rPr>
              <a:t>Uji Variansi</a:t>
            </a:r>
          </a:p>
          <a:p>
            <a:r>
              <a:rPr lang="sv-SE" sz="2800" b="0" i="0" dirty="0">
                <a:solidFill>
                  <a:srgbClr val="242424"/>
                </a:solidFill>
                <a:effectLst/>
                <a:latin typeface="source-serif-pro"/>
              </a:rPr>
              <a:t>H0: varian a = varian b</a:t>
            </a:r>
            <a:br>
              <a:rPr lang="sv-SE" sz="2800" b="0" i="0" dirty="0">
                <a:solidFill>
                  <a:srgbClr val="242424"/>
                </a:solidFill>
                <a:effectLst/>
                <a:latin typeface="source-serif-pro"/>
              </a:rPr>
            </a:br>
            <a:r>
              <a:rPr lang="sv-SE" sz="2800" b="0" i="0" dirty="0">
                <a:solidFill>
                  <a:srgbClr val="242424"/>
                </a:solidFill>
                <a:effectLst/>
                <a:latin typeface="source-serif-pro"/>
              </a:rPr>
              <a:t>H1: varian a ≠ varian b</a:t>
            </a:r>
          </a:p>
          <a:p>
            <a:r>
              <a:rPr lang="en-US" sz="3060" b="0" strike="noStrike" spc="296" dirty="0" err="1">
                <a:solidFill>
                  <a:srgbClr val="F5FFF5"/>
                </a:solidFill>
                <a:latin typeface="Open Sauce"/>
              </a:rPr>
              <a:t>ey</a:t>
            </a:r>
            <a:r>
              <a:rPr lang="en-US" sz="3060" b="0" strike="noStrike" spc="296" dirty="0">
                <a:solidFill>
                  <a:srgbClr val="F5FFF5"/>
                </a:solidFill>
                <a:latin typeface="Open Sauce"/>
              </a:rPr>
              <a:t> dates for the project.</a:t>
            </a:r>
            <a:endParaRPr lang="en-US" sz="30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TextBox 24">
            <a:extLst>
              <a:ext uri="{FF2B5EF4-FFF2-40B4-BE49-F238E27FC236}">
                <a16:creationId xmlns:a16="http://schemas.microsoft.com/office/drawing/2014/main" id="{3FB9B8C9-8D94-179B-03F7-E9A15E41D01E}"/>
              </a:ext>
            </a:extLst>
          </p:cNvPr>
          <p:cNvSpPr/>
          <p:nvPr/>
        </p:nvSpPr>
        <p:spPr>
          <a:xfrm>
            <a:off x="1429088" y="629240"/>
            <a:ext cx="15428025" cy="77450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algn="ctr">
              <a:lnSpc>
                <a:spcPts val="5862"/>
              </a:lnSpc>
              <a:tabLst>
                <a:tab pos="0" algn="l"/>
              </a:tabLst>
            </a:pPr>
            <a:r>
              <a:rPr lang="en-US" sz="6300" b="0" strike="noStrike" spc="205" dirty="0" err="1">
                <a:solidFill>
                  <a:srgbClr val="040506"/>
                </a:solidFill>
                <a:latin typeface="Codec Pro ExtraBold"/>
              </a:rPr>
              <a:t>Pengujian</a:t>
            </a:r>
            <a:r>
              <a:rPr lang="en-US" sz="6300" b="0" strike="noStrike" spc="205" dirty="0">
                <a:solidFill>
                  <a:srgbClr val="040506"/>
                </a:solidFill>
                <a:latin typeface="Codec Pro ExtraBold"/>
              </a:rPr>
              <a:t> </a:t>
            </a:r>
            <a:r>
              <a:rPr lang="en-US" sz="6300" b="0" strike="noStrike" spc="205" dirty="0" err="1">
                <a:solidFill>
                  <a:srgbClr val="040506"/>
                </a:solidFill>
                <a:latin typeface="Codec Pro ExtraBold"/>
              </a:rPr>
              <a:t>Hipotesis</a:t>
            </a:r>
            <a:r>
              <a:rPr lang="en-US" sz="6300" b="0" strike="noStrike" spc="205" dirty="0">
                <a:solidFill>
                  <a:srgbClr val="040506"/>
                </a:solidFill>
                <a:latin typeface="Codec Pro ExtraBold"/>
              </a:rPr>
              <a:t> #2</a:t>
            </a:r>
            <a:endParaRPr lang="en-US" sz="6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extBox 31">
            <a:extLst>
              <a:ext uri="{FF2B5EF4-FFF2-40B4-BE49-F238E27FC236}">
                <a16:creationId xmlns:a16="http://schemas.microsoft.com/office/drawing/2014/main" id="{7A5451DA-9A22-752E-4237-EF5844510439}"/>
              </a:ext>
            </a:extLst>
          </p:cNvPr>
          <p:cNvSpPr/>
          <p:nvPr/>
        </p:nvSpPr>
        <p:spPr>
          <a:xfrm>
            <a:off x="2380109" y="1499691"/>
            <a:ext cx="13525982" cy="3693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algn="l"/>
            <a:r>
              <a:rPr lang="en-US" sz="2400" b="1" i="0" dirty="0" err="1">
                <a:solidFill>
                  <a:srgbClr val="242424"/>
                </a:solidFill>
                <a:effectLst/>
                <a:latin typeface="sohne"/>
              </a:rPr>
              <a:t>Tagihan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sohne"/>
              </a:rPr>
              <a:t> </a:t>
            </a:r>
            <a:r>
              <a:rPr lang="en-US" sz="2400" b="1" i="0" dirty="0" err="1">
                <a:solidFill>
                  <a:srgbClr val="242424"/>
                </a:solidFill>
                <a:effectLst/>
                <a:latin typeface="sohne"/>
              </a:rPr>
              <a:t>kesehatan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sohne"/>
              </a:rPr>
              <a:t> </a:t>
            </a:r>
            <a:r>
              <a:rPr lang="en-US" sz="2400" b="1" i="0" dirty="0" err="1">
                <a:solidFill>
                  <a:srgbClr val="242424"/>
                </a:solidFill>
                <a:effectLst/>
                <a:latin typeface="sohne"/>
              </a:rPr>
              <a:t>dengan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sohne"/>
              </a:rPr>
              <a:t> BMI di </a:t>
            </a:r>
            <a:r>
              <a:rPr lang="en-US" sz="2400" b="1" i="0" dirty="0" err="1">
                <a:solidFill>
                  <a:srgbClr val="242424"/>
                </a:solidFill>
                <a:effectLst/>
                <a:latin typeface="sohne"/>
              </a:rPr>
              <a:t>atas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sohne"/>
              </a:rPr>
              <a:t> 25 </a:t>
            </a:r>
            <a:r>
              <a:rPr lang="en-US" sz="2400" b="1" i="0" dirty="0" err="1">
                <a:solidFill>
                  <a:srgbClr val="242424"/>
                </a:solidFill>
                <a:effectLst/>
                <a:latin typeface="sohne"/>
              </a:rPr>
              <a:t>lebih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sohne"/>
              </a:rPr>
              <a:t> </a:t>
            </a:r>
            <a:r>
              <a:rPr lang="en-US" sz="2400" b="1" i="0" dirty="0" err="1">
                <a:solidFill>
                  <a:srgbClr val="242424"/>
                </a:solidFill>
                <a:effectLst/>
                <a:latin typeface="sohne"/>
              </a:rPr>
              <a:t>tinggi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sohne"/>
              </a:rPr>
              <a:t> </a:t>
            </a:r>
            <a:r>
              <a:rPr lang="en-US" sz="2400" b="1" i="0" dirty="0" err="1">
                <a:solidFill>
                  <a:srgbClr val="242424"/>
                </a:solidFill>
                <a:effectLst/>
                <a:latin typeface="sohne"/>
              </a:rPr>
              <a:t>daripada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sohne"/>
              </a:rPr>
              <a:t> </a:t>
            </a:r>
            <a:r>
              <a:rPr lang="en-US" sz="2400" b="1" i="0" dirty="0" err="1">
                <a:solidFill>
                  <a:srgbClr val="242424"/>
                </a:solidFill>
                <a:effectLst/>
                <a:latin typeface="sohne"/>
              </a:rPr>
              <a:t>tagihan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sohne"/>
              </a:rPr>
              <a:t> </a:t>
            </a:r>
            <a:r>
              <a:rPr lang="en-US" sz="2400" b="1" i="0" dirty="0" err="1">
                <a:solidFill>
                  <a:srgbClr val="242424"/>
                </a:solidFill>
                <a:effectLst/>
                <a:latin typeface="sohne"/>
              </a:rPr>
              <a:t>kesehatan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sohne"/>
              </a:rPr>
              <a:t> </a:t>
            </a:r>
            <a:r>
              <a:rPr lang="en-US" sz="2400" b="1" i="0" dirty="0" err="1">
                <a:solidFill>
                  <a:srgbClr val="242424"/>
                </a:solidFill>
                <a:effectLst/>
                <a:latin typeface="sohne"/>
              </a:rPr>
              <a:t>dengan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sohne"/>
              </a:rPr>
              <a:t> BMI </a:t>
            </a:r>
            <a:r>
              <a:rPr lang="en-US" sz="2400" b="1" i="0" dirty="0" err="1">
                <a:solidFill>
                  <a:srgbClr val="242424"/>
                </a:solidFill>
                <a:effectLst/>
                <a:latin typeface="sohne"/>
              </a:rPr>
              <a:t>dibawah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sohne"/>
              </a:rPr>
              <a:t> 25</a:t>
            </a:r>
          </a:p>
        </p:txBody>
      </p:sp>
      <p:sp>
        <p:nvSpPr>
          <p:cNvPr id="10" name="TextBox 31">
            <a:extLst>
              <a:ext uri="{FF2B5EF4-FFF2-40B4-BE49-F238E27FC236}">
                <a16:creationId xmlns:a16="http://schemas.microsoft.com/office/drawing/2014/main" id="{ECF0A21A-03C0-5BEE-BEB2-19190F8E782E}"/>
              </a:ext>
            </a:extLst>
          </p:cNvPr>
          <p:cNvSpPr/>
          <p:nvPr/>
        </p:nvSpPr>
        <p:spPr>
          <a:xfrm>
            <a:off x="734825" y="1997190"/>
            <a:ext cx="5374859" cy="169277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algn="l"/>
            <a:endParaRPr lang="en-US" sz="2200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Sebelum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melakukan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pengujian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kita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akan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melakukan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pengecekan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variansi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dari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2 data yang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independen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apakah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data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tersebut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sama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atau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tidak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7068ED-3E95-6D24-5384-C392B83578EB}"/>
              </a:ext>
            </a:extLst>
          </p:cNvPr>
          <p:cNvSpPr txBox="1"/>
          <p:nvPr/>
        </p:nvSpPr>
        <p:spPr>
          <a:xfrm>
            <a:off x="679202" y="7044110"/>
            <a:ext cx="40879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dimana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 =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tagihan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dengan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BMI &gt; 25</a:t>
            </a:r>
            <a:br>
              <a:rPr lang="en-US" dirty="0"/>
            </a:b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b =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tagihan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dengan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BMI &lt; 25</a:t>
            </a:r>
            <a:endParaRPr lang="en-US" dirty="0"/>
          </a:p>
        </p:txBody>
      </p:sp>
      <p:grpSp>
        <p:nvGrpSpPr>
          <p:cNvPr id="16" name="Group 10">
            <a:extLst>
              <a:ext uri="{FF2B5EF4-FFF2-40B4-BE49-F238E27FC236}">
                <a16:creationId xmlns:a16="http://schemas.microsoft.com/office/drawing/2014/main" id="{7B0093DB-F041-6478-9329-FE0CBEAC0863}"/>
              </a:ext>
            </a:extLst>
          </p:cNvPr>
          <p:cNvGrpSpPr/>
          <p:nvPr/>
        </p:nvGrpSpPr>
        <p:grpSpPr>
          <a:xfrm>
            <a:off x="6239261" y="2380463"/>
            <a:ext cx="3085920" cy="7449336"/>
            <a:chOff x="6595920" y="4548600"/>
            <a:chExt cx="3085920" cy="4709160"/>
          </a:xfrm>
        </p:grpSpPr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18E0A8E-2D19-6420-8F16-A61257519A59}"/>
                </a:ext>
              </a:extLst>
            </p:cNvPr>
            <p:cNvSpPr/>
            <p:nvPr/>
          </p:nvSpPr>
          <p:spPr>
            <a:xfrm>
              <a:off x="6595920" y="4620960"/>
              <a:ext cx="47160" cy="4636800"/>
            </a:xfrm>
            <a:custGeom>
              <a:avLst/>
              <a:gdLst>
                <a:gd name="textAreaLeft" fmla="*/ 0 w 47160"/>
                <a:gd name="textAreaRight" fmla="*/ 47520 w 47160"/>
                <a:gd name="textAreaTop" fmla="*/ 0 h 4636800"/>
                <a:gd name="textAreaBottom" fmla="*/ 4637160 h 4636800"/>
              </a:gdLst>
              <a:ahLst/>
              <a:cxnLst/>
              <a:rect l="textAreaLeft" t="textAreaTop" r="textAreaRight" b="textAreaBottom"/>
              <a:pathLst>
                <a:path w="12543" h="1221339">
                  <a:moveTo>
                    <a:pt x="0" y="0"/>
                  </a:moveTo>
                  <a:lnTo>
                    <a:pt x="12543" y="0"/>
                  </a:lnTo>
                  <a:lnTo>
                    <a:pt x="12543" y="1221339"/>
                  </a:lnTo>
                  <a:lnTo>
                    <a:pt x="0" y="1221339"/>
                  </a:lnTo>
                  <a:close/>
                </a:path>
              </a:pathLst>
            </a:custGeom>
            <a:solidFill>
              <a:srgbClr val="00924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E4FB72C1-F4E3-00C1-B25C-B95C1F9444BE}"/>
                </a:ext>
              </a:extLst>
            </p:cNvPr>
            <p:cNvSpPr/>
            <p:nvPr/>
          </p:nvSpPr>
          <p:spPr>
            <a:xfrm>
              <a:off x="6595920" y="4548600"/>
              <a:ext cx="3085920" cy="3157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>
                <a:lnSpc>
                  <a:spcPts val="286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BA020D9-BEDD-3EBD-E30A-E4CCF1F69BCD}"/>
              </a:ext>
            </a:extLst>
          </p:cNvPr>
          <p:cNvSpPr txBox="1"/>
          <p:nvPr/>
        </p:nvSpPr>
        <p:spPr>
          <a:xfrm>
            <a:off x="6638173" y="7250749"/>
            <a:ext cx="458521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Tolak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H0 di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taraf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signifikansi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5%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karena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F&gt;1.19 (F=2.93)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242424"/>
              </a:solidFill>
              <a:latin typeface="source-serif-pro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Belum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ada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bukti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yang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menyatakan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varians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tagihan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bmi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&gt;25 dan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varian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tagihan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bmi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&lt;25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sama</a:t>
            </a:r>
            <a:endParaRPr lang="en-US" sz="2200" b="0" i="0" dirty="0">
              <a:solidFill>
                <a:srgbClr val="242424"/>
              </a:solidFill>
              <a:effectLst/>
              <a:latin typeface="source-serif-pro"/>
            </a:endParaRPr>
          </a:p>
        </p:txBody>
      </p:sp>
      <p:grpSp>
        <p:nvGrpSpPr>
          <p:cNvPr id="26" name="Group 10">
            <a:extLst>
              <a:ext uri="{FF2B5EF4-FFF2-40B4-BE49-F238E27FC236}">
                <a16:creationId xmlns:a16="http://schemas.microsoft.com/office/drawing/2014/main" id="{8EB61A78-72AB-4BE8-7E5D-E309C2A4EE5D}"/>
              </a:ext>
            </a:extLst>
          </p:cNvPr>
          <p:cNvGrpSpPr/>
          <p:nvPr/>
        </p:nvGrpSpPr>
        <p:grpSpPr>
          <a:xfrm>
            <a:off x="11804876" y="2380463"/>
            <a:ext cx="3085920" cy="7449336"/>
            <a:chOff x="6595920" y="4548600"/>
            <a:chExt cx="3085920" cy="4709160"/>
          </a:xfrm>
        </p:grpSpPr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AFA6B8-87A2-EDF6-CF19-27FB52C9F349}"/>
                </a:ext>
              </a:extLst>
            </p:cNvPr>
            <p:cNvSpPr/>
            <p:nvPr/>
          </p:nvSpPr>
          <p:spPr>
            <a:xfrm>
              <a:off x="6595920" y="4620960"/>
              <a:ext cx="47160" cy="4636800"/>
            </a:xfrm>
            <a:custGeom>
              <a:avLst/>
              <a:gdLst>
                <a:gd name="textAreaLeft" fmla="*/ 0 w 47160"/>
                <a:gd name="textAreaRight" fmla="*/ 47520 w 47160"/>
                <a:gd name="textAreaTop" fmla="*/ 0 h 4636800"/>
                <a:gd name="textAreaBottom" fmla="*/ 4637160 h 4636800"/>
              </a:gdLst>
              <a:ahLst/>
              <a:cxnLst/>
              <a:rect l="textAreaLeft" t="textAreaTop" r="textAreaRight" b="textAreaBottom"/>
              <a:pathLst>
                <a:path w="12543" h="1221339">
                  <a:moveTo>
                    <a:pt x="0" y="0"/>
                  </a:moveTo>
                  <a:lnTo>
                    <a:pt x="12543" y="0"/>
                  </a:lnTo>
                  <a:lnTo>
                    <a:pt x="12543" y="1221339"/>
                  </a:lnTo>
                  <a:lnTo>
                    <a:pt x="0" y="1221339"/>
                  </a:lnTo>
                  <a:close/>
                </a:path>
              </a:pathLst>
            </a:custGeom>
            <a:solidFill>
              <a:srgbClr val="00924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" name="TextBox 12">
              <a:extLst>
                <a:ext uri="{FF2B5EF4-FFF2-40B4-BE49-F238E27FC236}">
                  <a16:creationId xmlns:a16="http://schemas.microsoft.com/office/drawing/2014/main" id="{CEFB0D2F-5576-B864-0458-342C05F26560}"/>
                </a:ext>
              </a:extLst>
            </p:cNvPr>
            <p:cNvSpPr/>
            <p:nvPr/>
          </p:nvSpPr>
          <p:spPr>
            <a:xfrm>
              <a:off x="6595920" y="4548600"/>
              <a:ext cx="3085920" cy="3157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>
                <a:lnSpc>
                  <a:spcPts val="286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31" name="TextBox 4">
            <a:extLst>
              <a:ext uri="{FF2B5EF4-FFF2-40B4-BE49-F238E27FC236}">
                <a16:creationId xmlns:a16="http://schemas.microsoft.com/office/drawing/2014/main" id="{49321CD9-9ABC-46DE-AA81-ECBDFB1176FA}"/>
              </a:ext>
            </a:extLst>
          </p:cNvPr>
          <p:cNvSpPr/>
          <p:nvPr/>
        </p:nvSpPr>
        <p:spPr>
          <a:xfrm>
            <a:off x="12179786" y="2494928"/>
            <a:ext cx="5917256" cy="29331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r>
              <a:rPr lang="sv-SE" sz="2800" b="1" i="0" dirty="0">
                <a:solidFill>
                  <a:srgbClr val="242424"/>
                </a:solidFill>
                <a:effectLst/>
                <a:latin typeface="source-serif-pro"/>
              </a:rPr>
              <a:t>Uji t untuk varian berbeda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v-SE" sz="2800" b="0" i="0" dirty="0">
                <a:solidFill>
                  <a:srgbClr val="242424"/>
                </a:solidFill>
                <a:effectLst/>
                <a:latin typeface="source-serif-pro"/>
              </a:rPr>
              <a:t>H0: µ Tagihan a &lt;= µTagihan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v-SE" sz="2800" b="0" i="0" dirty="0">
                <a:solidFill>
                  <a:srgbClr val="242424"/>
                </a:solidFill>
                <a:effectLst/>
                <a:latin typeface="source-serif-pro"/>
              </a:rPr>
              <a:t>H1: µ Tagihan a &gt; µ Tagihan b</a:t>
            </a:r>
          </a:p>
          <a:p>
            <a:pPr algn="l"/>
            <a:endParaRPr lang="en-US" sz="2800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r>
              <a:rPr lang="en-US" sz="2400" b="0" i="0" dirty="0" err="1">
                <a:solidFill>
                  <a:srgbClr val="242424"/>
                </a:solidFill>
                <a:effectLst/>
                <a:latin typeface="source-serif-pro"/>
              </a:rPr>
              <a:t>Dilakukan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 Uji-T </a:t>
            </a:r>
            <a:r>
              <a:rPr lang="en-US" sz="2400" b="0" i="0" dirty="0" err="1">
                <a:solidFill>
                  <a:srgbClr val="242424"/>
                </a:solidFill>
                <a:effectLst/>
                <a:latin typeface="source-serif-pro"/>
              </a:rPr>
              <a:t>karena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42424"/>
                </a:solidFill>
                <a:effectLst/>
                <a:latin typeface="source-serif-pro"/>
              </a:rPr>
              <a:t>standar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42424"/>
                </a:solidFill>
                <a:effectLst/>
                <a:latin typeface="source-serif-pro"/>
              </a:rPr>
              <a:t>deviasi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42424"/>
                </a:solidFill>
                <a:effectLst/>
                <a:latin typeface="source-serif-pro"/>
              </a:rPr>
              <a:t>populasi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42424"/>
                </a:solidFill>
                <a:effectLst/>
                <a:latin typeface="source-serif-pro"/>
              </a:rPr>
              <a:t>tidak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42424"/>
                </a:solidFill>
                <a:effectLst/>
                <a:latin typeface="source-serif-pro"/>
              </a:rPr>
              <a:t>diketahui</a:t>
            </a:r>
            <a:endParaRPr lang="en-US" sz="2400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r>
              <a:rPr lang="en-US" sz="3060" b="0" strike="noStrike" spc="296" dirty="0" err="1">
                <a:solidFill>
                  <a:srgbClr val="F5FFF5"/>
                </a:solidFill>
                <a:latin typeface="Open Sauce"/>
              </a:rPr>
              <a:t>ey</a:t>
            </a:r>
            <a:r>
              <a:rPr lang="en-US" sz="3060" b="0" strike="noStrike" spc="296" dirty="0">
                <a:solidFill>
                  <a:srgbClr val="F5FFF5"/>
                </a:solidFill>
                <a:latin typeface="Open Sauce"/>
              </a:rPr>
              <a:t> dates for the project.</a:t>
            </a:r>
            <a:endParaRPr lang="en-US" sz="30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93EA9E-5859-8008-3AD4-30F7A03668BA}"/>
              </a:ext>
            </a:extLst>
          </p:cNvPr>
          <p:cNvSpPr txBox="1"/>
          <p:nvPr/>
        </p:nvSpPr>
        <p:spPr>
          <a:xfrm>
            <a:off x="12179786" y="7609448"/>
            <a:ext cx="596206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Tolak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H0 di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taraf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signifikansi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5%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karena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t&gt;1.65 (t=5.94)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Belum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ada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bukti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yang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menyatakan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tagihan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BMI &gt; 25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kurang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dari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tagihan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BMI &lt;25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1" i="0" dirty="0" err="1">
                <a:solidFill>
                  <a:srgbClr val="242424"/>
                </a:solidFill>
                <a:effectLst/>
                <a:latin typeface="source-serif-pro"/>
              </a:rPr>
              <a:t>Sehingga</a:t>
            </a:r>
            <a:r>
              <a:rPr lang="en-US" sz="2200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1" i="0" dirty="0" err="1">
                <a:solidFill>
                  <a:srgbClr val="242424"/>
                </a:solidFill>
                <a:effectLst/>
                <a:latin typeface="source-serif-pro"/>
              </a:rPr>
              <a:t>dapat</a:t>
            </a:r>
            <a:r>
              <a:rPr lang="en-US" sz="2200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1" i="0" dirty="0" err="1">
                <a:solidFill>
                  <a:srgbClr val="242424"/>
                </a:solidFill>
                <a:effectLst/>
                <a:latin typeface="source-serif-pro"/>
              </a:rPr>
              <a:t>disimpulkan</a:t>
            </a:r>
            <a:r>
              <a:rPr lang="en-US" sz="2200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1" i="0" dirty="0" err="1">
                <a:solidFill>
                  <a:srgbClr val="242424"/>
                </a:solidFill>
                <a:effectLst/>
                <a:latin typeface="source-serif-pro"/>
              </a:rPr>
              <a:t>bahwa</a:t>
            </a:r>
            <a:r>
              <a:rPr lang="en-US" sz="2200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1" i="0" dirty="0" err="1">
                <a:solidFill>
                  <a:srgbClr val="242424"/>
                </a:solidFill>
                <a:effectLst/>
                <a:latin typeface="source-serif-pro"/>
              </a:rPr>
              <a:t>Tagihan</a:t>
            </a:r>
            <a:r>
              <a:rPr lang="en-US" sz="2200" b="1" i="0" dirty="0">
                <a:solidFill>
                  <a:srgbClr val="242424"/>
                </a:solidFill>
                <a:effectLst/>
                <a:latin typeface="source-serif-pro"/>
              </a:rPr>
              <a:t> BMI &gt;25 </a:t>
            </a:r>
            <a:r>
              <a:rPr lang="en-US" sz="2200" b="1" i="0" dirty="0" err="1">
                <a:solidFill>
                  <a:srgbClr val="242424"/>
                </a:solidFill>
                <a:effectLst/>
                <a:latin typeface="source-serif-pro"/>
              </a:rPr>
              <a:t>lebih</a:t>
            </a:r>
            <a:r>
              <a:rPr lang="en-US" sz="2200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1" i="0" dirty="0" err="1">
                <a:solidFill>
                  <a:srgbClr val="242424"/>
                </a:solidFill>
                <a:effectLst/>
                <a:latin typeface="source-serif-pro"/>
              </a:rPr>
              <a:t>dari</a:t>
            </a:r>
            <a:r>
              <a:rPr lang="en-US" sz="2200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1" i="0" dirty="0" err="1">
                <a:solidFill>
                  <a:srgbClr val="242424"/>
                </a:solidFill>
                <a:effectLst/>
                <a:latin typeface="source-serif-pro"/>
              </a:rPr>
              <a:t>tagihan</a:t>
            </a:r>
            <a:r>
              <a:rPr lang="en-US" sz="2200" b="1" i="0" dirty="0">
                <a:solidFill>
                  <a:srgbClr val="242424"/>
                </a:solidFill>
                <a:effectLst/>
                <a:latin typeface="source-serif-pro"/>
              </a:rPr>
              <a:t> BMI &lt; 25</a:t>
            </a:r>
            <a:endParaRPr lang="en-US" sz="2200" b="0" i="0" dirty="0">
              <a:solidFill>
                <a:srgbClr val="242424"/>
              </a:solidFill>
              <a:effectLst/>
              <a:latin typeface="source-serif-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9D3B49-6084-F1A1-5A9A-1A11E5095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25" y="4193095"/>
            <a:ext cx="4953233" cy="26068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36DEFC-B0E1-E85B-6852-85BDFA63F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173" y="4258207"/>
            <a:ext cx="3863700" cy="24811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267021-CE07-867C-392B-543A5332B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9786" y="5290869"/>
            <a:ext cx="4017208" cy="209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43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"/>
          <p:cNvSpPr/>
          <p:nvPr/>
        </p:nvSpPr>
        <p:spPr>
          <a:xfrm>
            <a:off x="6820754" y="2494928"/>
            <a:ext cx="4212918" cy="223445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r>
              <a:rPr lang="sv-SE" sz="2800" b="1" i="0" dirty="0">
                <a:solidFill>
                  <a:srgbClr val="242424"/>
                </a:solidFill>
                <a:effectLst/>
                <a:latin typeface="source-serif-pro"/>
              </a:rPr>
              <a:t>Uji Variansi</a:t>
            </a:r>
          </a:p>
          <a:p>
            <a:r>
              <a:rPr lang="sv-SE" sz="2800" b="0" i="0" dirty="0">
                <a:solidFill>
                  <a:srgbClr val="242424"/>
                </a:solidFill>
                <a:effectLst/>
                <a:latin typeface="source-serif-pro"/>
              </a:rPr>
              <a:t>H0: varian a = varian b</a:t>
            </a:r>
            <a:br>
              <a:rPr lang="sv-SE" sz="2800" b="0" i="0" dirty="0">
                <a:solidFill>
                  <a:srgbClr val="242424"/>
                </a:solidFill>
                <a:effectLst/>
                <a:latin typeface="source-serif-pro"/>
              </a:rPr>
            </a:br>
            <a:r>
              <a:rPr lang="sv-SE" sz="2800" b="0" i="0" dirty="0">
                <a:solidFill>
                  <a:srgbClr val="242424"/>
                </a:solidFill>
                <a:effectLst/>
                <a:latin typeface="source-serif-pro"/>
              </a:rPr>
              <a:t>H1: varian a ≠ varian b</a:t>
            </a:r>
          </a:p>
          <a:p>
            <a:r>
              <a:rPr lang="en-US" sz="3060" b="0" strike="noStrike" spc="296" dirty="0" err="1">
                <a:solidFill>
                  <a:srgbClr val="F5FFF5"/>
                </a:solidFill>
                <a:latin typeface="Open Sauce"/>
              </a:rPr>
              <a:t>ey</a:t>
            </a:r>
            <a:r>
              <a:rPr lang="en-US" sz="3060" b="0" strike="noStrike" spc="296" dirty="0">
                <a:solidFill>
                  <a:srgbClr val="F5FFF5"/>
                </a:solidFill>
                <a:latin typeface="Open Sauce"/>
              </a:rPr>
              <a:t> dates for the project.</a:t>
            </a:r>
            <a:endParaRPr lang="en-US" sz="30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TextBox 24">
            <a:extLst>
              <a:ext uri="{FF2B5EF4-FFF2-40B4-BE49-F238E27FC236}">
                <a16:creationId xmlns:a16="http://schemas.microsoft.com/office/drawing/2014/main" id="{3FB9B8C9-8D94-179B-03F7-E9A15E41D01E}"/>
              </a:ext>
            </a:extLst>
          </p:cNvPr>
          <p:cNvSpPr/>
          <p:nvPr/>
        </p:nvSpPr>
        <p:spPr>
          <a:xfrm>
            <a:off x="1429088" y="629240"/>
            <a:ext cx="15428025" cy="77450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algn="ctr">
              <a:lnSpc>
                <a:spcPts val="5862"/>
              </a:lnSpc>
              <a:tabLst>
                <a:tab pos="0" algn="l"/>
              </a:tabLst>
            </a:pPr>
            <a:r>
              <a:rPr lang="en-US" sz="6300" b="0" strike="noStrike" spc="205" dirty="0" err="1">
                <a:solidFill>
                  <a:srgbClr val="040506"/>
                </a:solidFill>
                <a:latin typeface="Codec Pro ExtraBold"/>
              </a:rPr>
              <a:t>Pengujian</a:t>
            </a:r>
            <a:r>
              <a:rPr lang="en-US" sz="6300" b="0" strike="noStrike" spc="205" dirty="0">
                <a:solidFill>
                  <a:srgbClr val="040506"/>
                </a:solidFill>
                <a:latin typeface="Codec Pro ExtraBold"/>
              </a:rPr>
              <a:t> </a:t>
            </a:r>
            <a:r>
              <a:rPr lang="en-US" sz="6300" b="0" strike="noStrike" spc="205" dirty="0" err="1">
                <a:solidFill>
                  <a:srgbClr val="040506"/>
                </a:solidFill>
                <a:latin typeface="Codec Pro ExtraBold"/>
              </a:rPr>
              <a:t>Hipotesis</a:t>
            </a:r>
            <a:r>
              <a:rPr lang="en-US" sz="6300" b="0" strike="noStrike" spc="205" dirty="0">
                <a:solidFill>
                  <a:srgbClr val="040506"/>
                </a:solidFill>
                <a:latin typeface="Codec Pro ExtraBold"/>
              </a:rPr>
              <a:t> #3</a:t>
            </a:r>
            <a:endParaRPr lang="en-US" sz="6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extBox 31">
            <a:extLst>
              <a:ext uri="{FF2B5EF4-FFF2-40B4-BE49-F238E27FC236}">
                <a16:creationId xmlns:a16="http://schemas.microsoft.com/office/drawing/2014/main" id="{7A5451DA-9A22-752E-4237-EF5844510439}"/>
              </a:ext>
            </a:extLst>
          </p:cNvPr>
          <p:cNvSpPr/>
          <p:nvPr/>
        </p:nvSpPr>
        <p:spPr>
          <a:xfrm>
            <a:off x="3616470" y="1412708"/>
            <a:ext cx="11090417" cy="3693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algn="ctr"/>
            <a:r>
              <a:rPr lang="fi-FI" sz="2400" b="1" dirty="0">
                <a:solidFill>
                  <a:srgbClr val="242424"/>
                </a:solidFill>
                <a:latin typeface="sohne"/>
              </a:rPr>
              <a:t>T</a:t>
            </a:r>
            <a:r>
              <a:rPr lang="fi-FI" sz="2400" b="1" i="0" dirty="0">
                <a:solidFill>
                  <a:srgbClr val="242424"/>
                </a:solidFill>
                <a:effectLst/>
                <a:latin typeface="sohne"/>
              </a:rPr>
              <a:t>agihan kesehatan laki-laki lebih besar dari perempuan</a:t>
            </a:r>
          </a:p>
        </p:txBody>
      </p:sp>
      <p:sp>
        <p:nvSpPr>
          <p:cNvPr id="10" name="TextBox 31">
            <a:extLst>
              <a:ext uri="{FF2B5EF4-FFF2-40B4-BE49-F238E27FC236}">
                <a16:creationId xmlns:a16="http://schemas.microsoft.com/office/drawing/2014/main" id="{ECF0A21A-03C0-5BEE-BEB2-19190F8E782E}"/>
              </a:ext>
            </a:extLst>
          </p:cNvPr>
          <p:cNvSpPr/>
          <p:nvPr/>
        </p:nvSpPr>
        <p:spPr>
          <a:xfrm>
            <a:off x="734825" y="1997190"/>
            <a:ext cx="5374859" cy="184665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algn="l"/>
            <a:endParaRPr lang="en-US" sz="2400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r>
              <a:rPr lang="en-US" sz="2400" b="0" i="0" dirty="0" err="1">
                <a:solidFill>
                  <a:srgbClr val="242424"/>
                </a:solidFill>
                <a:effectLst/>
                <a:latin typeface="source-serif-pro"/>
              </a:rPr>
              <a:t>Sebelum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42424"/>
                </a:solidFill>
                <a:effectLst/>
                <a:latin typeface="source-serif-pro"/>
              </a:rPr>
              <a:t>melakukan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42424"/>
                </a:solidFill>
                <a:effectLst/>
                <a:latin typeface="source-serif-pro"/>
              </a:rPr>
              <a:t>pengujian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n-US" sz="2400" b="0" i="0" dirty="0" err="1">
                <a:solidFill>
                  <a:srgbClr val="242424"/>
                </a:solidFill>
                <a:effectLst/>
                <a:latin typeface="source-serif-pro"/>
              </a:rPr>
              <a:t>kita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42424"/>
                </a:solidFill>
                <a:effectLst/>
                <a:latin typeface="source-serif-pro"/>
              </a:rPr>
              <a:t>akan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42424"/>
                </a:solidFill>
                <a:effectLst/>
                <a:latin typeface="source-serif-pro"/>
              </a:rPr>
              <a:t>melakukan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42424"/>
                </a:solidFill>
                <a:effectLst/>
                <a:latin typeface="source-serif-pro"/>
              </a:rPr>
              <a:t>pengecekan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42424"/>
                </a:solidFill>
                <a:effectLst/>
                <a:latin typeface="source-serif-pro"/>
              </a:rPr>
              <a:t>variansi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42424"/>
                </a:solidFill>
                <a:effectLst/>
                <a:latin typeface="source-serif-pro"/>
              </a:rPr>
              <a:t>dari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 2 data yang </a:t>
            </a:r>
            <a:r>
              <a:rPr lang="en-US" sz="2400" b="0" i="0" dirty="0" err="1">
                <a:solidFill>
                  <a:srgbClr val="242424"/>
                </a:solidFill>
                <a:effectLst/>
                <a:latin typeface="source-serif-pro"/>
              </a:rPr>
              <a:t>independen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n-US" sz="2400" b="0" i="0" dirty="0" err="1">
                <a:solidFill>
                  <a:srgbClr val="242424"/>
                </a:solidFill>
                <a:effectLst/>
                <a:latin typeface="source-serif-pro"/>
              </a:rPr>
              <a:t>apakah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 data </a:t>
            </a:r>
            <a:r>
              <a:rPr lang="en-US" sz="2400" b="0" i="0" dirty="0" err="1">
                <a:solidFill>
                  <a:srgbClr val="242424"/>
                </a:solidFill>
                <a:effectLst/>
                <a:latin typeface="source-serif-pro"/>
              </a:rPr>
              <a:t>tersebut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42424"/>
                </a:solidFill>
                <a:effectLst/>
                <a:latin typeface="source-serif-pro"/>
              </a:rPr>
              <a:t>sama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42424"/>
                </a:solidFill>
                <a:effectLst/>
                <a:latin typeface="source-serif-pro"/>
              </a:rPr>
              <a:t>atau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42424"/>
                </a:solidFill>
                <a:effectLst/>
                <a:latin typeface="source-serif-pro"/>
              </a:rPr>
              <a:t>tidak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7068ED-3E95-6D24-5384-C392B83578EB}"/>
              </a:ext>
            </a:extLst>
          </p:cNvPr>
          <p:cNvSpPr txBox="1"/>
          <p:nvPr/>
        </p:nvSpPr>
        <p:spPr>
          <a:xfrm>
            <a:off x="679202" y="7044110"/>
            <a:ext cx="40879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b="0" i="0" dirty="0">
                <a:solidFill>
                  <a:srgbClr val="242424"/>
                </a:solidFill>
                <a:effectLst/>
                <a:latin typeface="source-serif-pro"/>
              </a:rPr>
              <a:t>dimana:</a:t>
            </a:r>
          </a:p>
          <a:p>
            <a:r>
              <a:rPr lang="fi-FI" b="0" i="0" dirty="0">
                <a:solidFill>
                  <a:srgbClr val="242424"/>
                </a:solidFill>
                <a:effectLst/>
                <a:latin typeface="source-serif-pro"/>
              </a:rPr>
              <a:t>a = tagihan laki-laki</a:t>
            </a:r>
          </a:p>
          <a:p>
            <a:r>
              <a:rPr lang="fi-FI" b="0" i="0" dirty="0">
                <a:solidFill>
                  <a:srgbClr val="242424"/>
                </a:solidFill>
                <a:effectLst/>
                <a:latin typeface="source-serif-pro"/>
              </a:rPr>
              <a:t>b = tagihan perempuan</a:t>
            </a:r>
            <a:endParaRPr lang="en-US" dirty="0"/>
          </a:p>
        </p:txBody>
      </p:sp>
      <p:grpSp>
        <p:nvGrpSpPr>
          <p:cNvPr id="16" name="Group 10">
            <a:extLst>
              <a:ext uri="{FF2B5EF4-FFF2-40B4-BE49-F238E27FC236}">
                <a16:creationId xmlns:a16="http://schemas.microsoft.com/office/drawing/2014/main" id="{7B0093DB-F041-6478-9329-FE0CBEAC0863}"/>
              </a:ext>
            </a:extLst>
          </p:cNvPr>
          <p:cNvGrpSpPr/>
          <p:nvPr/>
        </p:nvGrpSpPr>
        <p:grpSpPr>
          <a:xfrm>
            <a:off x="6239261" y="2380463"/>
            <a:ext cx="3085920" cy="7449336"/>
            <a:chOff x="6595920" y="4548600"/>
            <a:chExt cx="3085920" cy="4709160"/>
          </a:xfrm>
        </p:grpSpPr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18E0A8E-2D19-6420-8F16-A61257519A59}"/>
                </a:ext>
              </a:extLst>
            </p:cNvPr>
            <p:cNvSpPr/>
            <p:nvPr/>
          </p:nvSpPr>
          <p:spPr>
            <a:xfrm>
              <a:off x="6595920" y="4620960"/>
              <a:ext cx="47160" cy="4636800"/>
            </a:xfrm>
            <a:custGeom>
              <a:avLst/>
              <a:gdLst>
                <a:gd name="textAreaLeft" fmla="*/ 0 w 47160"/>
                <a:gd name="textAreaRight" fmla="*/ 47520 w 47160"/>
                <a:gd name="textAreaTop" fmla="*/ 0 h 4636800"/>
                <a:gd name="textAreaBottom" fmla="*/ 4637160 h 4636800"/>
              </a:gdLst>
              <a:ahLst/>
              <a:cxnLst/>
              <a:rect l="textAreaLeft" t="textAreaTop" r="textAreaRight" b="textAreaBottom"/>
              <a:pathLst>
                <a:path w="12543" h="1221339">
                  <a:moveTo>
                    <a:pt x="0" y="0"/>
                  </a:moveTo>
                  <a:lnTo>
                    <a:pt x="12543" y="0"/>
                  </a:lnTo>
                  <a:lnTo>
                    <a:pt x="12543" y="1221339"/>
                  </a:lnTo>
                  <a:lnTo>
                    <a:pt x="0" y="1221339"/>
                  </a:lnTo>
                  <a:close/>
                </a:path>
              </a:pathLst>
            </a:custGeom>
            <a:solidFill>
              <a:srgbClr val="00924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E4FB72C1-F4E3-00C1-B25C-B95C1F9444BE}"/>
                </a:ext>
              </a:extLst>
            </p:cNvPr>
            <p:cNvSpPr/>
            <p:nvPr/>
          </p:nvSpPr>
          <p:spPr>
            <a:xfrm>
              <a:off x="6595920" y="4548600"/>
              <a:ext cx="3085920" cy="3157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>
                <a:lnSpc>
                  <a:spcPts val="286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BA020D9-BEDD-3EBD-E30A-E4CCF1F69BCD}"/>
              </a:ext>
            </a:extLst>
          </p:cNvPr>
          <p:cNvSpPr txBox="1"/>
          <p:nvPr/>
        </p:nvSpPr>
        <p:spPr>
          <a:xfrm>
            <a:off x="6634608" y="7086197"/>
            <a:ext cx="458521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Tolak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H0 di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taraf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signifikansi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5%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karena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F&gt;1.14 (F=1.36)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242424"/>
              </a:solidFill>
              <a:latin typeface="source-serif-pro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Belum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ada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bukti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yang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menyatakan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varians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tagihan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laki-laki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dan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varian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tagihan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perempuan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sama</a:t>
            </a:r>
            <a:endParaRPr lang="en-US" sz="2200" b="0" i="0" dirty="0">
              <a:solidFill>
                <a:srgbClr val="242424"/>
              </a:solidFill>
              <a:effectLst/>
              <a:latin typeface="source-serif-pro"/>
            </a:endParaRPr>
          </a:p>
        </p:txBody>
      </p:sp>
      <p:grpSp>
        <p:nvGrpSpPr>
          <p:cNvPr id="26" name="Group 10">
            <a:extLst>
              <a:ext uri="{FF2B5EF4-FFF2-40B4-BE49-F238E27FC236}">
                <a16:creationId xmlns:a16="http://schemas.microsoft.com/office/drawing/2014/main" id="{8EB61A78-72AB-4BE8-7E5D-E309C2A4EE5D}"/>
              </a:ext>
            </a:extLst>
          </p:cNvPr>
          <p:cNvGrpSpPr/>
          <p:nvPr/>
        </p:nvGrpSpPr>
        <p:grpSpPr>
          <a:xfrm>
            <a:off x="11804876" y="2380463"/>
            <a:ext cx="3085920" cy="7449336"/>
            <a:chOff x="6595920" y="4548600"/>
            <a:chExt cx="3085920" cy="4709160"/>
          </a:xfrm>
        </p:grpSpPr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AFA6B8-87A2-EDF6-CF19-27FB52C9F349}"/>
                </a:ext>
              </a:extLst>
            </p:cNvPr>
            <p:cNvSpPr/>
            <p:nvPr/>
          </p:nvSpPr>
          <p:spPr>
            <a:xfrm>
              <a:off x="6595920" y="4620960"/>
              <a:ext cx="47160" cy="4636800"/>
            </a:xfrm>
            <a:custGeom>
              <a:avLst/>
              <a:gdLst>
                <a:gd name="textAreaLeft" fmla="*/ 0 w 47160"/>
                <a:gd name="textAreaRight" fmla="*/ 47520 w 47160"/>
                <a:gd name="textAreaTop" fmla="*/ 0 h 4636800"/>
                <a:gd name="textAreaBottom" fmla="*/ 4637160 h 4636800"/>
              </a:gdLst>
              <a:ahLst/>
              <a:cxnLst/>
              <a:rect l="textAreaLeft" t="textAreaTop" r="textAreaRight" b="textAreaBottom"/>
              <a:pathLst>
                <a:path w="12543" h="1221339">
                  <a:moveTo>
                    <a:pt x="0" y="0"/>
                  </a:moveTo>
                  <a:lnTo>
                    <a:pt x="12543" y="0"/>
                  </a:lnTo>
                  <a:lnTo>
                    <a:pt x="12543" y="1221339"/>
                  </a:lnTo>
                  <a:lnTo>
                    <a:pt x="0" y="1221339"/>
                  </a:lnTo>
                  <a:close/>
                </a:path>
              </a:pathLst>
            </a:custGeom>
            <a:solidFill>
              <a:srgbClr val="00924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" name="TextBox 12">
              <a:extLst>
                <a:ext uri="{FF2B5EF4-FFF2-40B4-BE49-F238E27FC236}">
                  <a16:creationId xmlns:a16="http://schemas.microsoft.com/office/drawing/2014/main" id="{CEFB0D2F-5576-B864-0458-342C05F26560}"/>
                </a:ext>
              </a:extLst>
            </p:cNvPr>
            <p:cNvSpPr/>
            <p:nvPr/>
          </p:nvSpPr>
          <p:spPr>
            <a:xfrm>
              <a:off x="6595920" y="4548600"/>
              <a:ext cx="3085920" cy="3157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>
                <a:lnSpc>
                  <a:spcPts val="286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31" name="TextBox 4">
            <a:extLst>
              <a:ext uri="{FF2B5EF4-FFF2-40B4-BE49-F238E27FC236}">
                <a16:creationId xmlns:a16="http://schemas.microsoft.com/office/drawing/2014/main" id="{49321CD9-9ABC-46DE-AA81-ECBDFB1176FA}"/>
              </a:ext>
            </a:extLst>
          </p:cNvPr>
          <p:cNvSpPr/>
          <p:nvPr/>
        </p:nvSpPr>
        <p:spPr>
          <a:xfrm>
            <a:off x="12192844" y="2444856"/>
            <a:ext cx="5917256" cy="24622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r>
              <a:rPr lang="sv-SE" sz="2800" b="1" i="0" dirty="0">
                <a:solidFill>
                  <a:srgbClr val="242424"/>
                </a:solidFill>
                <a:effectLst/>
                <a:latin typeface="source-serif-pro"/>
              </a:rPr>
              <a:t>Uji t untuk varian berbeda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v-SE" sz="2800" b="0" i="0" dirty="0">
                <a:solidFill>
                  <a:srgbClr val="242424"/>
                </a:solidFill>
                <a:effectLst/>
                <a:latin typeface="source-serif-pro"/>
              </a:rPr>
              <a:t>H0: µ Tagihan a &lt;= µTagihan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v-SE" sz="2800" b="0" i="0" dirty="0">
                <a:solidFill>
                  <a:srgbClr val="242424"/>
                </a:solidFill>
                <a:effectLst/>
                <a:latin typeface="source-serif-pro"/>
              </a:rPr>
              <a:t>H1: µ Tagihan a &gt; µ Tagihan b</a:t>
            </a:r>
          </a:p>
          <a:p>
            <a:pPr algn="l"/>
            <a:endParaRPr lang="en-US" sz="2800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r>
              <a:rPr lang="en-US" sz="2400" b="0" i="0" dirty="0" err="1">
                <a:solidFill>
                  <a:srgbClr val="242424"/>
                </a:solidFill>
                <a:effectLst/>
                <a:latin typeface="source-serif-pro"/>
              </a:rPr>
              <a:t>Dilakukan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 Uji-T </a:t>
            </a:r>
            <a:r>
              <a:rPr lang="en-US" sz="2400" b="0" i="0" dirty="0" err="1">
                <a:solidFill>
                  <a:srgbClr val="242424"/>
                </a:solidFill>
                <a:effectLst/>
                <a:latin typeface="source-serif-pro"/>
              </a:rPr>
              <a:t>karena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42424"/>
                </a:solidFill>
                <a:effectLst/>
                <a:latin typeface="source-serif-pro"/>
              </a:rPr>
              <a:t>standar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42424"/>
                </a:solidFill>
                <a:effectLst/>
                <a:latin typeface="source-serif-pro"/>
              </a:rPr>
              <a:t>deviasi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42424"/>
                </a:solidFill>
                <a:effectLst/>
                <a:latin typeface="source-serif-pro"/>
              </a:rPr>
              <a:t>populasi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42424"/>
                </a:solidFill>
                <a:effectLst/>
                <a:latin typeface="source-serif-pro"/>
              </a:rPr>
              <a:t>tidak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400" b="0" i="0" dirty="0" err="1">
                <a:solidFill>
                  <a:srgbClr val="242424"/>
                </a:solidFill>
                <a:effectLst/>
                <a:latin typeface="source-serif-pro"/>
              </a:rPr>
              <a:t>diketahui</a:t>
            </a:r>
            <a:endParaRPr lang="en-US" sz="2400" b="0" i="0" dirty="0">
              <a:solidFill>
                <a:srgbClr val="242424"/>
              </a:solidFill>
              <a:effectLst/>
              <a:latin typeface="source-serif-pro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93EA9E-5859-8008-3AD4-30F7A03668BA}"/>
              </a:ext>
            </a:extLst>
          </p:cNvPr>
          <p:cNvSpPr txBox="1"/>
          <p:nvPr/>
        </p:nvSpPr>
        <p:spPr>
          <a:xfrm>
            <a:off x="11994587" y="7383140"/>
            <a:ext cx="596206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Tolak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H0 di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taraf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signifikansi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5%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karena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t&gt;1.65 (t=2.10)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Belum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ada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bukti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yang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menyatakan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tagihan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laki-laki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kurang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dari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tagihan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source-serif-pro"/>
              </a:rPr>
              <a:t>perempuan</a:t>
            </a:r>
            <a:endParaRPr lang="en-US" sz="2200" dirty="0">
              <a:solidFill>
                <a:srgbClr val="242424"/>
              </a:solidFill>
              <a:latin typeface="source-serif-pro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1" i="0" dirty="0" err="1">
                <a:solidFill>
                  <a:srgbClr val="242424"/>
                </a:solidFill>
                <a:effectLst/>
                <a:latin typeface="source-serif-pro"/>
              </a:rPr>
              <a:t>Sehingga</a:t>
            </a:r>
            <a:r>
              <a:rPr lang="en-US" sz="2200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1" i="0" dirty="0" err="1">
                <a:solidFill>
                  <a:srgbClr val="242424"/>
                </a:solidFill>
                <a:effectLst/>
                <a:latin typeface="source-serif-pro"/>
              </a:rPr>
              <a:t>dapat</a:t>
            </a:r>
            <a:r>
              <a:rPr lang="en-US" sz="2200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1" i="0" dirty="0" err="1">
                <a:solidFill>
                  <a:srgbClr val="242424"/>
                </a:solidFill>
                <a:effectLst/>
                <a:latin typeface="source-serif-pro"/>
              </a:rPr>
              <a:t>disimpulkan</a:t>
            </a:r>
            <a:r>
              <a:rPr lang="en-US" sz="2200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1" i="0" dirty="0" err="1">
                <a:solidFill>
                  <a:srgbClr val="242424"/>
                </a:solidFill>
                <a:effectLst/>
                <a:latin typeface="source-serif-pro"/>
              </a:rPr>
              <a:t>bahwa</a:t>
            </a:r>
            <a:r>
              <a:rPr lang="en-US" sz="2200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1" i="0" dirty="0" err="1">
                <a:solidFill>
                  <a:srgbClr val="242424"/>
                </a:solidFill>
                <a:effectLst/>
                <a:latin typeface="source-serif-pro"/>
              </a:rPr>
              <a:t>tagihan</a:t>
            </a:r>
            <a:r>
              <a:rPr lang="en-US" sz="2200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1" i="0" dirty="0" err="1">
                <a:solidFill>
                  <a:srgbClr val="242424"/>
                </a:solidFill>
                <a:effectLst/>
                <a:latin typeface="source-serif-pro"/>
              </a:rPr>
              <a:t>laki-laki</a:t>
            </a:r>
            <a:r>
              <a:rPr lang="en-US" sz="2200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1" i="0" dirty="0" err="1">
                <a:solidFill>
                  <a:srgbClr val="242424"/>
                </a:solidFill>
                <a:effectLst/>
                <a:latin typeface="source-serif-pro"/>
              </a:rPr>
              <a:t>lebih</a:t>
            </a:r>
            <a:r>
              <a:rPr lang="en-US" sz="2200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1" i="0" dirty="0" err="1">
                <a:solidFill>
                  <a:srgbClr val="242424"/>
                </a:solidFill>
                <a:effectLst/>
                <a:latin typeface="source-serif-pro"/>
              </a:rPr>
              <a:t>besar</a:t>
            </a:r>
            <a:r>
              <a:rPr lang="en-US" sz="2200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1" i="0" dirty="0" err="1">
                <a:solidFill>
                  <a:srgbClr val="242424"/>
                </a:solidFill>
                <a:effectLst/>
                <a:latin typeface="source-serif-pro"/>
              </a:rPr>
              <a:t>dari</a:t>
            </a:r>
            <a:r>
              <a:rPr lang="en-US" sz="2200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1" i="0" dirty="0" err="1">
                <a:solidFill>
                  <a:srgbClr val="242424"/>
                </a:solidFill>
                <a:effectLst/>
                <a:latin typeface="source-serif-pro"/>
              </a:rPr>
              <a:t>tagihan</a:t>
            </a:r>
            <a:r>
              <a:rPr lang="en-US" sz="2200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200" b="1" i="0" dirty="0" err="1">
                <a:solidFill>
                  <a:srgbClr val="242424"/>
                </a:solidFill>
                <a:effectLst/>
                <a:latin typeface="source-serif-pro"/>
              </a:rPr>
              <a:t>perempuan</a:t>
            </a:r>
            <a:endParaRPr lang="en-US" sz="2200" b="1" i="0" dirty="0">
              <a:solidFill>
                <a:srgbClr val="242424"/>
              </a:solidFill>
              <a:effectLst/>
              <a:latin typeface="source-serif-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CB6915-5B69-91C8-CF15-8A4692E60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61" y="4134350"/>
            <a:ext cx="5045936" cy="24981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6830B7-0712-931B-4270-92175584D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913" y="4398045"/>
            <a:ext cx="3540755" cy="22344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94363B-D57A-17A9-0A42-E20735794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3666" y="5115903"/>
            <a:ext cx="4163337" cy="218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19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3"/>
          <p:cNvGrpSpPr/>
          <p:nvPr/>
        </p:nvGrpSpPr>
        <p:grpSpPr>
          <a:xfrm>
            <a:off x="-968704" y="-384087"/>
            <a:ext cx="19485304" cy="3158280"/>
            <a:chOff x="-528120" y="-72360"/>
            <a:chExt cx="19047960" cy="3158280"/>
          </a:xfrm>
        </p:grpSpPr>
        <p:sp>
          <p:nvSpPr>
            <p:cNvPr id="185" name="Freeform 4"/>
            <p:cNvSpPr/>
            <p:nvPr/>
          </p:nvSpPr>
          <p:spPr>
            <a:xfrm>
              <a:off x="-528120" y="0"/>
              <a:ext cx="19047960" cy="3085920"/>
            </a:xfrm>
            <a:custGeom>
              <a:avLst/>
              <a:gdLst>
                <a:gd name="textAreaLeft" fmla="*/ 0 w 19047960"/>
                <a:gd name="textAreaRight" fmla="*/ 19048320 w 19047960"/>
                <a:gd name="textAreaTop" fmla="*/ 0 h 3085920"/>
                <a:gd name="textAreaBottom" fmla="*/ 3086280 h 3085920"/>
              </a:gdLst>
              <a:ahLst/>
              <a:cxnLst/>
              <a:rect l="textAreaLeft" t="textAreaTop" r="textAreaRight" b="textAreaBottom"/>
              <a:pathLst>
                <a:path w="5016842" h="812800">
                  <a:moveTo>
                    <a:pt x="0" y="0"/>
                  </a:moveTo>
                  <a:lnTo>
                    <a:pt x="5016842" y="0"/>
                  </a:lnTo>
                  <a:lnTo>
                    <a:pt x="501684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C573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6" name="TextBox 5"/>
            <p:cNvSpPr/>
            <p:nvPr/>
          </p:nvSpPr>
          <p:spPr>
            <a:xfrm>
              <a:off x="-528120" y="-72360"/>
              <a:ext cx="3085920" cy="3157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>
                <a:lnSpc>
                  <a:spcPts val="286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91" name="TextBox 10"/>
          <p:cNvSpPr/>
          <p:nvPr/>
        </p:nvSpPr>
        <p:spPr>
          <a:xfrm>
            <a:off x="1571181" y="1662958"/>
            <a:ext cx="15590294" cy="5995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algn="ctr">
              <a:lnSpc>
                <a:spcPts val="3484"/>
              </a:lnSpc>
              <a:tabLst>
                <a:tab pos="0" algn="l"/>
              </a:tabLst>
            </a:pPr>
            <a:r>
              <a:rPr lang="en-US" sz="8000" b="0" strike="noStrike" spc="245" dirty="0">
                <a:solidFill>
                  <a:schemeClr val="bg1"/>
                </a:solidFill>
                <a:latin typeface="Open Sauce"/>
              </a:rPr>
              <a:t>Lampiran </a:t>
            </a:r>
            <a:r>
              <a:rPr lang="en-US" sz="8000" b="0" strike="noStrike" spc="245" dirty="0" err="1">
                <a:solidFill>
                  <a:schemeClr val="bg1"/>
                </a:solidFill>
                <a:latin typeface="Open Sauce"/>
              </a:rPr>
              <a:t>rumus</a:t>
            </a:r>
            <a:r>
              <a:rPr lang="en-US" sz="8000" b="0" strike="noStrike" spc="245" dirty="0">
                <a:solidFill>
                  <a:schemeClr val="bg1"/>
                </a:solidFill>
                <a:latin typeface="Open Sauce"/>
              </a:rPr>
              <a:t> uji T</a:t>
            </a:r>
            <a:endParaRPr lang="en-US" sz="8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09" name="Freeform 28"/>
          <p:cNvSpPr/>
          <p:nvPr/>
        </p:nvSpPr>
        <p:spPr>
          <a:xfrm>
            <a:off x="15408360" y="-2153160"/>
            <a:ext cx="4115880" cy="4115880"/>
          </a:xfrm>
          <a:custGeom>
            <a:avLst/>
            <a:gdLst>
              <a:gd name="textAreaLeft" fmla="*/ 0 w 4115880"/>
              <a:gd name="textAreaRight" fmla="*/ 4116240 w 4115880"/>
              <a:gd name="textAreaTop" fmla="*/ 0 h 4115880"/>
              <a:gd name="textAreaBottom" fmla="*/ 4116240 h 4115880"/>
            </a:gdLst>
            <a:ahLst/>
            <a:cxnLst/>
            <a:rect l="textAreaLeft" t="textAreaTop" r="textAreaRight" b="textAreaBottom"/>
            <a:pathLst>
              <a:path w="4116356" h="4116356">
                <a:moveTo>
                  <a:pt x="0" y="0"/>
                </a:moveTo>
                <a:lnTo>
                  <a:pt x="4116355" y="0"/>
                </a:lnTo>
                <a:lnTo>
                  <a:pt x="4116355" y="4116356"/>
                </a:lnTo>
                <a:lnTo>
                  <a:pt x="0" y="411635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Freeform 29"/>
          <p:cNvSpPr/>
          <p:nvPr/>
        </p:nvSpPr>
        <p:spPr>
          <a:xfrm>
            <a:off x="-2602440" y="0"/>
            <a:ext cx="3255840" cy="3255840"/>
          </a:xfrm>
          <a:custGeom>
            <a:avLst/>
            <a:gdLst>
              <a:gd name="textAreaLeft" fmla="*/ 0 w 3255840"/>
              <a:gd name="textAreaRight" fmla="*/ 3256200 w 3255840"/>
              <a:gd name="textAreaTop" fmla="*/ 0 h 3255840"/>
              <a:gd name="textAreaBottom" fmla="*/ 3256200 h 3255840"/>
            </a:gdLst>
            <a:ahLst/>
            <a:cxnLst/>
            <a:rect l="textAreaLeft" t="textAreaTop" r="textAreaRight" b="textAreaBottom"/>
            <a:pathLst>
              <a:path w="3256087" h="3256087">
                <a:moveTo>
                  <a:pt x="0" y="0"/>
                </a:moveTo>
                <a:lnTo>
                  <a:pt x="3256087" y="0"/>
                </a:lnTo>
                <a:lnTo>
                  <a:pt x="3256087" y="3256087"/>
                </a:lnTo>
                <a:lnTo>
                  <a:pt x="0" y="325608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607C8E7-0711-5135-398A-E1473DDF2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279" y="3551866"/>
            <a:ext cx="5093442" cy="487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935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3"/>
          <p:cNvGrpSpPr/>
          <p:nvPr/>
        </p:nvGrpSpPr>
        <p:grpSpPr>
          <a:xfrm>
            <a:off x="-974520" y="-722250"/>
            <a:ext cx="19485304" cy="3158280"/>
            <a:chOff x="-528120" y="-72360"/>
            <a:chExt cx="19047960" cy="3158280"/>
          </a:xfrm>
        </p:grpSpPr>
        <p:sp>
          <p:nvSpPr>
            <p:cNvPr id="185" name="Freeform 4"/>
            <p:cNvSpPr/>
            <p:nvPr/>
          </p:nvSpPr>
          <p:spPr>
            <a:xfrm>
              <a:off x="-528120" y="0"/>
              <a:ext cx="19047960" cy="3085920"/>
            </a:xfrm>
            <a:custGeom>
              <a:avLst/>
              <a:gdLst>
                <a:gd name="textAreaLeft" fmla="*/ 0 w 19047960"/>
                <a:gd name="textAreaRight" fmla="*/ 19048320 w 19047960"/>
                <a:gd name="textAreaTop" fmla="*/ 0 h 3085920"/>
                <a:gd name="textAreaBottom" fmla="*/ 3086280 h 3085920"/>
              </a:gdLst>
              <a:ahLst/>
              <a:cxnLst/>
              <a:rect l="textAreaLeft" t="textAreaTop" r="textAreaRight" b="textAreaBottom"/>
              <a:pathLst>
                <a:path w="5016842" h="812800">
                  <a:moveTo>
                    <a:pt x="0" y="0"/>
                  </a:moveTo>
                  <a:lnTo>
                    <a:pt x="5016842" y="0"/>
                  </a:lnTo>
                  <a:lnTo>
                    <a:pt x="501684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C573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6" name="TextBox 5"/>
            <p:cNvSpPr/>
            <p:nvPr/>
          </p:nvSpPr>
          <p:spPr>
            <a:xfrm>
              <a:off x="-528120" y="-72360"/>
              <a:ext cx="3085920" cy="3157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>
                <a:lnSpc>
                  <a:spcPts val="286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91" name="TextBox 10"/>
          <p:cNvSpPr/>
          <p:nvPr/>
        </p:nvSpPr>
        <p:spPr>
          <a:xfrm>
            <a:off x="1571181" y="1662958"/>
            <a:ext cx="15590294" cy="5995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algn="ctr">
              <a:lnSpc>
                <a:spcPts val="3484"/>
              </a:lnSpc>
              <a:tabLst>
                <a:tab pos="0" algn="l"/>
              </a:tabLst>
            </a:pPr>
            <a:r>
              <a:rPr lang="en-US" sz="8000" b="0" strike="noStrike" spc="245" dirty="0">
                <a:solidFill>
                  <a:schemeClr val="bg1"/>
                </a:solidFill>
                <a:latin typeface="Open Sauce"/>
              </a:rPr>
              <a:t>Kesimpulan</a:t>
            </a:r>
            <a:endParaRPr lang="en-US" sz="8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09" name="Freeform 28"/>
          <p:cNvSpPr/>
          <p:nvPr/>
        </p:nvSpPr>
        <p:spPr>
          <a:xfrm>
            <a:off x="15408360" y="-2153160"/>
            <a:ext cx="4115880" cy="4115880"/>
          </a:xfrm>
          <a:custGeom>
            <a:avLst/>
            <a:gdLst>
              <a:gd name="textAreaLeft" fmla="*/ 0 w 4115880"/>
              <a:gd name="textAreaRight" fmla="*/ 4116240 w 4115880"/>
              <a:gd name="textAreaTop" fmla="*/ 0 h 4115880"/>
              <a:gd name="textAreaBottom" fmla="*/ 4116240 h 4115880"/>
            </a:gdLst>
            <a:ahLst/>
            <a:cxnLst/>
            <a:rect l="textAreaLeft" t="textAreaTop" r="textAreaRight" b="textAreaBottom"/>
            <a:pathLst>
              <a:path w="4116356" h="4116356">
                <a:moveTo>
                  <a:pt x="0" y="0"/>
                </a:moveTo>
                <a:lnTo>
                  <a:pt x="4116355" y="0"/>
                </a:lnTo>
                <a:lnTo>
                  <a:pt x="4116355" y="4116356"/>
                </a:lnTo>
                <a:lnTo>
                  <a:pt x="0" y="411635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Freeform 29"/>
          <p:cNvSpPr/>
          <p:nvPr/>
        </p:nvSpPr>
        <p:spPr>
          <a:xfrm>
            <a:off x="-2602440" y="0"/>
            <a:ext cx="3255840" cy="3255840"/>
          </a:xfrm>
          <a:custGeom>
            <a:avLst/>
            <a:gdLst>
              <a:gd name="textAreaLeft" fmla="*/ 0 w 3255840"/>
              <a:gd name="textAreaRight" fmla="*/ 3256200 w 3255840"/>
              <a:gd name="textAreaTop" fmla="*/ 0 h 3255840"/>
              <a:gd name="textAreaBottom" fmla="*/ 3256200 h 3255840"/>
            </a:gdLst>
            <a:ahLst/>
            <a:cxnLst/>
            <a:rect l="textAreaLeft" t="textAreaTop" r="textAreaRight" b="textAreaBottom"/>
            <a:pathLst>
              <a:path w="3256087" h="3256087">
                <a:moveTo>
                  <a:pt x="0" y="0"/>
                </a:moveTo>
                <a:lnTo>
                  <a:pt x="3256087" y="0"/>
                </a:lnTo>
                <a:lnTo>
                  <a:pt x="3256087" y="3256087"/>
                </a:lnTo>
                <a:lnTo>
                  <a:pt x="0" y="325608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TextBox 31">
            <a:extLst>
              <a:ext uri="{FF2B5EF4-FFF2-40B4-BE49-F238E27FC236}">
                <a16:creationId xmlns:a16="http://schemas.microsoft.com/office/drawing/2014/main" id="{5416EAF0-6926-C9AA-09E5-EBBB20222837}"/>
              </a:ext>
            </a:extLst>
          </p:cNvPr>
          <p:cNvSpPr/>
          <p:nvPr/>
        </p:nvSpPr>
        <p:spPr>
          <a:xfrm>
            <a:off x="993913" y="2861876"/>
            <a:ext cx="14888817" cy="60324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>
              <a:tabLst>
                <a:tab pos="0" algn="l"/>
              </a:tabLst>
            </a:pPr>
            <a:r>
              <a:rPr lang="en-US" sz="2800" b="0" strike="noStrike" spc="-1" dirty="0">
                <a:latin typeface="Arial"/>
              </a:rPr>
              <a:t>Dari </a:t>
            </a:r>
            <a:r>
              <a:rPr lang="en-US" sz="2800" b="0" strike="noStrike" spc="-1" dirty="0" err="1">
                <a:latin typeface="Arial"/>
              </a:rPr>
              <a:t>hasil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en-US" sz="2800" b="0" strike="noStrike" spc="-1" dirty="0" err="1">
                <a:latin typeface="Arial"/>
              </a:rPr>
              <a:t>analisis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en-US" sz="2800" b="0" strike="noStrike" spc="-1" dirty="0" err="1">
                <a:latin typeface="Arial"/>
              </a:rPr>
              <a:t>dapat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en-US" sz="2800" b="0" strike="noStrike" spc="-1" dirty="0" err="1">
                <a:latin typeface="Arial"/>
              </a:rPr>
              <a:t>disimpulkan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en-US" sz="2800" b="0" strike="noStrike" spc="-1" dirty="0" err="1">
                <a:latin typeface="Arial"/>
              </a:rPr>
              <a:t>bahwa</a:t>
            </a:r>
            <a:r>
              <a:rPr lang="en-US" sz="2800" b="0" strike="noStrike" spc="-1" dirty="0">
                <a:latin typeface="Arial"/>
              </a:rPr>
              <a:t> :</a:t>
            </a:r>
          </a:p>
          <a:p>
            <a:pPr>
              <a:tabLst>
                <a:tab pos="0" algn="l"/>
              </a:tabLst>
            </a:pPr>
            <a:endParaRPr lang="en-US" sz="2800" b="0" strike="noStrike" spc="-1" dirty="0">
              <a:latin typeface="Arial"/>
            </a:endParaRPr>
          </a:p>
          <a:p>
            <a:pPr marL="514350" indent="-514350">
              <a:buFont typeface="+mj-lt"/>
              <a:buAutoNum type="arabicPeriod"/>
              <a:tabLst>
                <a:tab pos="0" algn="l"/>
              </a:tabLst>
            </a:pPr>
            <a:r>
              <a:rPr lang="en-US" sz="2800" b="0" i="0" dirty="0" err="1">
                <a:effectLst/>
                <a:latin typeface="source-serif-pro"/>
              </a:rPr>
              <a:t>Faktor-faktor</a:t>
            </a:r>
            <a:r>
              <a:rPr lang="en-US" sz="2800" b="0" i="0" dirty="0">
                <a:effectLst/>
                <a:latin typeface="source-serif-pro"/>
              </a:rPr>
              <a:t> </a:t>
            </a:r>
            <a:r>
              <a:rPr lang="en-US" sz="2800" b="0" i="0" dirty="0" err="1">
                <a:effectLst/>
                <a:latin typeface="source-serif-pro"/>
              </a:rPr>
              <a:t>seperti</a:t>
            </a:r>
            <a:r>
              <a:rPr lang="en-US" sz="2800" b="0" i="0" dirty="0">
                <a:effectLst/>
                <a:latin typeface="source-serif-pro"/>
              </a:rPr>
              <a:t> </a:t>
            </a:r>
            <a:r>
              <a:rPr lang="en-US" sz="2800" b="0" i="0" dirty="0" err="1">
                <a:effectLst/>
                <a:latin typeface="source-serif-pro"/>
              </a:rPr>
              <a:t>usia</a:t>
            </a:r>
            <a:r>
              <a:rPr lang="en-US" sz="2800" b="0" i="0" dirty="0">
                <a:effectLst/>
                <a:latin typeface="source-serif-pro"/>
              </a:rPr>
              <a:t>, </a:t>
            </a:r>
            <a:r>
              <a:rPr lang="en-US" sz="2800" b="0" i="0" dirty="0" err="1">
                <a:effectLst/>
                <a:latin typeface="source-serif-pro"/>
              </a:rPr>
              <a:t>jenis</a:t>
            </a:r>
            <a:r>
              <a:rPr lang="en-US" sz="2800" b="0" i="0" dirty="0">
                <a:effectLst/>
                <a:latin typeface="source-serif-pro"/>
              </a:rPr>
              <a:t> </a:t>
            </a:r>
            <a:r>
              <a:rPr lang="en-US" sz="2800" b="0" i="0" dirty="0" err="1">
                <a:effectLst/>
                <a:latin typeface="source-serif-pro"/>
              </a:rPr>
              <a:t>kelamin</a:t>
            </a:r>
            <a:r>
              <a:rPr lang="en-US" sz="2800" b="0" i="0" dirty="0">
                <a:effectLst/>
                <a:latin typeface="source-serif-pro"/>
              </a:rPr>
              <a:t>, BMI, dan </a:t>
            </a:r>
            <a:r>
              <a:rPr lang="en-US" sz="2800" b="0" i="0" dirty="0" err="1">
                <a:effectLst/>
                <a:latin typeface="source-serif-pro"/>
              </a:rPr>
              <a:t>pengguna</a:t>
            </a:r>
            <a:r>
              <a:rPr lang="en-US" sz="2800" b="0" i="0" dirty="0">
                <a:effectLst/>
                <a:latin typeface="source-serif-pro"/>
              </a:rPr>
              <a:t> </a:t>
            </a:r>
            <a:r>
              <a:rPr lang="en-US" sz="2800" b="0" i="0" dirty="0" err="1">
                <a:effectLst/>
                <a:latin typeface="source-serif-pro"/>
              </a:rPr>
              <a:t>rokok</a:t>
            </a:r>
            <a:r>
              <a:rPr lang="en-US" sz="2800" b="0" i="0" dirty="0">
                <a:effectLst/>
                <a:latin typeface="source-serif-pro"/>
              </a:rPr>
              <a:t> </a:t>
            </a:r>
            <a:r>
              <a:rPr lang="en-US" sz="2800" b="0" i="0" dirty="0" err="1">
                <a:effectLst/>
                <a:latin typeface="source-serif-pro"/>
              </a:rPr>
              <a:t>ataupun</a:t>
            </a:r>
            <a:r>
              <a:rPr lang="en-US" sz="2800" b="0" i="0" dirty="0">
                <a:effectLst/>
                <a:latin typeface="source-serif-pro"/>
              </a:rPr>
              <a:t> non-</a:t>
            </a:r>
            <a:r>
              <a:rPr lang="en-US" sz="2800" b="0" i="0" dirty="0" err="1">
                <a:effectLst/>
                <a:latin typeface="source-serif-pro"/>
              </a:rPr>
              <a:t>perokok</a:t>
            </a:r>
            <a:r>
              <a:rPr lang="en-US" sz="2800" b="0" i="0" dirty="0">
                <a:effectLst/>
                <a:latin typeface="source-serif-pro"/>
              </a:rPr>
              <a:t> </a:t>
            </a:r>
            <a:r>
              <a:rPr lang="en-US" sz="2800" b="0" i="0" dirty="0" err="1">
                <a:effectLst/>
                <a:latin typeface="source-serif-pro"/>
              </a:rPr>
              <a:t>memengaruhi</a:t>
            </a:r>
            <a:r>
              <a:rPr lang="en-US" sz="2800" b="0" i="0" dirty="0">
                <a:effectLst/>
                <a:latin typeface="source-serif-pro"/>
              </a:rPr>
              <a:t> </a:t>
            </a:r>
            <a:r>
              <a:rPr lang="en-US" sz="2800" b="0" i="0" dirty="0" err="1">
                <a:effectLst/>
                <a:latin typeface="source-serif-pro"/>
              </a:rPr>
              <a:t>besarnya</a:t>
            </a:r>
            <a:r>
              <a:rPr lang="en-US" sz="2800" b="0" i="0" dirty="0">
                <a:effectLst/>
                <a:latin typeface="source-serif-pro"/>
              </a:rPr>
              <a:t> </a:t>
            </a:r>
            <a:r>
              <a:rPr lang="en-US" sz="2800" b="0" i="0" dirty="0" err="1">
                <a:effectLst/>
                <a:latin typeface="source-serif-pro"/>
              </a:rPr>
              <a:t>tagihan</a:t>
            </a:r>
            <a:r>
              <a:rPr lang="en-US" sz="2800" b="0" i="0" dirty="0">
                <a:effectLst/>
                <a:latin typeface="source-serif-pro"/>
              </a:rPr>
              <a:t> Kesehatan</a:t>
            </a:r>
          </a:p>
          <a:p>
            <a:pPr marL="514350" indent="-514350">
              <a:buFont typeface="+mj-lt"/>
              <a:buAutoNum type="arabicPeriod"/>
              <a:tabLst>
                <a:tab pos="0" algn="l"/>
              </a:tabLst>
            </a:pPr>
            <a:endParaRPr lang="en-US" sz="2800" dirty="0">
              <a:latin typeface="source-serif-pro"/>
            </a:endParaRPr>
          </a:p>
          <a:p>
            <a:pPr marL="514350" indent="-514350">
              <a:buFont typeface="+mj-lt"/>
              <a:buAutoNum type="arabicPeriod"/>
              <a:tabLst>
                <a:tab pos="0" algn="l"/>
              </a:tabLst>
            </a:pPr>
            <a:r>
              <a:rPr lang="en-US" sz="2800" b="0" i="0" dirty="0">
                <a:effectLst/>
                <a:latin typeface="source-serif-pro"/>
              </a:rPr>
              <a:t>Nilai BMI </a:t>
            </a:r>
            <a:r>
              <a:rPr lang="en-US" sz="2800" b="0" i="0" dirty="0" err="1">
                <a:effectLst/>
                <a:latin typeface="source-serif-pro"/>
              </a:rPr>
              <a:t>memiliki</a:t>
            </a:r>
            <a:r>
              <a:rPr lang="en-US" sz="2800" b="0" i="0" dirty="0">
                <a:effectLst/>
                <a:latin typeface="source-serif-pro"/>
              </a:rPr>
              <a:t> </a:t>
            </a:r>
            <a:r>
              <a:rPr lang="en-US" sz="2800" b="0" i="0" dirty="0" err="1">
                <a:effectLst/>
                <a:latin typeface="source-serif-pro"/>
              </a:rPr>
              <a:t>korelasi</a:t>
            </a:r>
            <a:r>
              <a:rPr lang="en-US" sz="2800" b="0" i="0" dirty="0">
                <a:effectLst/>
                <a:latin typeface="source-serif-pro"/>
              </a:rPr>
              <a:t> </a:t>
            </a:r>
            <a:r>
              <a:rPr lang="en-US" sz="2800" b="0" i="0" dirty="0" err="1">
                <a:effectLst/>
                <a:latin typeface="source-serif-pro"/>
              </a:rPr>
              <a:t>dengan</a:t>
            </a:r>
            <a:r>
              <a:rPr lang="en-US" sz="2800" b="0" i="0" dirty="0">
                <a:effectLst/>
                <a:latin typeface="source-serif-pro"/>
              </a:rPr>
              <a:t> </a:t>
            </a:r>
            <a:r>
              <a:rPr lang="en-US" sz="2800" b="0" i="0" dirty="0" err="1">
                <a:effectLst/>
                <a:latin typeface="source-serif-pro"/>
              </a:rPr>
              <a:t>tagihan</a:t>
            </a:r>
            <a:r>
              <a:rPr lang="en-US" sz="2800" b="0" i="0" dirty="0">
                <a:effectLst/>
                <a:latin typeface="source-serif-pro"/>
              </a:rPr>
              <a:t>. </a:t>
            </a:r>
            <a:r>
              <a:rPr lang="en-US" sz="2800" b="0" i="0" dirty="0" err="1">
                <a:effectLst/>
                <a:latin typeface="source-serif-pro"/>
              </a:rPr>
              <a:t>Semakin</a:t>
            </a:r>
            <a:r>
              <a:rPr lang="en-US" sz="2800" b="0" i="0" dirty="0">
                <a:effectLst/>
                <a:latin typeface="source-serif-pro"/>
              </a:rPr>
              <a:t> </a:t>
            </a:r>
            <a:r>
              <a:rPr lang="en-US" sz="2800" b="0" i="0" dirty="0" err="1">
                <a:effectLst/>
                <a:latin typeface="source-serif-pro"/>
              </a:rPr>
              <a:t>besar</a:t>
            </a:r>
            <a:r>
              <a:rPr lang="en-US" sz="2800" b="0" i="0" dirty="0">
                <a:effectLst/>
                <a:latin typeface="source-serif-pro"/>
              </a:rPr>
              <a:t> </a:t>
            </a:r>
            <a:r>
              <a:rPr lang="en-US" sz="2800" b="0" i="0" dirty="0" err="1">
                <a:effectLst/>
                <a:latin typeface="source-serif-pro"/>
              </a:rPr>
              <a:t>angka</a:t>
            </a:r>
            <a:r>
              <a:rPr lang="en-US" sz="2800" b="0" i="0" dirty="0">
                <a:effectLst/>
                <a:latin typeface="source-serif-pro"/>
              </a:rPr>
              <a:t> BMI </a:t>
            </a:r>
            <a:r>
              <a:rPr lang="en-US" sz="2800" b="0" i="0" dirty="0" err="1">
                <a:effectLst/>
                <a:latin typeface="source-serif-pro"/>
              </a:rPr>
              <a:t>maka</a:t>
            </a:r>
            <a:r>
              <a:rPr lang="en-US" sz="2800" b="0" i="0" dirty="0">
                <a:effectLst/>
                <a:latin typeface="source-serif-pro"/>
              </a:rPr>
              <a:t> </a:t>
            </a:r>
            <a:r>
              <a:rPr lang="en-US" sz="2800" b="0" i="0" dirty="0" err="1">
                <a:effectLst/>
                <a:latin typeface="source-serif-pro"/>
              </a:rPr>
              <a:t>tagihan</a:t>
            </a:r>
            <a:r>
              <a:rPr lang="en-US" sz="2800" b="0" i="0" dirty="0">
                <a:effectLst/>
                <a:latin typeface="source-serif-pro"/>
              </a:rPr>
              <a:t> </a:t>
            </a:r>
            <a:r>
              <a:rPr lang="en-US" sz="2800" b="0" i="0" dirty="0" err="1">
                <a:effectLst/>
                <a:latin typeface="source-serif-pro"/>
              </a:rPr>
              <a:t>akan</a:t>
            </a:r>
            <a:r>
              <a:rPr lang="en-US" sz="2800" b="0" i="0" dirty="0">
                <a:effectLst/>
                <a:latin typeface="source-serif-pro"/>
              </a:rPr>
              <a:t> </a:t>
            </a:r>
            <a:r>
              <a:rPr lang="en-US" sz="2800" b="0" i="0" dirty="0" err="1">
                <a:effectLst/>
                <a:latin typeface="source-serif-pro"/>
              </a:rPr>
              <a:t>semakin</a:t>
            </a:r>
            <a:r>
              <a:rPr lang="en-US" sz="2800" b="0" i="0" dirty="0">
                <a:effectLst/>
                <a:latin typeface="source-serif-pro"/>
              </a:rPr>
              <a:t> </a:t>
            </a:r>
            <a:r>
              <a:rPr lang="en-US" sz="2800" b="0" i="0" dirty="0" err="1">
                <a:effectLst/>
                <a:latin typeface="source-serif-pro"/>
              </a:rPr>
              <a:t>besar</a:t>
            </a:r>
            <a:r>
              <a:rPr lang="en-US" sz="2800" b="0" i="0" dirty="0">
                <a:effectLst/>
                <a:latin typeface="source-serif-pro"/>
              </a:rPr>
              <a:t>. </a:t>
            </a:r>
            <a:r>
              <a:rPr lang="en-US" sz="2800" b="0" i="0" dirty="0" err="1">
                <a:effectLst/>
                <a:latin typeface="source-serif-pro"/>
              </a:rPr>
              <a:t>Apabila</a:t>
            </a:r>
            <a:r>
              <a:rPr lang="en-US" sz="2800" b="0" i="0" dirty="0">
                <a:effectLst/>
                <a:latin typeface="source-serif-pro"/>
              </a:rPr>
              <a:t> </a:t>
            </a:r>
            <a:r>
              <a:rPr lang="en-US" sz="2800" b="0" i="0" dirty="0" err="1">
                <a:effectLst/>
                <a:latin typeface="source-serif-pro"/>
              </a:rPr>
              <a:t>ditambah</a:t>
            </a:r>
            <a:r>
              <a:rPr lang="en-US" sz="2800" b="0" i="0" dirty="0">
                <a:effectLst/>
                <a:latin typeface="source-serif-pro"/>
              </a:rPr>
              <a:t> </a:t>
            </a:r>
            <a:r>
              <a:rPr lang="en-US" sz="2800" b="0" i="0" dirty="0" err="1">
                <a:effectLst/>
                <a:latin typeface="source-serif-pro"/>
              </a:rPr>
              <a:t>dengan</a:t>
            </a:r>
            <a:r>
              <a:rPr lang="en-US" sz="2800" b="0" i="0" dirty="0">
                <a:effectLst/>
                <a:latin typeface="source-serif-pro"/>
              </a:rPr>
              <a:t> </a:t>
            </a:r>
            <a:r>
              <a:rPr lang="en-US" sz="2800" b="0" i="0" dirty="0" err="1">
                <a:effectLst/>
                <a:latin typeface="source-serif-pro"/>
              </a:rPr>
              <a:t>faktor</a:t>
            </a:r>
            <a:r>
              <a:rPr lang="en-US" sz="2800" b="0" i="0" dirty="0">
                <a:effectLst/>
                <a:latin typeface="source-serif-pro"/>
              </a:rPr>
              <a:t> </a:t>
            </a:r>
            <a:r>
              <a:rPr lang="en-US" sz="2800" b="0" i="0" dirty="0" err="1">
                <a:effectLst/>
                <a:latin typeface="source-serif-pro"/>
              </a:rPr>
              <a:t>pengguna</a:t>
            </a:r>
            <a:r>
              <a:rPr lang="en-US" sz="2800" b="0" i="0" dirty="0">
                <a:effectLst/>
                <a:latin typeface="source-serif-pro"/>
              </a:rPr>
              <a:t> </a:t>
            </a:r>
            <a:r>
              <a:rPr lang="en-US" sz="2800" b="0" i="0" dirty="0" err="1">
                <a:effectLst/>
                <a:latin typeface="source-serif-pro"/>
              </a:rPr>
              <a:t>rokok</a:t>
            </a:r>
            <a:r>
              <a:rPr lang="en-US" sz="2800" b="0" i="0" dirty="0">
                <a:effectLst/>
                <a:latin typeface="source-serif-pro"/>
              </a:rPr>
              <a:t>, </a:t>
            </a:r>
            <a:r>
              <a:rPr lang="en-US" sz="2800" b="0" i="0" dirty="0" err="1">
                <a:effectLst/>
                <a:latin typeface="source-serif-pro"/>
              </a:rPr>
              <a:t>maka</a:t>
            </a:r>
            <a:r>
              <a:rPr lang="en-US" sz="2800" b="0" i="0" dirty="0">
                <a:effectLst/>
                <a:latin typeface="source-serif-pro"/>
              </a:rPr>
              <a:t> </a:t>
            </a:r>
            <a:r>
              <a:rPr lang="en-US" sz="2800" b="0" i="0" dirty="0" err="1">
                <a:effectLst/>
                <a:latin typeface="source-serif-pro"/>
              </a:rPr>
              <a:t>rentang</a:t>
            </a:r>
            <a:r>
              <a:rPr lang="en-US" sz="2800" b="0" i="0" dirty="0">
                <a:effectLst/>
                <a:latin typeface="source-serif-pro"/>
              </a:rPr>
              <a:t> </a:t>
            </a:r>
            <a:r>
              <a:rPr lang="en-US" sz="2800" b="0" i="0" dirty="0" err="1">
                <a:effectLst/>
                <a:latin typeface="source-serif-pro"/>
              </a:rPr>
              <a:t>nilai</a:t>
            </a:r>
            <a:r>
              <a:rPr lang="en-US" sz="2800" b="0" i="0" dirty="0">
                <a:effectLst/>
                <a:latin typeface="source-serif-pro"/>
              </a:rPr>
              <a:t> </a:t>
            </a:r>
            <a:r>
              <a:rPr lang="en-US" sz="2800" b="0" i="0" dirty="0" err="1">
                <a:effectLst/>
                <a:latin typeface="source-serif-pro"/>
              </a:rPr>
              <a:t>tagihan</a:t>
            </a:r>
            <a:r>
              <a:rPr lang="en-US" sz="2800" b="0" i="0" dirty="0">
                <a:effectLst/>
                <a:latin typeface="source-serif-pro"/>
              </a:rPr>
              <a:t> </a:t>
            </a:r>
            <a:r>
              <a:rPr lang="en-US" sz="2800" b="0" i="0" dirty="0" err="1">
                <a:effectLst/>
                <a:latin typeface="source-serif-pro"/>
              </a:rPr>
              <a:t>akan</a:t>
            </a:r>
            <a:r>
              <a:rPr lang="en-US" sz="2800" b="0" i="0" dirty="0">
                <a:effectLst/>
                <a:latin typeface="source-serif-pro"/>
              </a:rPr>
              <a:t> </a:t>
            </a:r>
            <a:r>
              <a:rPr lang="en-US" sz="2800" b="0" i="0" dirty="0" err="1">
                <a:effectLst/>
                <a:latin typeface="source-serif-pro"/>
              </a:rPr>
              <a:t>lebih</a:t>
            </a:r>
            <a:r>
              <a:rPr lang="en-US" sz="2800" b="0" i="0" dirty="0">
                <a:effectLst/>
                <a:latin typeface="source-serif-pro"/>
              </a:rPr>
              <a:t> </a:t>
            </a:r>
            <a:r>
              <a:rPr lang="en-US" sz="2800" b="0" i="0" dirty="0" err="1">
                <a:effectLst/>
                <a:latin typeface="source-serif-pro"/>
              </a:rPr>
              <a:t>besar</a:t>
            </a:r>
            <a:r>
              <a:rPr lang="en-US" sz="2800" b="0" i="0" dirty="0">
                <a:effectLst/>
                <a:latin typeface="source-serif-pro"/>
              </a:rPr>
              <a:t> </a:t>
            </a:r>
            <a:r>
              <a:rPr lang="en-US" sz="2800" b="0" i="0" dirty="0" err="1">
                <a:effectLst/>
                <a:latin typeface="source-serif-pro"/>
              </a:rPr>
              <a:t>dibandingkan</a:t>
            </a:r>
            <a:r>
              <a:rPr lang="en-US" sz="2800" b="0" i="0" dirty="0">
                <a:effectLst/>
                <a:latin typeface="source-serif-pro"/>
              </a:rPr>
              <a:t> </a:t>
            </a:r>
            <a:r>
              <a:rPr lang="en-US" sz="2800" b="0" i="0" dirty="0" err="1">
                <a:effectLst/>
                <a:latin typeface="source-serif-pro"/>
              </a:rPr>
              <a:t>dengan</a:t>
            </a:r>
            <a:r>
              <a:rPr lang="en-US" sz="2800" b="0" i="0" dirty="0">
                <a:effectLst/>
                <a:latin typeface="source-serif-pro"/>
              </a:rPr>
              <a:t> non-</a:t>
            </a:r>
            <a:r>
              <a:rPr lang="en-US" sz="2800" b="0" i="0" dirty="0" err="1">
                <a:effectLst/>
                <a:latin typeface="source-serif-pro"/>
              </a:rPr>
              <a:t>perokok</a:t>
            </a:r>
            <a:endParaRPr lang="en-US" sz="2800" dirty="0">
              <a:latin typeface="source-serif-pro"/>
            </a:endParaRPr>
          </a:p>
          <a:p>
            <a:pPr marL="514350" indent="-514350">
              <a:buFont typeface="+mj-lt"/>
              <a:buAutoNum type="arabicPeriod"/>
              <a:tabLst>
                <a:tab pos="0" algn="l"/>
              </a:tabLst>
            </a:pPr>
            <a:endParaRPr lang="en-US" sz="2800" b="0" i="0" dirty="0">
              <a:effectLst/>
              <a:latin typeface="source-serif-pro"/>
            </a:endParaRPr>
          </a:p>
          <a:p>
            <a:pPr marL="514350" indent="-514350">
              <a:buFont typeface="+mj-lt"/>
              <a:buAutoNum type="arabicPeriod"/>
              <a:tabLst>
                <a:tab pos="0" algn="l"/>
              </a:tabLst>
            </a:pPr>
            <a:r>
              <a:rPr lang="en-US" sz="2800" b="0" i="0" dirty="0" err="1">
                <a:effectLst/>
                <a:latin typeface="source-serif-pro"/>
              </a:rPr>
              <a:t>Semakin</a:t>
            </a:r>
            <a:r>
              <a:rPr lang="en-US" sz="2800" b="0" i="0" dirty="0">
                <a:effectLst/>
                <a:latin typeface="source-serif-pro"/>
              </a:rPr>
              <a:t> </a:t>
            </a:r>
            <a:r>
              <a:rPr lang="en-US" sz="2800" b="0" i="0" dirty="0" err="1">
                <a:effectLst/>
                <a:latin typeface="source-serif-pro"/>
              </a:rPr>
              <a:t>tua</a:t>
            </a:r>
            <a:r>
              <a:rPr lang="en-US" sz="2800" b="0" i="0" dirty="0">
                <a:effectLst/>
                <a:latin typeface="source-serif-pro"/>
              </a:rPr>
              <a:t> </a:t>
            </a:r>
            <a:r>
              <a:rPr lang="en-US" sz="2800" b="0" i="0" dirty="0" err="1">
                <a:effectLst/>
                <a:latin typeface="source-serif-pro"/>
              </a:rPr>
              <a:t>seseorang</a:t>
            </a:r>
            <a:r>
              <a:rPr lang="en-US" sz="2800" b="0" i="0" dirty="0">
                <a:effectLst/>
                <a:latin typeface="source-serif-pro"/>
              </a:rPr>
              <a:t> </a:t>
            </a:r>
            <a:r>
              <a:rPr lang="en-US" sz="2800" b="0" i="0" dirty="0" err="1">
                <a:effectLst/>
                <a:latin typeface="source-serif-pro"/>
              </a:rPr>
              <a:t>maka</a:t>
            </a:r>
            <a:r>
              <a:rPr lang="en-US" sz="2800" b="0" i="0" dirty="0">
                <a:effectLst/>
                <a:latin typeface="source-serif-pro"/>
              </a:rPr>
              <a:t> </a:t>
            </a:r>
            <a:r>
              <a:rPr lang="en-US" sz="2800" b="0" i="0" dirty="0" err="1">
                <a:effectLst/>
                <a:latin typeface="source-serif-pro"/>
              </a:rPr>
              <a:t>nilai</a:t>
            </a:r>
            <a:r>
              <a:rPr lang="en-US" sz="2800" b="0" i="0" dirty="0">
                <a:effectLst/>
                <a:latin typeface="source-serif-pro"/>
              </a:rPr>
              <a:t> </a:t>
            </a:r>
            <a:r>
              <a:rPr lang="en-US" sz="2800" b="0" i="0" dirty="0" err="1">
                <a:effectLst/>
                <a:latin typeface="source-serif-pro"/>
              </a:rPr>
              <a:t>tagihan</a:t>
            </a:r>
            <a:r>
              <a:rPr lang="en-US" sz="2800" b="0" i="0" dirty="0">
                <a:effectLst/>
                <a:latin typeface="source-serif-pro"/>
              </a:rPr>
              <a:t> </a:t>
            </a:r>
            <a:r>
              <a:rPr lang="en-US" sz="2800" b="0" i="0" dirty="0" err="1">
                <a:effectLst/>
                <a:latin typeface="source-serif-pro"/>
              </a:rPr>
              <a:t>akan</a:t>
            </a:r>
            <a:r>
              <a:rPr lang="en-US" sz="2800" b="0" i="0" dirty="0">
                <a:effectLst/>
                <a:latin typeface="source-serif-pro"/>
              </a:rPr>
              <a:t> </a:t>
            </a:r>
            <a:r>
              <a:rPr lang="en-US" sz="2800" b="0" i="0" dirty="0" err="1">
                <a:effectLst/>
                <a:latin typeface="source-serif-pro"/>
              </a:rPr>
              <a:t>semakin</a:t>
            </a:r>
            <a:r>
              <a:rPr lang="en-US" sz="2800" b="0" i="0" dirty="0">
                <a:effectLst/>
                <a:latin typeface="source-serif-pro"/>
              </a:rPr>
              <a:t> </a:t>
            </a:r>
            <a:r>
              <a:rPr lang="en-US" sz="2800" b="0" i="0" dirty="0" err="1">
                <a:effectLst/>
                <a:latin typeface="source-serif-pro"/>
              </a:rPr>
              <a:t>besar</a:t>
            </a:r>
            <a:r>
              <a:rPr lang="en-US" sz="2800" b="0" i="0" dirty="0">
                <a:effectLst/>
                <a:latin typeface="source-serif-pro"/>
              </a:rPr>
              <a:t>. </a:t>
            </a:r>
            <a:r>
              <a:rPr lang="en-US" sz="2800" b="0" i="0" dirty="0" err="1">
                <a:effectLst/>
                <a:latin typeface="source-serif-pro"/>
              </a:rPr>
              <a:t>Apabila</a:t>
            </a:r>
            <a:r>
              <a:rPr lang="en-US" sz="2800" b="0" i="0" dirty="0">
                <a:effectLst/>
                <a:latin typeface="source-serif-pro"/>
              </a:rPr>
              <a:t> </a:t>
            </a:r>
            <a:r>
              <a:rPr lang="en-US" sz="2800" b="0" i="0" dirty="0" err="1">
                <a:effectLst/>
                <a:latin typeface="source-serif-pro"/>
              </a:rPr>
              <a:t>seseorang</a:t>
            </a:r>
            <a:r>
              <a:rPr lang="en-US" sz="2800" b="0" i="0" dirty="0">
                <a:effectLst/>
                <a:latin typeface="source-serif-pro"/>
              </a:rPr>
              <a:t> </a:t>
            </a:r>
            <a:r>
              <a:rPr lang="en-US" sz="2800" b="0" i="0" dirty="0" err="1">
                <a:effectLst/>
                <a:latin typeface="source-serif-pro"/>
              </a:rPr>
              <a:t>tersebut</a:t>
            </a:r>
            <a:r>
              <a:rPr lang="en-US" sz="2800" b="0" i="0" dirty="0">
                <a:effectLst/>
                <a:latin typeface="source-serif-pro"/>
              </a:rPr>
              <a:t> </a:t>
            </a:r>
            <a:r>
              <a:rPr lang="en-US" sz="2800" b="0" i="0" dirty="0" err="1">
                <a:effectLst/>
                <a:latin typeface="source-serif-pro"/>
              </a:rPr>
              <a:t>adalah</a:t>
            </a:r>
            <a:r>
              <a:rPr lang="en-US" sz="2800" b="0" i="0" dirty="0">
                <a:effectLst/>
                <a:latin typeface="source-serif-pro"/>
              </a:rPr>
              <a:t> </a:t>
            </a:r>
            <a:r>
              <a:rPr lang="en-US" sz="2800" b="0" i="0" dirty="0" err="1">
                <a:effectLst/>
                <a:latin typeface="source-serif-pro"/>
              </a:rPr>
              <a:t>perokok</a:t>
            </a:r>
            <a:r>
              <a:rPr lang="en-US" sz="2800" b="0" i="0" dirty="0">
                <a:effectLst/>
                <a:latin typeface="source-serif-pro"/>
              </a:rPr>
              <a:t>, </a:t>
            </a:r>
            <a:r>
              <a:rPr lang="en-US" sz="2800" b="0" i="0" dirty="0" err="1">
                <a:effectLst/>
                <a:latin typeface="source-serif-pro"/>
              </a:rPr>
              <a:t>maka</a:t>
            </a:r>
            <a:r>
              <a:rPr lang="en-US" sz="2800" b="0" i="0" dirty="0">
                <a:effectLst/>
                <a:latin typeface="source-serif-pro"/>
              </a:rPr>
              <a:t> </a:t>
            </a:r>
            <a:r>
              <a:rPr lang="en-US" sz="2800" b="0" i="0" dirty="0" err="1">
                <a:effectLst/>
                <a:latin typeface="source-serif-pro"/>
              </a:rPr>
              <a:t>rentang</a:t>
            </a:r>
            <a:r>
              <a:rPr lang="en-US" sz="2800" b="0" i="0" dirty="0">
                <a:effectLst/>
                <a:latin typeface="source-serif-pro"/>
              </a:rPr>
              <a:t> </a:t>
            </a:r>
            <a:r>
              <a:rPr lang="en-US" sz="2800" b="0" i="0" dirty="0" err="1">
                <a:effectLst/>
                <a:latin typeface="source-serif-pro"/>
              </a:rPr>
              <a:t>nilai</a:t>
            </a:r>
            <a:r>
              <a:rPr lang="en-US" sz="2800" b="0" i="0" dirty="0">
                <a:effectLst/>
                <a:latin typeface="source-serif-pro"/>
              </a:rPr>
              <a:t> </a:t>
            </a:r>
            <a:r>
              <a:rPr lang="en-US" sz="2800" b="0" i="0" dirty="0" err="1">
                <a:effectLst/>
                <a:latin typeface="source-serif-pro"/>
              </a:rPr>
              <a:t>tagihan</a:t>
            </a:r>
            <a:r>
              <a:rPr lang="en-US" sz="2800" b="0" i="0" dirty="0">
                <a:effectLst/>
                <a:latin typeface="source-serif-pro"/>
              </a:rPr>
              <a:t> </a:t>
            </a:r>
            <a:r>
              <a:rPr lang="en-US" sz="2800" b="0" i="0" dirty="0" err="1">
                <a:effectLst/>
                <a:latin typeface="source-serif-pro"/>
              </a:rPr>
              <a:t>akan</a:t>
            </a:r>
            <a:r>
              <a:rPr lang="en-US" sz="2800" b="0" i="0" dirty="0">
                <a:effectLst/>
                <a:latin typeface="source-serif-pro"/>
              </a:rPr>
              <a:t> </a:t>
            </a:r>
            <a:r>
              <a:rPr lang="en-US" sz="2800" b="0" i="0" dirty="0" err="1">
                <a:effectLst/>
                <a:latin typeface="source-serif-pro"/>
              </a:rPr>
              <a:t>lebih</a:t>
            </a:r>
            <a:r>
              <a:rPr lang="en-US" sz="2800" b="0" i="0" dirty="0">
                <a:effectLst/>
                <a:latin typeface="source-serif-pro"/>
              </a:rPr>
              <a:t> </a:t>
            </a:r>
            <a:r>
              <a:rPr lang="en-US" sz="2800" b="0" i="0" dirty="0" err="1">
                <a:effectLst/>
                <a:latin typeface="source-serif-pro"/>
              </a:rPr>
              <a:t>besar</a:t>
            </a:r>
            <a:r>
              <a:rPr lang="en-US" sz="2800" b="0" i="0" dirty="0">
                <a:effectLst/>
                <a:latin typeface="source-serif-pro"/>
              </a:rPr>
              <a:t> </a:t>
            </a:r>
            <a:r>
              <a:rPr lang="en-US" sz="2800" b="0" i="0" dirty="0" err="1">
                <a:effectLst/>
                <a:latin typeface="source-serif-pro"/>
              </a:rPr>
              <a:t>dibandingkan</a:t>
            </a:r>
            <a:r>
              <a:rPr lang="en-US" sz="2800" b="0" i="0" dirty="0">
                <a:effectLst/>
                <a:latin typeface="source-serif-pro"/>
              </a:rPr>
              <a:t> </a:t>
            </a:r>
            <a:r>
              <a:rPr lang="en-US" sz="2800" b="0" i="0" dirty="0" err="1">
                <a:effectLst/>
                <a:latin typeface="source-serif-pro"/>
              </a:rPr>
              <a:t>dengan</a:t>
            </a:r>
            <a:r>
              <a:rPr lang="en-US" sz="2800" b="0" i="0" dirty="0">
                <a:effectLst/>
                <a:latin typeface="source-serif-pro"/>
              </a:rPr>
              <a:t> non-</a:t>
            </a:r>
            <a:r>
              <a:rPr lang="en-US" sz="2800" b="0" i="0" dirty="0" err="1">
                <a:effectLst/>
                <a:latin typeface="source-serif-pro"/>
              </a:rPr>
              <a:t>perokok</a:t>
            </a:r>
            <a:endParaRPr lang="en-US" sz="2800" dirty="0">
              <a:latin typeface="source-serif-pro"/>
            </a:endParaRPr>
          </a:p>
          <a:p>
            <a:pPr marL="514350" indent="-514350">
              <a:buFont typeface="+mj-lt"/>
              <a:buAutoNum type="arabicPeriod"/>
              <a:tabLst>
                <a:tab pos="0" algn="l"/>
              </a:tabLst>
            </a:pPr>
            <a:endParaRPr lang="en-US" sz="2800" b="0" i="0" dirty="0">
              <a:effectLst/>
              <a:latin typeface="source-serif-pro"/>
            </a:endParaRPr>
          </a:p>
          <a:p>
            <a:pPr marL="514350" indent="-514350">
              <a:buFont typeface="+mj-lt"/>
              <a:buAutoNum type="arabicPeriod"/>
              <a:tabLst>
                <a:tab pos="0" algn="l"/>
              </a:tabLst>
            </a:pPr>
            <a:r>
              <a:rPr lang="en-US" sz="2800" b="0" i="0" dirty="0" err="1">
                <a:effectLst/>
                <a:latin typeface="source-serif-pro"/>
              </a:rPr>
              <a:t>Seseorang</a:t>
            </a:r>
            <a:r>
              <a:rPr lang="en-US" sz="2800" b="0" i="0" dirty="0">
                <a:effectLst/>
                <a:latin typeface="source-serif-pro"/>
              </a:rPr>
              <a:t> yang </a:t>
            </a:r>
            <a:r>
              <a:rPr lang="en-US" sz="2800" b="0" i="0" dirty="0" err="1">
                <a:effectLst/>
                <a:latin typeface="source-serif-pro"/>
              </a:rPr>
              <a:t>merokok</a:t>
            </a:r>
            <a:r>
              <a:rPr lang="en-US" sz="2800" b="0" i="0" dirty="0">
                <a:effectLst/>
                <a:latin typeface="source-serif-pro"/>
              </a:rPr>
              <a:t> </a:t>
            </a:r>
            <a:r>
              <a:rPr lang="en-US" sz="2800" b="0" i="0" dirty="0" err="1">
                <a:effectLst/>
                <a:latin typeface="source-serif-pro"/>
              </a:rPr>
              <a:t>akan</a:t>
            </a:r>
            <a:r>
              <a:rPr lang="en-US" sz="2800" b="0" i="0" dirty="0">
                <a:effectLst/>
                <a:latin typeface="source-serif-pro"/>
              </a:rPr>
              <a:t> </a:t>
            </a:r>
            <a:r>
              <a:rPr lang="en-US" sz="2800" b="0" i="0" dirty="0" err="1">
                <a:effectLst/>
                <a:latin typeface="source-serif-pro"/>
              </a:rPr>
              <a:t>memiliki</a:t>
            </a:r>
            <a:r>
              <a:rPr lang="en-US" sz="2800" b="0" i="0" dirty="0">
                <a:effectLst/>
                <a:latin typeface="source-serif-pro"/>
              </a:rPr>
              <a:t> </a:t>
            </a:r>
            <a:r>
              <a:rPr lang="en-US" sz="2800" b="0" i="0" dirty="0" err="1">
                <a:effectLst/>
                <a:latin typeface="source-serif-pro"/>
              </a:rPr>
              <a:t>rentang</a:t>
            </a:r>
            <a:r>
              <a:rPr lang="en-US" sz="2800" b="0" i="0" dirty="0">
                <a:effectLst/>
                <a:latin typeface="source-serif-pro"/>
              </a:rPr>
              <a:t> </a:t>
            </a:r>
            <a:r>
              <a:rPr lang="en-US" sz="2800" b="0" i="0" dirty="0" err="1">
                <a:effectLst/>
                <a:latin typeface="source-serif-pro"/>
              </a:rPr>
              <a:t>nilai</a:t>
            </a:r>
            <a:r>
              <a:rPr lang="en-US" sz="2800" b="0" i="0" dirty="0">
                <a:effectLst/>
                <a:latin typeface="source-serif-pro"/>
              </a:rPr>
              <a:t> </a:t>
            </a:r>
            <a:r>
              <a:rPr lang="en-US" sz="2800" b="0" i="0" dirty="0" err="1">
                <a:effectLst/>
                <a:latin typeface="source-serif-pro"/>
              </a:rPr>
              <a:t>tagihan</a:t>
            </a:r>
            <a:r>
              <a:rPr lang="en-US" sz="2800" b="0" i="0" dirty="0">
                <a:effectLst/>
                <a:latin typeface="source-serif-pro"/>
              </a:rPr>
              <a:t> yang </a:t>
            </a:r>
            <a:r>
              <a:rPr lang="en-US" sz="2800" b="0" i="0" dirty="0" err="1">
                <a:effectLst/>
                <a:latin typeface="source-serif-pro"/>
              </a:rPr>
              <a:t>lebih</a:t>
            </a:r>
            <a:r>
              <a:rPr lang="en-US" sz="2800" b="0" i="0" dirty="0">
                <a:effectLst/>
                <a:latin typeface="source-serif-pro"/>
              </a:rPr>
              <a:t> </a:t>
            </a:r>
            <a:r>
              <a:rPr lang="en-US" sz="2800" b="0" i="0" dirty="0" err="1">
                <a:effectLst/>
                <a:latin typeface="source-serif-pro"/>
              </a:rPr>
              <a:t>besar</a:t>
            </a:r>
            <a:r>
              <a:rPr lang="en-US" sz="2800" b="0" i="0" dirty="0">
                <a:effectLst/>
                <a:latin typeface="source-serif-pro"/>
              </a:rPr>
              <a:t> </a:t>
            </a:r>
            <a:r>
              <a:rPr lang="en-US" sz="2800" b="0" i="0" dirty="0" err="1">
                <a:effectLst/>
                <a:latin typeface="source-serif-pro"/>
              </a:rPr>
              <a:t>dibandingkan</a:t>
            </a:r>
            <a:r>
              <a:rPr lang="en-US" sz="2800" b="0" i="0" dirty="0">
                <a:effectLst/>
                <a:latin typeface="source-serif-pro"/>
              </a:rPr>
              <a:t> </a:t>
            </a:r>
            <a:r>
              <a:rPr lang="en-US" sz="2800" b="0" i="0" dirty="0" err="1">
                <a:effectLst/>
                <a:latin typeface="source-serif-pro"/>
              </a:rPr>
              <a:t>dengan</a:t>
            </a:r>
            <a:r>
              <a:rPr lang="en-US" sz="2800" b="0" i="0" dirty="0">
                <a:effectLst/>
                <a:latin typeface="source-serif-pro"/>
              </a:rPr>
              <a:t> </a:t>
            </a:r>
            <a:r>
              <a:rPr lang="en-US" sz="2800" b="0" i="0" dirty="0" err="1">
                <a:effectLst/>
                <a:latin typeface="source-serif-pro"/>
              </a:rPr>
              <a:t>tagihan</a:t>
            </a:r>
            <a:r>
              <a:rPr lang="en-US" sz="2800" b="0" i="0" dirty="0">
                <a:effectLst/>
                <a:latin typeface="source-serif-pro"/>
              </a:rPr>
              <a:t> non-</a:t>
            </a:r>
            <a:r>
              <a:rPr lang="en-US" sz="2800" b="0" i="0" dirty="0" err="1">
                <a:effectLst/>
                <a:latin typeface="source-serif-pro"/>
              </a:rPr>
              <a:t>perokok</a:t>
            </a:r>
            <a:endParaRPr lang="en-US" sz="2800" b="0" i="0" dirty="0">
              <a:effectLst/>
              <a:latin typeface="source-serif-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Box 3"/>
          <p:cNvSpPr/>
          <p:nvPr/>
        </p:nvSpPr>
        <p:spPr>
          <a:xfrm>
            <a:off x="4003194" y="4979430"/>
            <a:ext cx="11504410" cy="9997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algn="ctr">
              <a:lnSpc>
                <a:spcPts val="7603"/>
              </a:lnSpc>
              <a:tabLst>
                <a:tab pos="0" algn="l"/>
              </a:tabLst>
            </a:pPr>
            <a:r>
              <a:rPr lang="en-US" sz="8180" b="0" strike="noStrike" spc="880" dirty="0">
                <a:solidFill>
                  <a:srgbClr val="231F20"/>
                </a:solidFill>
                <a:latin typeface="Codec Pro ExtraBold"/>
              </a:rPr>
              <a:t>THANK YOU</a:t>
            </a:r>
            <a:endParaRPr lang="en-US" sz="818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99" name="Group 6"/>
          <p:cNvGrpSpPr/>
          <p:nvPr/>
        </p:nvGrpSpPr>
        <p:grpSpPr>
          <a:xfrm>
            <a:off x="-19577520" y="-5955840"/>
            <a:ext cx="23475960" cy="17537760"/>
            <a:chOff x="-19577520" y="-5955840"/>
            <a:chExt cx="23475960" cy="17537760"/>
          </a:xfrm>
        </p:grpSpPr>
        <p:sp>
          <p:nvSpPr>
            <p:cNvPr id="400" name="Freeform 7"/>
            <p:cNvSpPr/>
            <p:nvPr/>
          </p:nvSpPr>
          <p:spPr>
            <a:xfrm rot="826200">
              <a:off x="-18352440" y="-3567600"/>
              <a:ext cx="21026160" cy="12831480"/>
            </a:xfrm>
            <a:custGeom>
              <a:avLst/>
              <a:gdLst>
                <a:gd name="textAreaLeft" fmla="*/ 0 w 21026160"/>
                <a:gd name="textAreaRight" fmla="*/ 21026520 w 21026160"/>
                <a:gd name="textAreaTop" fmla="*/ 0 h 12831480"/>
                <a:gd name="textAreaBottom" fmla="*/ 12831840 h 12831480"/>
              </a:gdLst>
              <a:ahLst/>
              <a:cxnLst/>
              <a:rect l="textAreaLeft" t="textAreaTop" r="textAreaRight" b="textAreaBottom"/>
              <a:pathLst>
                <a:path w="5537802" h="3379601">
                  <a:moveTo>
                    <a:pt x="0" y="0"/>
                  </a:moveTo>
                  <a:lnTo>
                    <a:pt x="5537802" y="0"/>
                  </a:lnTo>
                  <a:lnTo>
                    <a:pt x="5537802" y="3379601"/>
                  </a:lnTo>
                  <a:lnTo>
                    <a:pt x="0" y="3379601"/>
                  </a:lnTo>
                  <a:close/>
                </a:path>
              </a:pathLst>
            </a:custGeom>
            <a:solidFill>
              <a:srgbClr val="1C573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1" name="TextBox 8"/>
            <p:cNvSpPr/>
            <p:nvPr/>
          </p:nvSpPr>
          <p:spPr>
            <a:xfrm rot="826200">
              <a:off x="-16926120" y="-5634000"/>
              <a:ext cx="3085560" cy="3157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>
                <a:lnSpc>
                  <a:spcPts val="286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405" name="Group 12"/>
          <p:cNvGrpSpPr/>
          <p:nvPr/>
        </p:nvGrpSpPr>
        <p:grpSpPr>
          <a:xfrm>
            <a:off x="2798640" y="-4832640"/>
            <a:ext cx="4917600" cy="8408520"/>
            <a:chOff x="2798640" y="-4832640"/>
            <a:chExt cx="4917600" cy="8408520"/>
          </a:xfrm>
        </p:grpSpPr>
        <p:sp>
          <p:nvSpPr>
            <p:cNvPr id="406" name="Freeform 13"/>
            <p:cNvSpPr/>
            <p:nvPr/>
          </p:nvSpPr>
          <p:spPr>
            <a:xfrm rot="774000">
              <a:off x="3741480" y="-4834080"/>
              <a:ext cx="313560" cy="8481960"/>
            </a:xfrm>
            <a:custGeom>
              <a:avLst/>
              <a:gdLst>
                <a:gd name="textAreaLeft" fmla="*/ 0 w 313560"/>
                <a:gd name="textAreaRight" fmla="*/ 313920 w 313560"/>
                <a:gd name="textAreaTop" fmla="*/ 0 h 8481960"/>
                <a:gd name="textAreaBottom" fmla="*/ 8482320 h 8481960"/>
              </a:gdLst>
              <a:ahLst/>
              <a:cxnLst/>
              <a:rect l="textAreaLeft" t="textAreaTop" r="textAreaRight" b="textAreaBottom"/>
              <a:pathLst>
                <a:path w="82656" h="2234034">
                  <a:moveTo>
                    <a:pt x="0" y="0"/>
                  </a:moveTo>
                  <a:lnTo>
                    <a:pt x="82656" y="0"/>
                  </a:lnTo>
                  <a:lnTo>
                    <a:pt x="82656" y="2234034"/>
                  </a:lnTo>
                  <a:lnTo>
                    <a:pt x="0" y="2234034"/>
                  </a:lnTo>
                  <a:close/>
                </a:path>
              </a:pathLst>
            </a:custGeom>
            <a:solidFill>
              <a:srgbClr val="397D5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7" name="TextBox 14"/>
            <p:cNvSpPr/>
            <p:nvPr/>
          </p:nvSpPr>
          <p:spPr>
            <a:xfrm rot="774000">
              <a:off x="4316760" y="-4527720"/>
              <a:ext cx="3085560" cy="3157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>
                <a:lnSpc>
                  <a:spcPts val="286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421" name="TextBox 28"/>
          <p:cNvSpPr/>
          <p:nvPr/>
        </p:nvSpPr>
        <p:spPr>
          <a:xfrm>
            <a:off x="6826979" y="5979191"/>
            <a:ext cx="5856840" cy="86376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3467"/>
              </a:lnSpc>
            </a:pPr>
            <a:r>
              <a:rPr lang="en-US" sz="2470" b="0" strike="noStrike" spc="-1" dirty="0">
                <a:solidFill>
                  <a:srgbClr val="000000"/>
                </a:solidFill>
                <a:latin typeface="Montserrat Light Bold"/>
              </a:rPr>
              <a:t>Diana </a:t>
            </a:r>
            <a:r>
              <a:rPr lang="en-US" sz="2470" b="0" strike="noStrike" spc="-1" dirty="0" err="1">
                <a:solidFill>
                  <a:srgbClr val="000000"/>
                </a:solidFill>
                <a:latin typeface="Montserrat Light Bold"/>
              </a:rPr>
              <a:t>Darapuspa</a:t>
            </a:r>
            <a:r>
              <a:rPr lang="en-US" sz="2470" b="0" strike="noStrike" spc="-1" dirty="0">
                <a:solidFill>
                  <a:srgbClr val="000000"/>
                </a:solidFill>
                <a:latin typeface="Montserrat Light Bold"/>
              </a:rPr>
              <a:t> – ADS Batch 14</a:t>
            </a:r>
          </a:p>
          <a:p>
            <a:pPr algn="ctr">
              <a:lnSpc>
                <a:spcPts val="3467"/>
              </a:lnSpc>
            </a:pPr>
            <a:r>
              <a:rPr lang="en-US" sz="2470" spc="-1" dirty="0">
                <a:solidFill>
                  <a:srgbClr val="000000"/>
                </a:solidFill>
                <a:latin typeface="Montserrat Light Bold"/>
              </a:rPr>
              <a:t>2023</a:t>
            </a:r>
            <a:endParaRPr lang="en-US" sz="2470" b="0" strike="noStrike" spc="-1" dirty="0">
              <a:solidFill>
                <a:srgbClr val="000000"/>
              </a:solidFill>
              <a:latin typeface="Montserrat Light Bold"/>
            </a:endParaRPr>
          </a:p>
        </p:txBody>
      </p:sp>
      <p:sp>
        <p:nvSpPr>
          <p:cNvPr id="29" name="Freeform 17">
            <a:extLst>
              <a:ext uri="{FF2B5EF4-FFF2-40B4-BE49-F238E27FC236}">
                <a16:creationId xmlns:a16="http://schemas.microsoft.com/office/drawing/2014/main" id="{C9880E4A-059D-AB4C-2197-7D5292FC945E}"/>
              </a:ext>
            </a:extLst>
          </p:cNvPr>
          <p:cNvSpPr/>
          <p:nvPr/>
        </p:nvSpPr>
        <p:spPr>
          <a:xfrm>
            <a:off x="6489111" y="616241"/>
            <a:ext cx="7067863" cy="1397353"/>
          </a:xfrm>
          <a:custGeom>
            <a:avLst/>
            <a:gdLst>
              <a:gd name="textAreaLeft" fmla="*/ 0 w 5938920"/>
              <a:gd name="textAreaRight" fmla="*/ 5939280 w 5938920"/>
              <a:gd name="textAreaTop" fmla="*/ 0 h 1466640"/>
              <a:gd name="textAreaBottom" fmla="*/ 1467000 h 1466640"/>
            </a:gdLst>
            <a:ahLst/>
            <a:cxnLst/>
            <a:rect l="textAreaLeft" t="textAreaTop" r="textAreaRight" b="textAreaBottom"/>
            <a:pathLst>
              <a:path w="5939202" h="1466983">
                <a:moveTo>
                  <a:pt x="0" y="0"/>
                </a:moveTo>
                <a:lnTo>
                  <a:pt x="5939202" y="0"/>
                </a:lnTo>
                <a:lnTo>
                  <a:pt x="5939202" y="1466983"/>
                </a:lnTo>
                <a:lnTo>
                  <a:pt x="0" y="146698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2"/>
          <p:cNvGrpSpPr/>
          <p:nvPr/>
        </p:nvGrpSpPr>
        <p:grpSpPr>
          <a:xfrm>
            <a:off x="3543480" y="2507040"/>
            <a:ext cx="3085920" cy="6865560"/>
            <a:chOff x="3543480" y="2507040"/>
            <a:chExt cx="3085920" cy="6865560"/>
          </a:xfrm>
        </p:grpSpPr>
        <p:sp>
          <p:nvSpPr>
            <p:cNvPr id="59" name="Freeform 3"/>
            <p:cNvSpPr/>
            <p:nvPr/>
          </p:nvSpPr>
          <p:spPr>
            <a:xfrm>
              <a:off x="3543480" y="2587320"/>
              <a:ext cx="1400040" cy="6785280"/>
            </a:xfrm>
            <a:custGeom>
              <a:avLst/>
              <a:gdLst>
                <a:gd name="textAreaLeft" fmla="*/ 0 w 1400040"/>
                <a:gd name="textAreaRight" fmla="*/ 1400400 w 1400040"/>
                <a:gd name="textAreaTop" fmla="*/ 0 h 6785280"/>
                <a:gd name="textAreaBottom" fmla="*/ 6785640 h 6785280"/>
              </a:gdLst>
              <a:ahLst/>
              <a:cxnLst/>
              <a:rect l="textAreaLeft" t="textAreaTop" r="textAreaRight" b="textAreaBottom"/>
              <a:pathLst>
                <a:path w="368852" h="1608665">
                  <a:moveTo>
                    <a:pt x="0" y="0"/>
                  </a:moveTo>
                  <a:lnTo>
                    <a:pt x="368852" y="0"/>
                  </a:lnTo>
                  <a:lnTo>
                    <a:pt x="368852" y="1608665"/>
                  </a:lnTo>
                  <a:lnTo>
                    <a:pt x="0" y="1608665"/>
                  </a:lnTo>
                  <a:close/>
                </a:path>
              </a:pathLst>
            </a:custGeom>
            <a:solidFill>
              <a:srgbClr val="1C573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" name="TextBox 4"/>
            <p:cNvSpPr/>
            <p:nvPr/>
          </p:nvSpPr>
          <p:spPr>
            <a:xfrm>
              <a:off x="3543480" y="2507040"/>
              <a:ext cx="3085920" cy="3508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>
                <a:lnSpc>
                  <a:spcPts val="286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61" name="Group 5"/>
          <p:cNvGrpSpPr/>
          <p:nvPr/>
        </p:nvGrpSpPr>
        <p:grpSpPr>
          <a:xfrm>
            <a:off x="-1542960" y="-630720"/>
            <a:ext cx="3085920" cy="11372040"/>
            <a:chOff x="-1542960" y="-630720"/>
            <a:chExt cx="3085920" cy="11372040"/>
          </a:xfrm>
        </p:grpSpPr>
        <p:sp>
          <p:nvSpPr>
            <p:cNvPr id="62" name="Freeform 6"/>
            <p:cNvSpPr/>
            <p:nvPr/>
          </p:nvSpPr>
          <p:spPr>
            <a:xfrm>
              <a:off x="-1542960" y="-558360"/>
              <a:ext cx="3085920" cy="11299680"/>
            </a:xfrm>
            <a:custGeom>
              <a:avLst/>
              <a:gdLst>
                <a:gd name="textAreaLeft" fmla="*/ 0 w 3085920"/>
                <a:gd name="textAreaRight" fmla="*/ 3086280 w 3085920"/>
                <a:gd name="textAreaTop" fmla="*/ 0 h 11299680"/>
                <a:gd name="textAreaBottom" fmla="*/ 11300040 h 11299680"/>
              </a:gdLst>
              <a:ahLst/>
              <a:cxnLst/>
              <a:rect l="textAreaLeft" t="textAreaTop" r="textAreaRight" b="textAreaBottom"/>
              <a:pathLst>
                <a:path w="812800" h="2976105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" name="TextBox 7"/>
            <p:cNvSpPr/>
            <p:nvPr/>
          </p:nvSpPr>
          <p:spPr>
            <a:xfrm>
              <a:off x="-1542960" y="-630720"/>
              <a:ext cx="3085920" cy="3157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>
                <a:lnSpc>
                  <a:spcPts val="286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64" name="Group 8"/>
          <p:cNvGrpSpPr/>
          <p:nvPr/>
        </p:nvGrpSpPr>
        <p:grpSpPr>
          <a:xfrm>
            <a:off x="12193200" y="1343160"/>
            <a:ext cx="5408640" cy="8051400"/>
            <a:chOff x="12193200" y="1343160"/>
            <a:chExt cx="5408640" cy="8051400"/>
          </a:xfrm>
        </p:grpSpPr>
        <p:sp>
          <p:nvSpPr>
            <p:cNvPr id="65" name="Freeform 9"/>
            <p:cNvSpPr/>
            <p:nvPr/>
          </p:nvSpPr>
          <p:spPr>
            <a:xfrm>
              <a:off x="12193200" y="1415520"/>
              <a:ext cx="5408640" cy="7979040"/>
            </a:xfrm>
            <a:custGeom>
              <a:avLst/>
              <a:gdLst>
                <a:gd name="textAreaLeft" fmla="*/ 0 w 5408640"/>
                <a:gd name="textAreaRight" fmla="*/ 5409000 w 5408640"/>
                <a:gd name="textAreaTop" fmla="*/ 0 h 7979040"/>
                <a:gd name="textAreaBottom" fmla="*/ 7979400 h 7979040"/>
              </a:gdLst>
              <a:ahLst/>
              <a:cxnLst/>
              <a:rect l="textAreaLeft" t="textAreaTop" r="textAreaRight" b="textAreaBottom"/>
              <a:pathLst>
                <a:path w="1424588" h="2101578">
                  <a:moveTo>
                    <a:pt x="0" y="0"/>
                  </a:moveTo>
                  <a:lnTo>
                    <a:pt x="1424588" y="0"/>
                  </a:lnTo>
                  <a:lnTo>
                    <a:pt x="1424588" y="2101578"/>
                  </a:lnTo>
                  <a:lnTo>
                    <a:pt x="0" y="2101578"/>
                  </a:lnTo>
                  <a:close/>
                </a:path>
              </a:pathLst>
            </a:custGeom>
            <a:solidFill>
              <a:srgbClr val="1C573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" name="TextBox 10"/>
            <p:cNvSpPr/>
            <p:nvPr/>
          </p:nvSpPr>
          <p:spPr>
            <a:xfrm>
              <a:off x="12193200" y="1343160"/>
              <a:ext cx="3085920" cy="3157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>
                <a:lnSpc>
                  <a:spcPts val="286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67" name="Freeform 11"/>
          <p:cNvSpPr/>
          <p:nvPr/>
        </p:nvSpPr>
        <p:spPr>
          <a:xfrm>
            <a:off x="15698880" y="8697960"/>
            <a:ext cx="3806280" cy="2082960"/>
          </a:xfrm>
          <a:custGeom>
            <a:avLst/>
            <a:gdLst>
              <a:gd name="textAreaLeft" fmla="*/ 0 w 3806280"/>
              <a:gd name="textAreaRight" fmla="*/ 3806640 w 3806280"/>
              <a:gd name="textAreaTop" fmla="*/ 0 h 2082960"/>
              <a:gd name="textAreaBottom" fmla="*/ 2083320 h 2082960"/>
            </a:gdLst>
            <a:ahLst/>
            <a:cxnLst/>
            <a:rect l="textAreaLeft" t="textAreaTop" r="textAreaRight" b="textAreaBottom"/>
            <a:pathLst>
              <a:path w="3806571" h="2083232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TextBox 13"/>
          <p:cNvSpPr/>
          <p:nvPr/>
        </p:nvSpPr>
        <p:spPr>
          <a:xfrm>
            <a:off x="3710880" y="906840"/>
            <a:ext cx="5661720" cy="137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0857"/>
              </a:lnSpc>
            </a:pPr>
            <a:r>
              <a:rPr lang="en-US" sz="7869" b="0" strike="noStrike" spc="769">
                <a:solidFill>
                  <a:srgbClr val="231F20"/>
                </a:solidFill>
                <a:latin typeface="Codec Pro ExtraBold"/>
              </a:rPr>
              <a:t>Content</a:t>
            </a:r>
            <a:endParaRPr lang="en-US" sz="7869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TextBox 14"/>
          <p:cNvSpPr/>
          <p:nvPr/>
        </p:nvSpPr>
        <p:spPr>
          <a:xfrm>
            <a:off x="3825000" y="2858040"/>
            <a:ext cx="936720" cy="65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sz="4270" b="0" strike="noStrike" spc="347">
                <a:solidFill>
                  <a:srgbClr val="FFFFFF"/>
                </a:solidFill>
                <a:latin typeface="Codec Pro ExtraBold Italics"/>
              </a:rPr>
              <a:t>01</a:t>
            </a:r>
            <a:endParaRPr lang="en-US" sz="42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TextBox 15"/>
          <p:cNvSpPr/>
          <p:nvPr/>
        </p:nvSpPr>
        <p:spPr>
          <a:xfrm>
            <a:off x="3844440" y="3655080"/>
            <a:ext cx="936720" cy="65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sz="4270" b="0" strike="noStrike" spc="347">
                <a:solidFill>
                  <a:srgbClr val="FFFFFF"/>
                </a:solidFill>
                <a:latin typeface="Codec Pro ExtraBold Italics"/>
              </a:rPr>
              <a:t>02</a:t>
            </a:r>
            <a:endParaRPr lang="en-US" sz="42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TextBox 16"/>
          <p:cNvSpPr/>
          <p:nvPr/>
        </p:nvSpPr>
        <p:spPr>
          <a:xfrm>
            <a:off x="3844440" y="4536360"/>
            <a:ext cx="936720" cy="65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sz="4270" b="0" strike="noStrike" spc="347">
                <a:solidFill>
                  <a:srgbClr val="FFFFFF"/>
                </a:solidFill>
                <a:latin typeface="Codec Pro ExtraBold Italics"/>
              </a:rPr>
              <a:t>03</a:t>
            </a:r>
            <a:endParaRPr lang="en-US" sz="42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TextBox 17"/>
          <p:cNvSpPr/>
          <p:nvPr/>
        </p:nvSpPr>
        <p:spPr>
          <a:xfrm>
            <a:off x="3844440" y="5333400"/>
            <a:ext cx="936720" cy="65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sz="4270" b="0" strike="noStrike" spc="347">
                <a:solidFill>
                  <a:srgbClr val="FFFFFF"/>
                </a:solidFill>
                <a:latin typeface="Codec Pro ExtraBold Italics"/>
              </a:rPr>
              <a:t>04</a:t>
            </a:r>
            <a:endParaRPr lang="en-US" sz="42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TextBox 18"/>
          <p:cNvSpPr/>
          <p:nvPr/>
        </p:nvSpPr>
        <p:spPr>
          <a:xfrm>
            <a:off x="3863880" y="6125760"/>
            <a:ext cx="936720" cy="65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sz="4270" b="0" strike="noStrike" spc="347">
                <a:solidFill>
                  <a:srgbClr val="FFFFFF"/>
                </a:solidFill>
                <a:latin typeface="Codec Pro ExtraBold Italics"/>
              </a:rPr>
              <a:t>05</a:t>
            </a:r>
            <a:endParaRPr lang="en-US" sz="42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TextBox 19"/>
          <p:cNvSpPr/>
          <p:nvPr/>
        </p:nvSpPr>
        <p:spPr>
          <a:xfrm>
            <a:off x="3863880" y="6956640"/>
            <a:ext cx="936720" cy="65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sz="4270" b="0" strike="noStrike" spc="347">
                <a:solidFill>
                  <a:srgbClr val="FFFFFF"/>
                </a:solidFill>
                <a:latin typeface="Codec Pro ExtraBold Italics"/>
              </a:rPr>
              <a:t>06</a:t>
            </a:r>
            <a:endParaRPr lang="en-US" sz="42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TextBox 20"/>
          <p:cNvSpPr/>
          <p:nvPr/>
        </p:nvSpPr>
        <p:spPr>
          <a:xfrm>
            <a:off x="3863880" y="7806960"/>
            <a:ext cx="936720" cy="65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sz="4270" b="0" strike="noStrike" spc="347">
                <a:solidFill>
                  <a:srgbClr val="FFFFFF"/>
                </a:solidFill>
                <a:latin typeface="Codec Pro ExtraBold Italics"/>
              </a:rPr>
              <a:t>07</a:t>
            </a:r>
            <a:endParaRPr lang="en-US" sz="42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TextBox 21"/>
          <p:cNvSpPr/>
          <p:nvPr/>
        </p:nvSpPr>
        <p:spPr>
          <a:xfrm>
            <a:off x="5124960" y="2971800"/>
            <a:ext cx="5790240" cy="44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3484"/>
              </a:lnSpc>
            </a:pPr>
            <a:r>
              <a:rPr lang="en-US" sz="2530" b="0" strike="noStrike" spc="245">
                <a:solidFill>
                  <a:srgbClr val="231F20"/>
                </a:solidFill>
                <a:latin typeface="Open Sauce"/>
              </a:rPr>
              <a:t>Introduction</a:t>
            </a:r>
            <a:endParaRPr lang="en-US" sz="253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TextBox 22"/>
          <p:cNvSpPr/>
          <p:nvPr/>
        </p:nvSpPr>
        <p:spPr>
          <a:xfrm>
            <a:off x="5124960" y="3765960"/>
            <a:ext cx="6076440" cy="44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3484"/>
              </a:lnSpc>
            </a:pPr>
            <a:r>
              <a:rPr lang="en-US" sz="2530" b="0" strike="noStrike" spc="245">
                <a:solidFill>
                  <a:srgbClr val="231F20"/>
                </a:solidFill>
                <a:latin typeface="Open Sauce"/>
              </a:rPr>
              <a:t>Dataset</a:t>
            </a:r>
            <a:endParaRPr lang="en-US" sz="253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TextBox 23"/>
          <p:cNvSpPr/>
          <p:nvPr/>
        </p:nvSpPr>
        <p:spPr>
          <a:xfrm>
            <a:off x="5124960" y="4686120"/>
            <a:ext cx="5790240" cy="44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3484"/>
              </a:lnSpc>
              <a:tabLst>
                <a:tab pos="0" algn="l"/>
              </a:tabLst>
            </a:pPr>
            <a:r>
              <a:rPr lang="en-US" sz="2530" b="0" strike="noStrike" spc="245" dirty="0">
                <a:solidFill>
                  <a:srgbClr val="231F20"/>
                </a:solidFill>
                <a:latin typeface="Open Sauce"/>
              </a:rPr>
              <a:t>Descriptive Statistic Analysis</a:t>
            </a:r>
            <a:endParaRPr lang="en-US" sz="253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Box 24"/>
          <p:cNvSpPr/>
          <p:nvPr/>
        </p:nvSpPr>
        <p:spPr>
          <a:xfrm>
            <a:off x="5124960" y="5480280"/>
            <a:ext cx="6076440" cy="44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3484"/>
              </a:lnSpc>
              <a:tabLst>
                <a:tab pos="0" algn="l"/>
              </a:tabLst>
            </a:pPr>
            <a:r>
              <a:rPr lang="en-US" sz="2530" b="0" strike="noStrike" spc="245">
                <a:solidFill>
                  <a:srgbClr val="231F20"/>
                </a:solidFill>
                <a:latin typeface="Open Sauce"/>
              </a:rPr>
              <a:t>Categorical Variables Analysis</a:t>
            </a:r>
            <a:endParaRPr lang="en-US" sz="253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TextBox 25"/>
          <p:cNvSpPr/>
          <p:nvPr/>
        </p:nvSpPr>
        <p:spPr>
          <a:xfrm>
            <a:off x="5124960" y="6280920"/>
            <a:ext cx="6076440" cy="44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3484"/>
              </a:lnSpc>
              <a:tabLst>
                <a:tab pos="0" algn="l"/>
              </a:tabLst>
            </a:pPr>
            <a:r>
              <a:rPr lang="en-US" sz="2530" b="0" strike="noStrike" spc="245">
                <a:solidFill>
                  <a:srgbClr val="231F20"/>
                </a:solidFill>
                <a:latin typeface="Open Sauce"/>
              </a:rPr>
              <a:t>Continuous Variables Analysis</a:t>
            </a:r>
            <a:endParaRPr lang="en-US" sz="253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Box 26"/>
          <p:cNvSpPr/>
          <p:nvPr/>
        </p:nvSpPr>
        <p:spPr>
          <a:xfrm>
            <a:off x="5124960" y="7073280"/>
            <a:ext cx="5790240" cy="44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3484"/>
              </a:lnSpc>
              <a:tabLst>
                <a:tab pos="0" algn="l"/>
              </a:tabLst>
            </a:pPr>
            <a:r>
              <a:rPr lang="en-US" sz="2530" b="0" strike="noStrike" spc="245">
                <a:solidFill>
                  <a:srgbClr val="231F20"/>
                </a:solidFill>
                <a:latin typeface="Open Sauce"/>
              </a:rPr>
              <a:t>Variable Correlation</a:t>
            </a:r>
            <a:endParaRPr lang="en-US" sz="253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TextBox 27"/>
          <p:cNvSpPr/>
          <p:nvPr/>
        </p:nvSpPr>
        <p:spPr>
          <a:xfrm>
            <a:off x="5124960" y="7917840"/>
            <a:ext cx="6076440" cy="44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3484"/>
              </a:lnSpc>
              <a:tabLst>
                <a:tab pos="0" algn="l"/>
              </a:tabLst>
            </a:pPr>
            <a:r>
              <a:rPr lang="en-US" sz="2530" b="0" strike="noStrike" spc="245">
                <a:solidFill>
                  <a:srgbClr val="231F20"/>
                </a:solidFill>
                <a:latin typeface="Open Sauce"/>
              </a:rPr>
              <a:t>Hypothesis Testing</a:t>
            </a:r>
            <a:endParaRPr lang="en-US" sz="253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Box 1"/>
          <p:cNvSpPr/>
          <p:nvPr/>
        </p:nvSpPr>
        <p:spPr>
          <a:xfrm>
            <a:off x="3863880" y="7806960"/>
            <a:ext cx="936720" cy="65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sz="4270" b="0" strike="noStrike" spc="347">
                <a:solidFill>
                  <a:srgbClr val="FFFFFF"/>
                </a:solidFill>
                <a:latin typeface="Codec Pro ExtraBold Italics"/>
              </a:rPr>
              <a:t>07</a:t>
            </a:r>
            <a:endParaRPr lang="en-US" sz="42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Box 2"/>
          <p:cNvSpPr/>
          <p:nvPr/>
        </p:nvSpPr>
        <p:spPr>
          <a:xfrm>
            <a:off x="3886200" y="8492760"/>
            <a:ext cx="936720" cy="65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sz="4270" b="0" strike="noStrike" spc="347">
                <a:solidFill>
                  <a:srgbClr val="FFFFFF"/>
                </a:solidFill>
                <a:latin typeface="Codec Pro ExtraBold Italics"/>
              </a:rPr>
              <a:t>08</a:t>
            </a:r>
            <a:endParaRPr lang="en-US" sz="42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Box 51"/>
          <p:cNvSpPr/>
          <p:nvPr/>
        </p:nvSpPr>
        <p:spPr>
          <a:xfrm>
            <a:off x="5124960" y="8686800"/>
            <a:ext cx="6076440" cy="44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3484"/>
              </a:lnSpc>
              <a:tabLst>
                <a:tab pos="0" algn="l"/>
              </a:tabLst>
            </a:pPr>
            <a:r>
              <a:rPr lang="en-US" sz="2530" b="0" strike="noStrike" spc="245">
                <a:solidFill>
                  <a:srgbClr val="231F20"/>
                </a:solidFill>
                <a:latin typeface="Open Sauce"/>
              </a:rPr>
              <a:t>Conclusion</a:t>
            </a:r>
            <a:endParaRPr lang="en-US" sz="253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9B704DBF-BD12-259F-F3DF-4BEF4D4C0BF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526000" y="95250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435"/>
    </mc:Choice>
    <mc:Fallback>
      <p:transition spd="slow" advTm="104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reeform 2"/>
          <p:cNvSpPr/>
          <p:nvPr/>
        </p:nvSpPr>
        <p:spPr>
          <a:xfrm>
            <a:off x="15105960" y="7515201"/>
            <a:ext cx="4686840" cy="4686840"/>
          </a:xfrm>
          <a:custGeom>
            <a:avLst/>
            <a:gdLst>
              <a:gd name="textAreaLeft" fmla="*/ 0 w 4686840"/>
              <a:gd name="textAreaRight" fmla="*/ 4687200 w 4686840"/>
              <a:gd name="textAreaTop" fmla="*/ 0 h 4686840"/>
              <a:gd name="textAreaBottom" fmla="*/ 4687200 h 4686840"/>
            </a:gdLst>
            <a:ahLst/>
            <a:cxnLst/>
            <a:rect l="textAreaLeft" t="textAreaTop" r="textAreaRight" b="textAreaBottom"/>
            <a:pathLst>
              <a:path w="4687320" h="4687320">
                <a:moveTo>
                  <a:pt x="0" y="0"/>
                </a:moveTo>
                <a:lnTo>
                  <a:pt x="4687320" y="0"/>
                </a:lnTo>
                <a:lnTo>
                  <a:pt x="4687320" y="4687319"/>
                </a:lnTo>
                <a:lnTo>
                  <a:pt x="0" y="468731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7" name="Group 3"/>
          <p:cNvGrpSpPr/>
          <p:nvPr/>
        </p:nvGrpSpPr>
        <p:grpSpPr>
          <a:xfrm>
            <a:off x="16887960" y="5985000"/>
            <a:ext cx="2084760" cy="2084760"/>
            <a:chOff x="16887960" y="5985000"/>
            <a:chExt cx="2084760" cy="2084760"/>
          </a:xfrm>
        </p:grpSpPr>
        <p:sp>
          <p:nvSpPr>
            <p:cNvPr id="88" name="Freeform 4"/>
            <p:cNvSpPr/>
            <p:nvPr/>
          </p:nvSpPr>
          <p:spPr>
            <a:xfrm>
              <a:off x="16887960" y="5985000"/>
              <a:ext cx="2084760" cy="2084760"/>
            </a:xfrm>
            <a:custGeom>
              <a:avLst/>
              <a:gdLst>
                <a:gd name="textAreaLeft" fmla="*/ 0 w 2084760"/>
                <a:gd name="textAreaRight" fmla="*/ 2085120 w 2084760"/>
                <a:gd name="textAreaTop" fmla="*/ 0 h 2084760"/>
                <a:gd name="textAreaBottom" fmla="*/ 2085120 h 2084760"/>
              </a:gdLst>
              <a:ahLst/>
              <a:cxn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" name="TextBox 5"/>
            <p:cNvSpPr/>
            <p:nvPr/>
          </p:nvSpPr>
          <p:spPr>
            <a:xfrm>
              <a:off x="17083440" y="6131880"/>
              <a:ext cx="1693800" cy="174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>
                <a:lnSpc>
                  <a:spcPts val="286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90" name="Freeform 6"/>
          <p:cNvSpPr/>
          <p:nvPr/>
        </p:nvSpPr>
        <p:spPr>
          <a:xfrm>
            <a:off x="-1560240" y="1728360"/>
            <a:ext cx="4686840" cy="4686840"/>
          </a:xfrm>
          <a:custGeom>
            <a:avLst/>
            <a:gdLst>
              <a:gd name="textAreaLeft" fmla="*/ 0 w 4686840"/>
              <a:gd name="textAreaRight" fmla="*/ 4687200 w 4686840"/>
              <a:gd name="textAreaTop" fmla="*/ 0 h 4686840"/>
              <a:gd name="textAreaBottom" fmla="*/ 4687200 h 4686840"/>
            </a:gdLst>
            <a:ahLst/>
            <a:cxnLst/>
            <a:rect l="textAreaLeft" t="textAreaTop" r="textAreaRight" b="textAreaBottom"/>
            <a:pathLst>
              <a:path w="4687320" h="4687320">
                <a:moveTo>
                  <a:pt x="0" y="0"/>
                </a:moveTo>
                <a:lnTo>
                  <a:pt x="4687320" y="0"/>
                </a:lnTo>
                <a:lnTo>
                  <a:pt x="4687320" y="4687319"/>
                </a:lnTo>
                <a:lnTo>
                  <a:pt x="0" y="468731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1" name="Group 7"/>
          <p:cNvGrpSpPr/>
          <p:nvPr/>
        </p:nvGrpSpPr>
        <p:grpSpPr>
          <a:xfrm>
            <a:off x="-2262600" y="-3904560"/>
            <a:ext cx="8637480" cy="8637480"/>
            <a:chOff x="-2262600" y="-3904560"/>
            <a:chExt cx="8637480" cy="8637480"/>
          </a:xfrm>
        </p:grpSpPr>
        <p:sp>
          <p:nvSpPr>
            <p:cNvPr id="92" name="Freeform 8"/>
            <p:cNvSpPr/>
            <p:nvPr/>
          </p:nvSpPr>
          <p:spPr>
            <a:xfrm>
              <a:off x="-2262600" y="-3904560"/>
              <a:ext cx="8637480" cy="8637480"/>
            </a:xfrm>
            <a:custGeom>
              <a:avLst/>
              <a:gdLst>
                <a:gd name="textAreaLeft" fmla="*/ 0 w 8637480"/>
                <a:gd name="textAreaRight" fmla="*/ 8637840 w 8637480"/>
                <a:gd name="textAreaTop" fmla="*/ 0 h 8637480"/>
                <a:gd name="textAreaBottom" fmla="*/ 8637840 h 8637480"/>
              </a:gdLst>
              <a:ahLst/>
              <a:cxn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3" name="TextBox 9"/>
            <p:cNvSpPr/>
            <p:nvPr/>
          </p:nvSpPr>
          <p:spPr>
            <a:xfrm>
              <a:off x="-1452960" y="-3297240"/>
              <a:ext cx="7017840" cy="7220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>
                <a:lnSpc>
                  <a:spcPts val="286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94" name="Group 10"/>
          <p:cNvGrpSpPr/>
          <p:nvPr/>
        </p:nvGrpSpPr>
        <p:grpSpPr>
          <a:xfrm>
            <a:off x="8536862" y="242296"/>
            <a:ext cx="1182600" cy="1961280"/>
            <a:chOff x="7461000" y="1326600"/>
            <a:chExt cx="1182600" cy="1961280"/>
          </a:xfrm>
        </p:grpSpPr>
        <p:sp>
          <p:nvSpPr>
            <p:cNvPr id="95" name="Freeform 11"/>
            <p:cNvSpPr/>
            <p:nvPr/>
          </p:nvSpPr>
          <p:spPr>
            <a:xfrm>
              <a:off x="7461000" y="1326600"/>
              <a:ext cx="1182600" cy="1961280"/>
            </a:xfrm>
            <a:custGeom>
              <a:avLst/>
              <a:gdLst>
                <a:gd name="textAreaLeft" fmla="*/ 0 w 1182600"/>
                <a:gd name="textAreaRight" fmla="*/ 1182960 w 1182600"/>
                <a:gd name="textAreaTop" fmla="*/ 0 h 1961280"/>
                <a:gd name="textAreaBottom" fmla="*/ 1961640 h 1961280"/>
              </a:gdLst>
              <a:ahLst/>
              <a:cxnLst/>
              <a:rect l="textAreaLeft" t="textAreaTop" r="textAreaRight" b="textAreaBottom"/>
              <a:pathLst>
                <a:path w="1474216" h="2444877">
                  <a:moveTo>
                    <a:pt x="1394587" y="1366393"/>
                  </a:moveTo>
                  <a:lnTo>
                    <a:pt x="395351" y="2365883"/>
                  </a:lnTo>
                  <a:cubicBezTo>
                    <a:pt x="315849" y="2444877"/>
                    <a:pt x="186944" y="2444877"/>
                    <a:pt x="107315" y="2365883"/>
                  </a:cubicBezTo>
                  <a:lnTo>
                    <a:pt x="0" y="2258441"/>
                  </a:lnTo>
                  <a:lnTo>
                    <a:pt x="891286" y="1366393"/>
                  </a:lnTo>
                  <a:cubicBezTo>
                    <a:pt x="970788" y="1286891"/>
                    <a:pt x="970788" y="1157859"/>
                    <a:pt x="891286" y="1078357"/>
                  </a:cubicBezTo>
                  <a:lnTo>
                    <a:pt x="0" y="186944"/>
                  </a:lnTo>
                  <a:lnTo>
                    <a:pt x="107442" y="79502"/>
                  </a:lnTo>
                  <a:cubicBezTo>
                    <a:pt x="186944" y="0"/>
                    <a:pt x="315849" y="0"/>
                    <a:pt x="395478" y="79502"/>
                  </a:cubicBezTo>
                  <a:lnTo>
                    <a:pt x="1394714" y="1078357"/>
                  </a:lnTo>
                  <a:cubicBezTo>
                    <a:pt x="1474216" y="1157859"/>
                    <a:pt x="1474216" y="1286891"/>
                    <a:pt x="1394714" y="1366393"/>
                  </a:cubicBezTo>
                  <a:close/>
                </a:path>
              </a:pathLst>
            </a:custGeom>
            <a:solidFill>
              <a:srgbClr val="1C573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96" name="Group 12"/>
          <p:cNvGrpSpPr/>
          <p:nvPr/>
        </p:nvGrpSpPr>
        <p:grpSpPr>
          <a:xfrm>
            <a:off x="8677262" y="884896"/>
            <a:ext cx="357840" cy="675360"/>
            <a:chOff x="7601400" y="1969200"/>
            <a:chExt cx="357840" cy="675360"/>
          </a:xfrm>
        </p:grpSpPr>
        <p:sp>
          <p:nvSpPr>
            <p:cNvPr id="97" name="Freeform 13"/>
            <p:cNvSpPr/>
            <p:nvPr/>
          </p:nvSpPr>
          <p:spPr>
            <a:xfrm>
              <a:off x="7601400" y="1969200"/>
              <a:ext cx="357840" cy="675360"/>
            </a:xfrm>
            <a:custGeom>
              <a:avLst/>
              <a:gdLst>
                <a:gd name="textAreaLeft" fmla="*/ 0 w 357840"/>
                <a:gd name="textAreaRight" fmla="*/ 358200 w 357840"/>
                <a:gd name="textAreaTop" fmla="*/ 0 h 675360"/>
                <a:gd name="textAreaBottom" fmla="*/ 675720 h 675360"/>
              </a:gdLst>
              <a:ahLst/>
              <a:cxnLst/>
              <a:rect l="textAreaLeft" t="textAreaTop" r="textAreaRight" b="textAreaBottom"/>
              <a:pathLst>
                <a:path w="446659" h="842137">
                  <a:moveTo>
                    <a:pt x="350393" y="246126"/>
                  </a:moveTo>
                  <a:lnTo>
                    <a:pt x="165354" y="60960"/>
                  </a:lnTo>
                  <a:cubicBezTo>
                    <a:pt x="104394" y="0"/>
                    <a:pt x="0" y="42926"/>
                    <a:pt x="0" y="129413"/>
                  </a:cubicBezTo>
                  <a:lnTo>
                    <a:pt x="0" y="712724"/>
                  </a:lnTo>
                  <a:cubicBezTo>
                    <a:pt x="0" y="799211"/>
                    <a:pt x="104394" y="842137"/>
                    <a:pt x="165354" y="781177"/>
                  </a:cubicBezTo>
                  <a:lnTo>
                    <a:pt x="350393" y="596138"/>
                  </a:lnTo>
                  <a:cubicBezTo>
                    <a:pt x="446659" y="499237"/>
                    <a:pt x="446659" y="342519"/>
                    <a:pt x="350393" y="246126"/>
                  </a:cubicBezTo>
                  <a:close/>
                </a:path>
              </a:pathLst>
            </a:custGeom>
            <a:solidFill>
              <a:srgbClr val="1C573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98" name="Group 14"/>
          <p:cNvGrpSpPr/>
          <p:nvPr/>
        </p:nvGrpSpPr>
        <p:grpSpPr>
          <a:xfrm>
            <a:off x="8983622" y="435616"/>
            <a:ext cx="5961960" cy="1574640"/>
            <a:chOff x="7907760" y="1519920"/>
            <a:chExt cx="5961960" cy="1574640"/>
          </a:xfrm>
        </p:grpSpPr>
        <p:sp>
          <p:nvSpPr>
            <p:cNvPr id="99" name="Freeform 15"/>
            <p:cNvSpPr/>
            <p:nvPr/>
          </p:nvSpPr>
          <p:spPr>
            <a:xfrm>
              <a:off x="7907760" y="1519920"/>
              <a:ext cx="5961960" cy="1574640"/>
            </a:xfrm>
            <a:custGeom>
              <a:avLst/>
              <a:gdLst>
                <a:gd name="textAreaLeft" fmla="*/ 0 w 5961960"/>
                <a:gd name="textAreaRight" fmla="*/ 5962320 w 5961960"/>
                <a:gd name="textAreaTop" fmla="*/ 0 h 1574640"/>
                <a:gd name="textAreaBottom" fmla="*/ 1575000 h 1574640"/>
              </a:gdLst>
              <a:ahLst/>
              <a:cxnLst/>
              <a:rect l="textAreaLeft" t="textAreaTop" r="textAreaRight" b="textAreaBottom"/>
              <a:pathLst>
                <a:path w="7431151" h="1963166">
                  <a:moveTo>
                    <a:pt x="6464935" y="0"/>
                  </a:moveTo>
                  <a:lnTo>
                    <a:pt x="0" y="0"/>
                  </a:lnTo>
                  <a:lnTo>
                    <a:pt x="837819" y="837565"/>
                  </a:lnTo>
                  <a:cubicBezTo>
                    <a:pt x="877316" y="877062"/>
                    <a:pt x="897636" y="929386"/>
                    <a:pt x="897636" y="981583"/>
                  </a:cubicBezTo>
                  <a:cubicBezTo>
                    <a:pt x="897636" y="1033780"/>
                    <a:pt x="877951" y="1085596"/>
                    <a:pt x="837819" y="1125601"/>
                  </a:cubicBezTo>
                  <a:lnTo>
                    <a:pt x="635" y="1963166"/>
                  </a:lnTo>
                  <a:lnTo>
                    <a:pt x="6464427" y="1963166"/>
                  </a:lnTo>
                  <a:lnTo>
                    <a:pt x="7431151" y="981583"/>
                  </a:lnTo>
                  <a:lnTo>
                    <a:pt x="6464935" y="0"/>
                  </a:lnTo>
                  <a:close/>
                </a:path>
              </a:pathLst>
            </a:custGeom>
            <a:solidFill>
              <a:srgbClr val="1C573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00" name="Group 16"/>
          <p:cNvGrpSpPr/>
          <p:nvPr/>
        </p:nvGrpSpPr>
        <p:grpSpPr>
          <a:xfrm>
            <a:off x="12335940" y="2079002"/>
            <a:ext cx="1182600" cy="1961280"/>
            <a:chOff x="10898640" y="3214440"/>
            <a:chExt cx="1182600" cy="1961280"/>
          </a:xfrm>
        </p:grpSpPr>
        <p:sp>
          <p:nvSpPr>
            <p:cNvPr id="101" name="Freeform 17"/>
            <p:cNvSpPr/>
            <p:nvPr/>
          </p:nvSpPr>
          <p:spPr>
            <a:xfrm>
              <a:off x="10898640" y="3214440"/>
              <a:ext cx="1182600" cy="1961280"/>
            </a:xfrm>
            <a:custGeom>
              <a:avLst/>
              <a:gdLst>
                <a:gd name="textAreaLeft" fmla="*/ 0 w 1182600"/>
                <a:gd name="textAreaRight" fmla="*/ 1182960 w 1182600"/>
                <a:gd name="textAreaTop" fmla="*/ 0 h 1961280"/>
                <a:gd name="textAreaBottom" fmla="*/ 1961640 h 1961280"/>
              </a:gdLst>
              <a:ahLst/>
              <a:cxnLst/>
              <a:rect l="textAreaLeft" t="textAreaTop" r="textAreaRight" b="textAreaBottom"/>
              <a:pathLst>
                <a:path w="1474216" h="2444877">
                  <a:moveTo>
                    <a:pt x="78994" y="1078484"/>
                  </a:moveTo>
                  <a:lnTo>
                    <a:pt x="1078611" y="78994"/>
                  </a:lnTo>
                  <a:cubicBezTo>
                    <a:pt x="1158240" y="0"/>
                    <a:pt x="1287145" y="0"/>
                    <a:pt x="1366774" y="78994"/>
                  </a:cubicBezTo>
                  <a:lnTo>
                    <a:pt x="1474216" y="186436"/>
                  </a:lnTo>
                  <a:lnTo>
                    <a:pt x="582549" y="1078484"/>
                  </a:lnTo>
                  <a:cubicBezTo>
                    <a:pt x="502920" y="1157986"/>
                    <a:pt x="502920" y="1287018"/>
                    <a:pt x="582549" y="1366520"/>
                  </a:cubicBezTo>
                  <a:lnTo>
                    <a:pt x="1474216" y="2257933"/>
                  </a:lnTo>
                  <a:lnTo>
                    <a:pt x="1366774" y="2365375"/>
                  </a:lnTo>
                  <a:cubicBezTo>
                    <a:pt x="1287145" y="2444877"/>
                    <a:pt x="1158240" y="2444877"/>
                    <a:pt x="1078611" y="2365375"/>
                  </a:cubicBezTo>
                  <a:lnTo>
                    <a:pt x="78994" y="1366012"/>
                  </a:lnTo>
                  <a:cubicBezTo>
                    <a:pt x="0" y="1286510"/>
                    <a:pt x="0" y="1158113"/>
                    <a:pt x="78994" y="1078484"/>
                  </a:cubicBezTo>
                  <a:close/>
                </a:path>
              </a:pathLst>
            </a:custGeom>
            <a:solidFill>
              <a:srgbClr val="397D5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02" name="Group 18"/>
          <p:cNvGrpSpPr/>
          <p:nvPr/>
        </p:nvGrpSpPr>
        <p:grpSpPr>
          <a:xfrm>
            <a:off x="13019940" y="2721962"/>
            <a:ext cx="358560" cy="675360"/>
            <a:chOff x="11582640" y="3857400"/>
            <a:chExt cx="358560" cy="675360"/>
          </a:xfrm>
        </p:grpSpPr>
        <p:sp>
          <p:nvSpPr>
            <p:cNvPr id="103" name="Freeform 19"/>
            <p:cNvSpPr/>
            <p:nvPr/>
          </p:nvSpPr>
          <p:spPr>
            <a:xfrm>
              <a:off x="11582640" y="3857400"/>
              <a:ext cx="358560" cy="675360"/>
            </a:xfrm>
            <a:custGeom>
              <a:avLst/>
              <a:gdLst>
                <a:gd name="textAreaLeft" fmla="*/ 0 w 358560"/>
                <a:gd name="textAreaRight" fmla="*/ 358920 w 358560"/>
                <a:gd name="textAreaTop" fmla="*/ 0 h 675360"/>
                <a:gd name="textAreaBottom" fmla="*/ 675720 h 675360"/>
              </a:gdLst>
              <a:ahLst/>
              <a:cxnLst/>
              <a:rect l="textAreaLeft" t="textAreaTop" r="textAreaRight" b="textAreaBottom"/>
              <a:pathLst>
                <a:path w="447294" h="842264">
                  <a:moveTo>
                    <a:pt x="96901" y="596138"/>
                  </a:moveTo>
                  <a:lnTo>
                    <a:pt x="281940" y="781304"/>
                  </a:lnTo>
                  <a:cubicBezTo>
                    <a:pt x="342900" y="842264"/>
                    <a:pt x="447294" y="799338"/>
                    <a:pt x="447294" y="712851"/>
                  </a:cubicBezTo>
                  <a:lnTo>
                    <a:pt x="447294" y="129413"/>
                  </a:lnTo>
                  <a:cubicBezTo>
                    <a:pt x="447294" y="42926"/>
                    <a:pt x="342900" y="0"/>
                    <a:pt x="281940" y="60960"/>
                  </a:cubicBezTo>
                  <a:lnTo>
                    <a:pt x="96901" y="246126"/>
                  </a:lnTo>
                  <a:cubicBezTo>
                    <a:pt x="0" y="343027"/>
                    <a:pt x="0" y="499237"/>
                    <a:pt x="96901" y="596138"/>
                  </a:cubicBezTo>
                  <a:close/>
                </a:path>
              </a:pathLst>
            </a:custGeom>
            <a:solidFill>
              <a:srgbClr val="397D5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04" name="Group 20"/>
          <p:cNvGrpSpPr/>
          <p:nvPr/>
        </p:nvGrpSpPr>
        <p:grpSpPr>
          <a:xfrm>
            <a:off x="7107660" y="2272322"/>
            <a:ext cx="5964840" cy="1574640"/>
            <a:chOff x="5670360" y="3407760"/>
            <a:chExt cx="5964840" cy="1574640"/>
          </a:xfrm>
        </p:grpSpPr>
        <p:sp>
          <p:nvSpPr>
            <p:cNvPr id="105" name="Freeform 21"/>
            <p:cNvSpPr/>
            <p:nvPr/>
          </p:nvSpPr>
          <p:spPr>
            <a:xfrm>
              <a:off x="5670360" y="3407760"/>
              <a:ext cx="5964840" cy="1574640"/>
            </a:xfrm>
            <a:custGeom>
              <a:avLst/>
              <a:gdLst>
                <a:gd name="textAreaLeft" fmla="*/ 0 w 5964840"/>
                <a:gd name="textAreaRight" fmla="*/ 5965200 w 5964840"/>
                <a:gd name="textAreaTop" fmla="*/ 0 h 1574640"/>
                <a:gd name="textAreaBottom" fmla="*/ 1575000 h 1574640"/>
              </a:gdLst>
              <a:ahLst/>
              <a:cxnLst/>
              <a:rect l="textAreaLeft" t="textAreaTop" r="textAreaRight" b="textAreaBottom"/>
              <a:pathLst>
                <a:path w="7434580" h="1963166">
                  <a:moveTo>
                    <a:pt x="967105" y="1963166"/>
                  </a:moveTo>
                  <a:lnTo>
                    <a:pt x="7434580" y="1963166"/>
                  </a:lnTo>
                  <a:lnTo>
                    <a:pt x="6596380" y="1125601"/>
                  </a:lnTo>
                  <a:cubicBezTo>
                    <a:pt x="6556883" y="1086104"/>
                    <a:pt x="6536563" y="1033780"/>
                    <a:pt x="6536563" y="981583"/>
                  </a:cubicBezTo>
                  <a:cubicBezTo>
                    <a:pt x="6536563" y="929386"/>
                    <a:pt x="6556375" y="877570"/>
                    <a:pt x="6596380" y="837565"/>
                  </a:cubicBezTo>
                  <a:lnTo>
                    <a:pt x="7434072" y="0"/>
                  </a:lnTo>
                  <a:lnTo>
                    <a:pt x="967105" y="0"/>
                  </a:lnTo>
                  <a:lnTo>
                    <a:pt x="0" y="980948"/>
                  </a:lnTo>
                  <a:lnTo>
                    <a:pt x="967105" y="1963039"/>
                  </a:lnTo>
                  <a:close/>
                </a:path>
              </a:pathLst>
            </a:custGeom>
            <a:solidFill>
              <a:srgbClr val="397D5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07" name="Group 23"/>
          <p:cNvGrpSpPr/>
          <p:nvPr/>
        </p:nvGrpSpPr>
        <p:grpSpPr>
          <a:xfrm>
            <a:off x="8697240" y="4055058"/>
            <a:ext cx="1182600" cy="1961280"/>
            <a:chOff x="7309080" y="5444280"/>
            <a:chExt cx="1182600" cy="1961280"/>
          </a:xfrm>
        </p:grpSpPr>
        <p:sp>
          <p:nvSpPr>
            <p:cNvPr id="108" name="Freeform 24"/>
            <p:cNvSpPr/>
            <p:nvPr/>
          </p:nvSpPr>
          <p:spPr>
            <a:xfrm>
              <a:off x="7309080" y="5444280"/>
              <a:ext cx="1182600" cy="1961280"/>
            </a:xfrm>
            <a:custGeom>
              <a:avLst/>
              <a:gdLst>
                <a:gd name="textAreaLeft" fmla="*/ 0 w 1182600"/>
                <a:gd name="textAreaRight" fmla="*/ 1182960 w 1182600"/>
                <a:gd name="textAreaTop" fmla="*/ 0 h 1961280"/>
                <a:gd name="textAreaBottom" fmla="*/ 1961640 h 1961280"/>
              </a:gdLst>
              <a:ahLst/>
              <a:cxnLst/>
              <a:rect l="textAreaLeft" t="textAreaTop" r="textAreaRight" b="textAreaBottom"/>
              <a:pathLst>
                <a:path w="1474216" h="2444877">
                  <a:moveTo>
                    <a:pt x="1394587" y="1366393"/>
                  </a:moveTo>
                  <a:lnTo>
                    <a:pt x="395351" y="2365883"/>
                  </a:lnTo>
                  <a:cubicBezTo>
                    <a:pt x="315849" y="2444877"/>
                    <a:pt x="186944" y="2444877"/>
                    <a:pt x="107315" y="2365883"/>
                  </a:cubicBezTo>
                  <a:lnTo>
                    <a:pt x="0" y="2258441"/>
                  </a:lnTo>
                  <a:lnTo>
                    <a:pt x="891286" y="1366393"/>
                  </a:lnTo>
                  <a:cubicBezTo>
                    <a:pt x="970788" y="1286891"/>
                    <a:pt x="970788" y="1157859"/>
                    <a:pt x="891286" y="1078357"/>
                  </a:cubicBezTo>
                  <a:lnTo>
                    <a:pt x="0" y="186944"/>
                  </a:lnTo>
                  <a:lnTo>
                    <a:pt x="107442" y="79502"/>
                  </a:lnTo>
                  <a:cubicBezTo>
                    <a:pt x="186944" y="0"/>
                    <a:pt x="315849" y="0"/>
                    <a:pt x="395478" y="79502"/>
                  </a:cubicBezTo>
                  <a:lnTo>
                    <a:pt x="1394714" y="1078357"/>
                  </a:lnTo>
                  <a:cubicBezTo>
                    <a:pt x="1474216" y="1157859"/>
                    <a:pt x="1474216" y="1286891"/>
                    <a:pt x="1394714" y="1366393"/>
                  </a:cubicBezTo>
                  <a:close/>
                </a:path>
              </a:pathLst>
            </a:custGeom>
            <a:solidFill>
              <a:srgbClr val="1C573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09" name="Group 25"/>
          <p:cNvGrpSpPr/>
          <p:nvPr/>
        </p:nvGrpSpPr>
        <p:grpSpPr>
          <a:xfrm>
            <a:off x="8837640" y="4697658"/>
            <a:ext cx="357840" cy="675360"/>
            <a:chOff x="7449480" y="6086880"/>
            <a:chExt cx="357840" cy="675360"/>
          </a:xfrm>
        </p:grpSpPr>
        <p:sp>
          <p:nvSpPr>
            <p:cNvPr id="110" name="Freeform 26"/>
            <p:cNvSpPr/>
            <p:nvPr/>
          </p:nvSpPr>
          <p:spPr>
            <a:xfrm>
              <a:off x="7449480" y="6086880"/>
              <a:ext cx="357840" cy="675360"/>
            </a:xfrm>
            <a:custGeom>
              <a:avLst/>
              <a:gdLst>
                <a:gd name="textAreaLeft" fmla="*/ 0 w 357840"/>
                <a:gd name="textAreaRight" fmla="*/ 358200 w 357840"/>
                <a:gd name="textAreaTop" fmla="*/ 0 h 675360"/>
                <a:gd name="textAreaBottom" fmla="*/ 675720 h 675360"/>
              </a:gdLst>
              <a:ahLst/>
              <a:cxnLst/>
              <a:rect l="textAreaLeft" t="textAreaTop" r="textAreaRight" b="textAreaBottom"/>
              <a:pathLst>
                <a:path w="446659" h="842137">
                  <a:moveTo>
                    <a:pt x="350393" y="246126"/>
                  </a:moveTo>
                  <a:lnTo>
                    <a:pt x="165354" y="60960"/>
                  </a:lnTo>
                  <a:cubicBezTo>
                    <a:pt x="104394" y="0"/>
                    <a:pt x="0" y="42926"/>
                    <a:pt x="0" y="129413"/>
                  </a:cubicBezTo>
                  <a:lnTo>
                    <a:pt x="0" y="712724"/>
                  </a:lnTo>
                  <a:cubicBezTo>
                    <a:pt x="0" y="799211"/>
                    <a:pt x="104394" y="842137"/>
                    <a:pt x="165354" y="781177"/>
                  </a:cubicBezTo>
                  <a:lnTo>
                    <a:pt x="350393" y="596138"/>
                  </a:lnTo>
                  <a:cubicBezTo>
                    <a:pt x="446659" y="499237"/>
                    <a:pt x="446659" y="342519"/>
                    <a:pt x="350393" y="246126"/>
                  </a:cubicBezTo>
                  <a:close/>
                </a:path>
              </a:pathLst>
            </a:custGeom>
            <a:solidFill>
              <a:srgbClr val="1C573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11" name="Group 27"/>
          <p:cNvGrpSpPr/>
          <p:nvPr/>
        </p:nvGrpSpPr>
        <p:grpSpPr>
          <a:xfrm>
            <a:off x="9144000" y="4248018"/>
            <a:ext cx="5961960" cy="1574640"/>
            <a:chOff x="7755840" y="5637240"/>
            <a:chExt cx="5961960" cy="1574640"/>
          </a:xfrm>
        </p:grpSpPr>
        <p:sp>
          <p:nvSpPr>
            <p:cNvPr id="112" name="Freeform 28"/>
            <p:cNvSpPr/>
            <p:nvPr/>
          </p:nvSpPr>
          <p:spPr>
            <a:xfrm>
              <a:off x="7755840" y="5637240"/>
              <a:ext cx="5961960" cy="1574640"/>
            </a:xfrm>
            <a:custGeom>
              <a:avLst/>
              <a:gdLst>
                <a:gd name="textAreaLeft" fmla="*/ 0 w 5961960"/>
                <a:gd name="textAreaRight" fmla="*/ 5962320 w 5961960"/>
                <a:gd name="textAreaTop" fmla="*/ 0 h 1574640"/>
                <a:gd name="textAreaBottom" fmla="*/ 1575000 h 1574640"/>
              </a:gdLst>
              <a:ahLst/>
              <a:cxnLst/>
              <a:rect l="textAreaLeft" t="textAreaTop" r="textAreaRight" b="textAreaBottom"/>
              <a:pathLst>
                <a:path w="7431151" h="1963166">
                  <a:moveTo>
                    <a:pt x="6464935" y="0"/>
                  </a:moveTo>
                  <a:lnTo>
                    <a:pt x="0" y="0"/>
                  </a:lnTo>
                  <a:lnTo>
                    <a:pt x="837819" y="837565"/>
                  </a:lnTo>
                  <a:cubicBezTo>
                    <a:pt x="877316" y="877062"/>
                    <a:pt x="897636" y="929386"/>
                    <a:pt x="897636" y="981583"/>
                  </a:cubicBezTo>
                  <a:cubicBezTo>
                    <a:pt x="897636" y="1033780"/>
                    <a:pt x="877951" y="1085596"/>
                    <a:pt x="837819" y="1125601"/>
                  </a:cubicBezTo>
                  <a:lnTo>
                    <a:pt x="635" y="1963166"/>
                  </a:lnTo>
                  <a:lnTo>
                    <a:pt x="6464427" y="1963166"/>
                  </a:lnTo>
                  <a:lnTo>
                    <a:pt x="7431151" y="981583"/>
                  </a:lnTo>
                  <a:lnTo>
                    <a:pt x="6464935" y="0"/>
                  </a:lnTo>
                  <a:close/>
                </a:path>
              </a:pathLst>
            </a:custGeom>
            <a:solidFill>
              <a:srgbClr val="1C573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13" name="Group 29"/>
          <p:cNvGrpSpPr/>
          <p:nvPr/>
        </p:nvGrpSpPr>
        <p:grpSpPr>
          <a:xfrm>
            <a:off x="12335940" y="5939616"/>
            <a:ext cx="1182600" cy="1961280"/>
            <a:chOff x="10746720" y="7332120"/>
            <a:chExt cx="1182600" cy="1961280"/>
          </a:xfrm>
        </p:grpSpPr>
        <p:sp>
          <p:nvSpPr>
            <p:cNvPr id="114" name="Freeform 30"/>
            <p:cNvSpPr/>
            <p:nvPr/>
          </p:nvSpPr>
          <p:spPr>
            <a:xfrm>
              <a:off x="10746720" y="7332120"/>
              <a:ext cx="1182600" cy="1961280"/>
            </a:xfrm>
            <a:custGeom>
              <a:avLst/>
              <a:gdLst>
                <a:gd name="textAreaLeft" fmla="*/ 0 w 1182600"/>
                <a:gd name="textAreaRight" fmla="*/ 1182960 w 1182600"/>
                <a:gd name="textAreaTop" fmla="*/ 0 h 1961280"/>
                <a:gd name="textAreaBottom" fmla="*/ 1961640 h 1961280"/>
              </a:gdLst>
              <a:ahLst/>
              <a:cxnLst/>
              <a:rect l="textAreaLeft" t="textAreaTop" r="textAreaRight" b="textAreaBottom"/>
              <a:pathLst>
                <a:path w="1474216" h="2444877">
                  <a:moveTo>
                    <a:pt x="78994" y="1078484"/>
                  </a:moveTo>
                  <a:lnTo>
                    <a:pt x="1078611" y="78994"/>
                  </a:lnTo>
                  <a:cubicBezTo>
                    <a:pt x="1158240" y="0"/>
                    <a:pt x="1287145" y="0"/>
                    <a:pt x="1366774" y="78994"/>
                  </a:cubicBezTo>
                  <a:lnTo>
                    <a:pt x="1474216" y="186436"/>
                  </a:lnTo>
                  <a:lnTo>
                    <a:pt x="582549" y="1078484"/>
                  </a:lnTo>
                  <a:cubicBezTo>
                    <a:pt x="502920" y="1157986"/>
                    <a:pt x="502920" y="1287018"/>
                    <a:pt x="582549" y="1366520"/>
                  </a:cubicBezTo>
                  <a:lnTo>
                    <a:pt x="1474216" y="2257933"/>
                  </a:lnTo>
                  <a:lnTo>
                    <a:pt x="1366774" y="2365375"/>
                  </a:lnTo>
                  <a:cubicBezTo>
                    <a:pt x="1287145" y="2444877"/>
                    <a:pt x="1158240" y="2444877"/>
                    <a:pt x="1078611" y="2365375"/>
                  </a:cubicBezTo>
                  <a:lnTo>
                    <a:pt x="78994" y="1366012"/>
                  </a:lnTo>
                  <a:cubicBezTo>
                    <a:pt x="0" y="1286510"/>
                    <a:pt x="0" y="1158113"/>
                    <a:pt x="78994" y="1078484"/>
                  </a:cubicBezTo>
                  <a:close/>
                </a:path>
              </a:pathLst>
            </a:custGeom>
            <a:solidFill>
              <a:srgbClr val="397D5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15" name="Group 31"/>
          <p:cNvGrpSpPr/>
          <p:nvPr/>
        </p:nvGrpSpPr>
        <p:grpSpPr>
          <a:xfrm>
            <a:off x="13019940" y="6582216"/>
            <a:ext cx="358560" cy="675360"/>
            <a:chOff x="11430720" y="7974720"/>
            <a:chExt cx="358560" cy="675360"/>
          </a:xfrm>
        </p:grpSpPr>
        <p:sp>
          <p:nvSpPr>
            <p:cNvPr id="116" name="Freeform 32"/>
            <p:cNvSpPr/>
            <p:nvPr/>
          </p:nvSpPr>
          <p:spPr>
            <a:xfrm>
              <a:off x="11430720" y="7974720"/>
              <a:ext cx="358560" cy="675360"/>
            </a:xfrm>
            <a:custGeom>
              <a:avLst/>
              <a:gdLst>
                <a:gd name="textAreaLeft" fmla="*/ 0 w 358560"/>
                <a:gd name="textAreaRight" fmla="*/ 358920 w 358560"/>
                <a:gd name="textAreaTop" fmla="*/ 0 h 675360"/>
                <a:gd name="textAreaBottom" fmla="*/ 675720 h 675360"/>
              </a:gdLst>
              <a:ahLst/>
              <a:cxnLst/>
              <a:rect l="textAreaLeft" t="textAreaTop" r="textAreaRight" b="textAreaBottom"/>
              <a:pathLst>
                <a:path w="447294" h="842264">
                  <a:moveTo>
                    <a:pt x="96901" y="596138"/>
                  </a:moveTo>
                  <a:lnTo>
                    <a:pt x="281940" y="781304"/>
                  </a:lnTo>
                  <a:cubicBezTo>
                    <a:pt x="342900" y="842264"/>
                    <a:pt x="447294" y="799338"/>
                    <a:pt x="447294" y="712851"/>
                  </a:cubicBezTo>
                  <a:lnTo>
                    <a:pt x="447294" y="129413"/>
                  </a:lnTo>
                  <a:cubicBezTo>
                    <a:pt x="447294" y="42926"/>
                    <a:pt x="342900" y="0"/>
                    <a:pt x="281940" y="60960"/>
                  </a:cubicBezTo>
                  <a:lnTo>
                    <a:pt x="96901" y="246126"/>
                  </a:lnTo>
                  <a:cubicBezTo>
                    <a:pt x="0" y="343027"/>
                    <a:pt x="0" y="499237"/>
                    <a:pt x="96901" y="596138"/>
                  </a:cubicBezTo>
                  <a:close/>
                </a:path>
              </a:pathLst>
            </a:custGeom>
            <a:solidFill>
              <a:srgbClr val="397D5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17" name="Group 33"/>
          <p:cNvGrpSpPr/>
          <p:nvPr/>
        </p:nvGrpSpPr>
        <p:grpSpPr>
          <a:xfrm>
            <a:off x="7107660" y="6132576"/>
            <a:ext cx="5964840" cy="1574640"/>
            <a:chOff x="5518440" y="7525080"/>
            <a:chExt cx="5964840" cy="1574640"/>
          </a:xfrm>
        </p:grpSpPr>
        <p:sp>
          <p:nvSpPr>
            <p:cNvPr id="118" name="Freeform 34"/>
            <p:cNvSpPr/>
            <p:nvPr/>
          </p:nvSpPr>
          <p:spPr>
            <a:xfrm>
              <a:off x="5518440" y="7525080"/>
              <a:ext cx="5964840" cy="1574640"/>
            </a:xfrm>
            <a:custGeom>
              <a:avLst/>
              <a:gdLst>
                <a:gd name="textAreaLeft" fmla="*/ 0 w 5964840"/>
                <a:gd name="textAreaRight" fmla="*/ 5965200 w 5964840"/>
                <a:gd name="textAreaTop" fmla="*/ 0 h 1574640"/>
                <a:gd name="textAreaBottom" fmla="*/ 1575000 h 1574640"/>
              </a:gdLst>
              <a:ahLst/>
              <a:cxnLst/>
              <a:rect l="textAreaLeft" t="textAreaTop" r="textAreaRight" b="textAreaBottom"/>
              <a:pathLst>
                <a:path w="7434580" h="1963166">
                  <a:moveTo>
                    <a:pt x="967105" y="1963166"/>
                  </a:moveTo>
                  <a:lnTo>
                    <a:pt x="7434580" y="1963166"/>
                  </a:lnTo>
                  <a:lnTo>
                    <a:pt x="6596380" y="1125601"/>
                  </a:lnTo>
                  <a:cubicBezTo>
                    <a:pt x="6556883" y="1086104"/>
                    <a:pt x="6536563" y="1033780"/>
                    <a:pt x="6536563" y="981583"/>
                  </a:cubicBezTo>
                  <a:cubicBezTo>
                    <a:pt x="6536563" y="929386"/>
                    <a:pt x="6556375" y="877570"/>
                    <a:pt x="6596380" y="837565"/>
                  </a:cubicBezTo>
                  <a:lnTo>
                    <a:pt x="7434072" y="0"/>
                  </a:lnTo>
                  <a:lnTo>
                    <a:pt x="967105" y="0"/>
                  </a:lnTo>
                  <a:lnTo>
                    <a:pt x="0" y="980948"/>
                  </a:lnTo>
                  <a:lnTo>
                    <a:pt x="967105" y="1963039"/>
                  </a:lnTo>
                  <a:close/>
                </a:path>
              </a:pathLst>
            </a:custGeom>
            <a:solidFill>
              <a:srgbClr val="397D5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22" name="TextBox 38"/>
          <p:cNvSpPr/>
          <p:nvPr/>
        </p:nvSpPr>
        <p:spPr>
          <a:xfrm>
            <a:off x="1095840" y="828720"/>
            <a:ext cx="5605200" cy="98385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8206"/>
              </a:lnSpc>
              <a:tabLst>
                <a:tab pos="0" algn="l"/>
              </a:tabLst>
            </a:pPr>
            <a:r>
              <a:rPr lang="en-US" sz="5940" spc="579" dirty="0">
                <a:solidFill>
                  <a:srgbClr val="FFFFFF"/>
                </a:solidFill>
                <a:latin typeface="Codec Pro ExtraBold"/>
              </a:rPr>
              <a:t>Introduction</a:t>
            </a:r>
            <a:endParaRPr lang="en-US" sz="594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Box 39"/>
          <p:cNvSpPr/>
          <p:nvPr/>
        </p:nvSpPr>
        <p:spPr>
          <a:xfrm>
            <a:off x="9904982" y="1070582"/>
            <a:ext cx="4705560" cy="26539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>
              <a:lnSpc>
                <a:spcPts val="2013"/>
              </a:lnSpc>
              <a:tabLst>
                <a:tab pos="0" algn="l"/>
              </a:tabLst>
            </a:pPr>
            <a:r>
              <a:rPr lang="en-US" sz="2500" b="0" strike="noStrike" spc="-1" dirty="0">
                <a:solidFill>
                  <a:schemeClr val="bg1"/>
                </a:solidFill>
                <a:latin typeface="Arial"/>
              </a:rPr>
              <a:t>Analisa </a:t>
            </a:r>
            <a:r>
              <a:rPr lang="en-US" sz="2500" b="0" strike="noStrike" spc="-1" dirty="0" err="1">
                <a:solidFill>
                  <a:schemeClr val="bg1"/>
                </a:solidFill>
                <a:latin typeface="Arial"/>
              </a:rPr>
              <a:t>Deskriptiv</a:t>
            </a:r>
            <a:r>
              <a:rPr lang="en-US" sz="2500" b="0" strike="noStrike" spc="-1" dirty="0">
                <a:solidFill>
                  <a:schemeClr val="bg1"/>
                </a:solidFill>
                <a:latin typeface="Arial"/>
              </a:rPr>
              <a:t> </a:t>
            </a:r>
            <a:r>
              <a:rPr lang="en-US" sz="2500" b="0" strike="noStrike" spc="-1" dirty="0" err="1">
                <a:solidFill>
                  <a:schemeClr val="bg1"/>
                </a:solidFill>
                <a:latin typeface="Arial"/>
              </a:rPr>
              <a:t>Statistik</a:t>
            </a:r>
            <a:endParaRPr lang="en-US" sz="25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4" name="TextBox 40"/>
          <p:cNvSpPr/>
          <p:nvPr/>
        </p:nvSpPr>
        <p:spPr>
          <a:xfrm>
            <a:off x="7439222" y="768256"/>
            <a:ext cx="979200" cy="76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6046"/>
              </a:lnSpc>
              <a:tabLst>
                <a:tab pos="0" algn="l"/>
              </a:tabLst>
            </a:pPr>
            <a:r>
              <a:rPr lang="en-US" sz="4380" b="0" strike="noStrike" spc="426">
                <a:solidFill>
                  <a:srgbClr val="231F20"/>
                </a:solidFill>
                <a:latin typeface="Codec Pro ExtraBold"/>
              </a:rPr>
              <a:t>01</a:t>
            </a:r>
            <a:endParaRPr lang="en-US" sz="438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extBox 41"/>
          <p:cNvSpPr/>
          <p:nvPr/>
        </p:nvSpPr>
        <p:spPr>
          <a:xfrm>
            <a:off x="13517100" y="2579042"/>
            <a:ext cx="979200" cy="76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6046"/>
              </a:lnSpc>
              <a:tabLst>
                <a:tab pos="0" algn="l"/>
              </a:tabLst>
            </a:pPr>
            <a:r>
              <a:rPr lang="en-US" sz="4380" b="0" strike="noStrike" spc="426">
                <a:solidFill>
                  <a:srgbClr val="231F20"/>
                </a:solidFill>
                <a:latin typeface="Codec Pro ExtraBold"/>
              </a:rPr>
              <a:t>02</a:t>
            </a:r>
            <a:endParaRPr lang="en-US" sz="438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TextBox 43"/>
          <p:cNvSpPr/>
          <p:nvPr/>
        </p:nvSpPr>
        <p:spPr>
          <a:xfrm>
            <a:off x="7599600" y="4580658"/>
            <a:ext cx="979200" cy="76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6046"/>
              </a:lnSpc>
              <a:tabLst>
                <a:tab pos="0" algn="l"/>
              </a:tabLst>
            </a:pPr>
            <a:r>
              <a:rPr lang="en-US" sz="4380" b="0" strike="noStrike" spc="426" dirty="0">
                <a:solidFill>
                  <a:srgbClr val="231F20"/>
                </a:solidFill>
                <a:latin typeface="Codec Pro ExtraBold"/>
              </a:rPr>
              <a:t>03</a:t>
            </a:r>
            <a:endParaRPr lang="en-US" sz="438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Box 44"/>
          <p:cNvSpPr/>
          <p:nvPr/>
        </p:nvSpPr>
        <p:spPr>
          <a:xfrm>
            <a:off x="13517100" y="6439656"/>
            <a:ext cx="979200" cy="76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6046"/>
              </a:lnSpc>
              <a:tabLst>
                <a:tab pos="0" algn="l"/>
              </a:tabLst>
            </a:pPr>
            <a:r>
              <a:rPr lang="en-US" sz="4380" b="0" strike="noStrike" spc="426">
                <a:solidFill>
                  <a:srgbClr val="231F20"/>
                </a:solidFill>
                <a:latin typeface="Codec Pro ExtraBold"/>
              </a:rPr>
              <a:t>04</a:t>
            </a:r>
            <a:endParaRPr lang="en-US" sz="438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Box 47"/>
          <p:cNvSpPr/>
          <p:nvPr/>
        </p:nvSpPr>
        <p:spPr>
          <a:xfrm>
            <a:off x="1113840" y="1984680"/>
            <a:ext cx="3934440" cy="94012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455"/>
              </a:lnSpc>
              <a:tabLst>
                <a:tab pos="0" algn="l"/>
              </a:tabLst>
            </a:pPr>
            <a:r>
              <a:rPr lang="en-US" sz="1779" b="0" strike="noStrike" spc="171" dirty="0">
                <a:solidFill>
                  <a:srgbClr val="FFFFFF"/>
                </a:solidFill>
                <a:latin typeface="Open Sauce"/>
              </a:rPr>
              <a:t>Project </a:t>
            </a:r>
            <a:r>
              <a:rPr lang="en-US" sz="1779" b="0" strike="noStrike" spc="171" dirty="0" err="1">
                <a:solidFill>
                  <a:srgbClr val="FFFFFF"/>
                </a:solidFill>
                <a:latin typeface="Open Sauce"/>
              </a:rPr>
              <a:t>ini</a:t>
            </a:r>
            <a:r>
              <a:rPr lang="en-US" sz="1779" b="0" strike="noStrike" spc="171" dirty="0">
                <a:solidFill>
                  <a:srgbClr val="FFFFFF"/>
                </a:solidFill>
                <a:latin typeface="Open Sauce"/>
              </a:rPr>
              <a:t> </a:t>
            </a:r>
            <a:r>
              <a:rPr lang="en-US" sz="1779" b="0" strike="noStrike" spc="171" dirty="0" err="1">
                <a:solidFill>
                  <a:srgbClr val="FFFFFF"/>
                </a:solidFill>
                <a:latin typeface="Open Sauce"/>
              </a:rPr>
              <a:t>akan</a:t>
            </a:r>
            <a:r>
              <a:rPr lang="en-US" sz="1779" b="0" strike="noStrike" spc="171" dirty="0">
                <a:solidFill>
                  <a:srgbClr val="FFFFFF"/>
                </a:solidFill>
                <a:latin typeface="Open Sauce"/>
              </a:rPr>
              <a:t> </a:t>
            </a:r>
            <a:r>
              <a:rPr lang="en-US" sz="1779" b="0" strike="noStrike" spc="171" dirty="0" err="1">
                <a:solidFill>
                  <a:srgbClr val="FFFFFF"/>
                </a:solidFill>
                <a:latin typeface="Open Sauce"/>
              </a:rPr>
              <a:t>menerapkan</a:t>
            </a:r>
            <a:r>
              <a:rPr lang="en-US" sz="1779" b="0" strike="noStrike" spc="171" dirty="0">
                <a:solidFill>
                  <a:srgbClr val="FFFFFF"/>
                </a:solidFill>
                <a:latin typeface="Open Sauce"/>
              </a:rPr>
              <a:t> </a:t>
            </a:r>
            <a:r>
              <a:rPr lang="en-US" sz="1779" b="0" strike="noStrike" spc="171" dirty="0" err="1">
                <a:solidFill>
                  <a:srgbClr val="FFFFFF"/>
                </a:solidFill>
                <a:latin typeface="Open Sauce"/>
              </a:rPr>
              <a:t>materi</a:t>
            </a:r>
            <a:r>
              <a:rPr lang="en-US" sz="1779" b="0" strike="noStrike" spc="171" dirty="0">
                <a:solidFill>
                  <a:srgbClr val="FFFFFF"/>
                </a:solidFill>
                <a:latin typeface="Open Sauce"/>
              </a:rPr>
              <a:t> yang </a:t>
            </a:r>
            <a:r>
              <a:rPr lang="en-US" sz="1779" b="0" strike="noStrike" spc="171" dirty="0" err="1">
                <a:solidFill>
                  <a:srgbClr val="FFFFFF"/>
                </a:solidFill>
                <a:latin typeface="Open Sauce"/>
              </a:rPr>
              <a:t>sudah</a:t>
            </a:r>
            <a:r>
              <a:rPr lang="en-US" sz="1779" b="0" strike="noStrike" spc="171" dirty="0">
                <a:solidFill>
                  <a:srgbClr val="FFFFFF"/>
                </a:solidFill>
                <a:latin typeface="Open Sauce"/>
              </a:rPr>
              <a:t> </a:t>
            </a:r>
            <a:r>
              <a:rPr lang="en-US" sz="1779" b="0" strike="noStrike" spc="171" dirty="0" err="1">
                <a:solidFill>
                  <a:srgbClr val="FFFFFF"/>
                </a:solidFill>
                <a:latin typeface="Open Sauce"/>
              </a:rPr>
              <a:t>dipelajari</a:t>
            </a:r>
            <a:r>
              <a:rPr lang="en-US" sz="1779" b="0" strike="noStrike" spc="171" dirty="0">
                <a:solidFill>
                  <a:srgbClr val="FFFFFF"/>
                </a:solidFill>
                <a:latin typeface="Open Sauce"/>
              </a:rPr>
              <a:t> pada </a:t>
            </a:r>
            <a:r>
              <a:rPr lang="en-US" sz="1779" b="0" strike="noStrike" spc="171" dirty="0" err="1">
                <a:solidFill>
                  <a:srgbClr val="FFFFFF"/>
                </a:solidFill>
                <a:latin typeface="Open Sauce"/>
              </a:rPr>
              <a:t>kelas</a:t>
            </a:r>
            <a:r>
              <a:rPr lang="en-US" sz="1779" b="0" strike="noStrike" spc="171" dirty="0">
                <a:solidFill>
                  <a:srgbClr val="FFFFFF"/>
                </a:solidFill>
                <a:latin typeface="Open Sauce"/>
              </a:rPr>
              <a:t> Probability</a:t>
            </a:r>
            <a:endParaRPr lang="en-US" sz="1779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TextBox 39">
            <a:extLst>
              <a:ext uri="{FF2B5EF4-FFF2-40B4-BE49-F238E27FC236}">
                <a16:creationId xmlns:a16="http://schemas.microsoft.com/office/drawing/2014/main" id="{034362EB-714D-F374-6546-C9AE32E9B063}"/>
              </a:ext>
            </a:extLst>
          </p:cNvPr>
          <p:cNvSpPr/>
          <p:nvPr/>
        </p:nvSpPr>
        <p:spPr>
          <a:xfrm>
            <a:off x="8026740" y="2936342"/>
            <a:ext cx="4705560" cy="26539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>
              <a:lnSpc>
                <a:spcPts val="2013"/>
              </a:lnSpc>
              <a:tabLst>
                <a:tab pos="0" algn="l"/>
              </a:tabLst>
            </a:pPr>
            <a:r>
              <a:rPr lang="en-US" sz="2500" b="0" strike="noStrike" spc="-1" dirty="0">
                <a:solidFill>
                  <a:schemeClr val="bg1"/>
                </a:solidFill>
                <a:latin typeface="Arial"/>
              </a:rPr>
              <a:t>Analisa </a:t>
            </a:r>
            <a:r>
              <a:rPr lang="en-US" sz="2500" b="0" strike="noStrike" spc="-1" dirty="0" err="1">
                <a:solidFill>
                  <a:schemeClr val="bg1"/>
                </a:solidFill>
                <a:latin typeface="Arial"/>
              </a:rPr>
              <a:t>Variabel</a:t>
            </a:r>
            <a:r>
              <a:rPr lang="en-US" sz="2500" b="0" strike="noStrike" spc="-1" dirty="0">
                <a:solidFill>
                  <a:schemeClr val="bg1"/>
                </a:solidFill>
                <a:latin typeface="Arial"/>
              </a:rPr>
              <a:t> </a:t>
            </a:r>
            <a:r>
              <a:rPr lang="en-US" sz="2500" b="0" strike="noStrike" spc="-1" dirty="0" err="1">
                <a:solidFill>
                  <a:schemeClr val="bg1"/>
                </a:solidFill>
                <a:latin typeface="Arial"/>
              </a:rPr>
              <a:t>Kategorik</a:t>
            </a:r>
            <a:endParaRPr lang="en-US" sz="25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9" name="TextBox 39">
            <a:extLst>
              <a:ext uri="{FF2B5EF4-FFF2-40B4-BE49-F238E27FC236}">
                <a16:creationId xmlns:a16="http://schemas.microsoft.com/office/drawing/2014/main" id="{1F5CD316-8BB9-CCEA-B7F8-1349BDDCD7F2}"/>
              </a:ext>
            </a:extLst>
          </p:cNvPr>
          <p:cNvSpPr/>
          <p:nvPr/>
        </p:nvSpPr>
        <p:spPr>
          <a:xfrm>
            <a:off x="10132920" y="4941018"/>
            <a:ext cx="4705560" cy="26539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>
              <a:lnSpc>
                <a:spcPts val="2013"/>
              </a:lnSpc>
              <a:tabLst>
                <a:tab pos="0" algn="l"/>
              </a:tabLst>
            </a:pPr>
            <a:r>
              <a:rPr lang="en-US" sz="2500" b="0" strike="noStrike" spc="-1" dirty="0">
                <a:solidFill>
                  <a:schemeClr val="bg1"/>
                </a:solidFill>
                <a:latin typeface="Arial"/>
              </a:rPr>
              <a:t>Analisa </a:t>
            </a:r>
            <a:r>
              <a:rPr lang="en-US" sz="2500" b="0" strike="noStrike" spc="-1" dirty="0" err="1">
                <a:solidFill>
                  <a:schemeClr val="bg1"/>
                </a:solidFill>
                <a:latin typeface="Arial"/>
              </a:rPr>
              <a:t>Variabel</a:t>
            </a:r>
            <a:r>
              <a:rPr lang="en-US" sz="2500" b="0" strike="noStrike" spc="-1" dirty="0">
                <a:solidFill>
                  <a:schemeClr val="bg1"/>
                </a:solidFill>
                <a:latin typeface="Arial"/>
              </a:rPr>
              <a:t> </a:t>
            </a:r>
            <a:r>
              <a:rPr lang="en-US" sz="2500" b="0" strike="noStrike" spc="-1" dirty="0" err="1">
                <a:solidFill>
                  <a:schemeClr val="bg1"/>
                </a:solidFill>
                <a:latin typeface="Arial"/>
              </a:rPr>
              <a:t>Kontinu</a:t>
            </a:r>
            <a:endParaRPr lang="en-US" sz="25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0" name="TextBox 39">
            <a:extLst>
              <a:ext uri="{FF2B5EF4-FFF2-40B4-BE49-F238E27FC236}">
                <a16:creationId xmlns:a16="http://schemas.microsoft.com/office/drawing/2014/main" id="{B72BFFB5-02DC-5D0F-AE67-723328DDAE87}"/>
              </a:ext>
            </a:extLst>
          </p:cNvPr>
          <p:cNvSpPr/>
          <p:nvPr/>
        </p:nvSpPr>
        <p:spPr>
          <a:xfrm>
            <a:off x="8092080" y="6842370"/>
            <a:ext cx="4705560" cy="26539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>
              <a:lnSpc>
                <a:spcPts val="2013"/>
              </a:lnSpc>
              <a:tabLst>
                <a:tab pos="0" algn="l"/>
              </a:tabLst>
            </a:pPr>
            <a:r>
              <a:rPr lang="en-US" sz="2500" b="0" strike="noStrike" spc="-1" dirty="0">
                <a:solidFill>
                  <a:schemeClr val="bg1"/>
                </a:solidFill>
                <a:latin typeface="Arial"/>
              </a:rPr>
              <a:t>Analisa </a:t>
            </a:r>
            <a:r>
              <a:rPr lang="en-US" sz="2500" b="0" strike="noStrike" spc="-1" dirty="0" err="1">
                <a:solidFill>
                  <a:schemeClr val="bg1"/>
                </a:solidFill>
                <a:latin typeface="Arial"/>
              </a:rPr>
              <a:t>Korelasi</a:t>
            </a:r>
            <a:r>
              <a:rPr lang="en-US" sz="2500" b="0" strike="noStrike" spc="-1" dirty="0">
                <a:solidFill>
                  <a:schemeClr val="bg1"/>
                </a:solidFill>
                <a:latin typeface="Arial"/>
              </a:rPr>
              <a:t> </a:t>
            </a:r>
            <a:r>
              <a:rPr lang="en-US" sz="2500" b="0" strike="noStrike" spc="-1" dirty="0" err="1">
                <a:solidFill>
                  <a:schemeClr val="bg1"/>
                </a:solidFill>
                <a:latin typeface="Arial"/>
              </a:rPr>
              <a:t>variabel</a:t>
            </a:r>
            <a:endParaRPr lang="en-US" sz="2500" b="0" strike="noStrike" spc="-1" dirty="0">
              <a:solidFill>
                <a:schemeClr val="bg1"/>
              </a:solidFill>
              <a:latin typeface="Arial"/>
            </a:endParaRPr>
          </a:p>
        </p:txBody>
      </p:sp>
      <p:grpSp>
        <p:nvGrpSpPr>
          <p:cNvPr id="59" name="Group 23">
            <a:extLst>
              <a:ext uri="{FF2B5EF4-FFF2-40B4-BE49-F238E27FC236}">
                <a16:creationId xmlns:a16="http://schemas.microsoft.com/office/drawing/2014/main" id="{30999A68-F3FA-936C-2058-5DCF748E04E4}"/>
              </a:ext>
            </a:extLst>
          </p:cNvPr>
          <p:cNvGrpSpPr/>
          <p:nvPr/>
        </p:nvGrpSpPr>
        <p:grpSpPr>
          <a:xfrm>
            <a:off x="8578800" y="8091021"/>
            <a:ext cx="1182600" cy="1961280"/>
            <a:chOff x="7309080" y="5444280"/>
            <a:chExt cx="1182600" cy="1961280"/>
          </a:xfrm>
        </p:grpSpPr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id="{3D0E7BEF-A4D0-39DB-70AD-396A49DC77D3}"/>
                </a:ext>
              </a:extLst>
            </p:cNvPr>
            <p:cNvSpPr/>
            <p:nvPr/>
          </p:nvSpPr>
          <p:spPr>
            <a:xfrm>
              <a:off x="7309080" y="5444280"/>
              <a:ext cx="1182600" cy="1961280"/>
            </a:xfrm>
            <a:custGeom>
              <a:avLst/>
              <a:gdLst>
                <a:gd name="textAreaLeft" fmla="*/ 0 w 1182600"/>
                <a:gd name="textAreaRight" fmla="*/ 1182960 w 1182600"/>
                <a:gd name="textAreaTop" fmla="*/ 0 h 1961280"/>
                <a:gd name="textAreaBottom" fmla="*/ 1961640 h 1961280"/>
              </a:gdLst>
              <a:ahLst/>
              <a:cxnLst/>
              <a:rect l="textAreaLeft" t="textAreaTop" r="textAreaRight" b="textAreaBottom"/>
              <a:pathLst>
                <a:path w="1474216" h="2444877">
                  <a:moveTo>
                    <a:pt x="1394587" y="1366393"/>
                  </a:moveTo>
                  <a:lnTo>
                    <a:pt x="395351" y="2365883"/>
                  </a:lnTo>
                  <a:cubicBezTo>
                    <a:pt x="315849" y="2444877"/>
                    <a:pt x="186944" y="2444877"/>
                    <a:pt x="107315" y="2365883"/>
                  </a:cubicBezTo>
                  <a:lnTo>
                    <a:pt x="0" y="2258441"/>
                  </a:lnTo>
                  <a:lnTo>
                    <a:pt x="891286" y="1366393"/>
                  </a:lnTo>
                  <a:cubicBezTo>
                    <a:pt x="970788" y="1286891"/>
                    <a:pt x="970788" y="1157859"/>
                    <a:pt x="891286" y="1078357"/>
                  </a:cubicBezTo>
                  <a:lnTo>
                    <a:pt x="0" y="186944"/>
                  </a:lnTo>
                  <a:lnTo>
                    <a:pt x="107442" y="79502"/>
                  </a:lnTo>
                  <a:cubicBezTo>
                    <a:pt x="186944" y="0"/>
                    <a:pt x="315849" y="0"/>
                    <a:pt x="395478" y="79502"/>
                  </a:cubicBezTo>
                  <a:lnTo>
                    <a:pt x="1394714" y="1078357"/>
                  </a:lnTo>
                  <a:cubicBezTo>
                    <a:pt x="1474216" y="1157859"/>
                    <a:pt x="1474216" y="1286891"/>
                    <a:pt x="1394714" y="1366393"/>
                  </a:cubicBezTo>
                  <a:close/>
                </a:path>
              </a:pathLst>
            </a:custGeom>
            <a:solidFill>
              <a:srgbClr val="1C573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1" name="Group 25">
            <a:extLst>
              <a:ext uri="{FF2B5EF4-FFF2-40B4-BE49-F238E27FC236}">
                <a16:creationId xmlns:a16="http://schemas.microsoft.com/office/drawing/2014/main" id="{D88BD42B-0852-29EB-870C-0F13D858F900}"/>
              </a:ext>
            </a:extLst>
          </p:cNvPr>
          <p:cNvGrpSpPr/>
          <p:nvPr/>
        </p:nvGrpSpPr>
        <p:grpSpPr>
          <a:xfrm>
            <a:off x="8719200" y="8733621"/>
            <a:ext cx="357840" cy="675360"/>
            <a:chOff x="7449480" y="6086880"/>
            <a:chExt cx="357840" cy="675360"/>
          </a:xfrm>
        </p:grpSpPr>
        <p:sp>
          <p:nvSpPr>
            <p:cNvPr id="62" name="Freeform 26">
              <a:extLst>
                <a:ext uri="{FF2B5EF4-FFF2-40B4-BE49-F238E27FC236}">
                  <a16:creationId xmlns:a16="http://schemas.microsoft.com/office/drawing/2014/main" id="{65C04519-7286-AD26-3BCE-DC8A25E2FB7F}"/>
                </a:ext>
              </a:extLst>
            </p:cNvPr>
            <p:cNvSpPr/>
            <p:nvPr/>
          </p:nvSpPr>
          <p:spPr>
            <a:xfrm>
              <a:off x="7449480" y="6086880"/>
              <a:ext cx="357840" cy="675360"/>
            </a:xfrm>
            <a:custGeom>
              <a:avLst/>
              <a:gdLst>
                <a:gd name="textAreaLeft" fmla="*/ 0 w 357840"/>
                <a:gd name="textAreaRight" fmla="*/ 358200 w 357840"/>
                <a:gd name="textAreaTop" fmla="*/ 0 h 675360"/>
                <a:gd name="textAreaBottom" fmla="*/ 675720 h 675360"/>
              </a:gdLst>
              <a:ahLst/>
              <a:cxnLst/>
              <a:rect l="textAreaLeft" t="textAreaTop" r="textAreaRight" b="textAreaBottom"/>
              <a:pathLst>
                <a:path w="446659" h="842137">
                  <a:moveTo>
                    <a:pt x="350393" y="246126"/>
                  </a:moveTo>
                  <a:lnTo>
                    <a:pt x="165354" y="60960"/>
                  </a:lnTo>
                  <a:cubicBezTo>
                    <a:pt x="104394" y="0"/>
                    <a:pt x="0" y="42926"/>
                    <a:pt x="0" y="129413"/>
                  </a:cubicBezTo>
                  <a:lnTo>
                    <a:pt x="0" y="712724"/>
                  </a:lnTo>
                  <a:cubicBezTo>
                    <a:pt x="0" y="799211"/>
                    <a:pt x="104394" y="842137"/>
                    <a:pt x="165354" y="781177"/>
                  </a:cubicBezTo>
                  <a:lnTo>
                    <a:pt x="350393" y="596138"/>
                  </a:lnTo>
                  <a:cubicBezTo>
                    <a:pt x="446659" y="499237"/>
                    <a:pt x="446659" y="342519"/>
                    <a:pt x="350393" y="246126"/>
                  </a:cubicBezTo>
                  <a:close/>
                </a:path>
              </a:pathLst>
            </a:custGeom>
            <a:solidFill>
              <a:srgbClr val="1C573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3" name="Group 27">
            <a:extLst>
              <a:ext uri="{FF2B5EF4-FFF2-40B4-BE49-F238E27FC236}">
                <a16:creationId xmlns:a16="http://schemas.microsoft.com/office/drawing/2014/main" id="{4185DCE1-0EAC-A22C-753B-E1FEEE8369B7}"/>
              </a:ext>
            </a:extLst>
          </p:cNvPr>
          <p:cNvGrpSpPr/>
          <p:nvPr/>
        </p:nvGrpSpPr>
        <p:grpSpPr>
          <a:xfrm>
            <a:off x="9025560" y="8283981"/>
            <a:ext cx="5961960" cy="1574640"/>
            <a:chOff x="7755840" y="5637240"/>
            <a:chExt cx="5961960" cy="1574640"/>
          </a:xfrm>
        </p:grpSpPr>
        <p:sp>
          <p:nvSpPr>
            <p:cNvPr id="64" name="Freeform 28">
              <a:extLst>
                <a:ext uri="{FF2B5EF4-FFF2-40B4-BE49-F238E27FC236}">
                  <a16:creationId xmlns:a16="http://schemas.microsoft.com/office/drawing/2014/main" id="{BF8B83D9-CF62-DAC7-9B31-FB76A1554C3B}"/>
                </a:ext>
              </a:extLst>
            </p:cNvPr>
            <p:cNvSpPr/>
            <p:nvPr/>
          </p:nvSpPr>
          <p:spPr>
            <a:xfrm>
              <a:off x="7755840" y="5637240"/>
              <a:ext cx="5961960" cy="1574640"/>
            </a:xfrm>
            <a:custGeom>
              <a:avLst/>
              <a:gdLst>
                <a:gd name="textAreaLeft" fmla="*/ 0 w 5961960"/>
                <a:gd name="textAreaRight" fmla="*/ 5962320 w 5961960"/>
                <a:gd name="textAreaTop" fmla="*/ 0 h 1574640"/>
                <a:gd name="textAreaBottom" fmla="*/ 1575000 h 1574640"/>
              </a:gdLst>
              <a:ahLst/>
              <a:cxnLst/>
              <a:rect l="textAreaLeft" t="textAreaTop" r="textAreaRight" b="textAreaBottom"/>
              <a:pathLst>
                <a:path w="7431151" h="1963166">
                  <a:moveTo>
                    <a:pt x="6464935" y="0"/>
                  </a:moveTo>
                  <a:lnTo>
                    <a:pt x="0" y="0"/>
                  </a:lnTo>
                  <a:lnTo>
                    <a:pt x="837819" y="837565"/>
                  </a:lnTo>
                  <a:cubicBezTo>
                    <a:pt x="877316" y="877062"/>
                    <a:pt x="897636" y="929386"/>
                    <a:pt x="897636" y="981583"/>
                  </a:cubicBezTo>
                  <a:cubicBezTo>
                    <a:pt x="897636" y="1033780"/>
                    <a:pt x="877951" y="1085596"/>
                    <a:pt x="837819" y="1125601"/>
                  </a:cubicBezTo>
                  <a:lnTo>
                    <a:pt x="635" y="1963166"/>
                  </a:lnTo>
                  <a:lnTo>
                    <a:pt x="6464427" y="1963166"/>
                  </a:lnTo>
                  <a:lnTo>
                    <a:pt x="7431151" y="981583"/>
                  </a:lnTo>
                  <a:lnTo>
                    <a:pt x="6464935" y="0"/>
                  </a:lnTo>
                  <a:close/>
                </a:path>
              </a:pathLst>
            </a:custGeom>
            <a:solidFill>
              <a:srgbClr val="1C573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5" name="TextBox 43">
            <a:extLst>
              <a:ext uri="{FF2B5EF4-FFF2-40B4-BE49-F238E27FC236}">
                <a16:creationId xmlns:a16="http://schemas.microsoft.com/office/drawing/2014/main" id="{2D71C159-9225-1BE4-DED4-76533659EC19}"/>
              </a:ext>
            </a:extLst>
          </p:cNvPr>
          <p:cNvSpPr/>
          <p:nvPr/>
        </p:nvSpPr>
        <p:spPr>
          <a:xfrm>
            <a:off x="7481160" y="8616621"/>
            <a:ext cx="979200" cy="7210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6046"/>
              </a:lnSpc>
              <a:tabLst>
                <a:tab pos="0" algn="l"/>
              </a:tabLst>
            </a:pPr>
            <a:r>
              <a:rPr lang="en-US" sz="4380" b="0" strike="noStrike" spc="426" dirty="0">
                <a:solidFill>
                  <a:srgbClr val="231F20"/>
                </a:solidFill>
                <a:latin typeface="Codec Pro ExtraBold"/>
              </a:rPr>
              <a:t>05</a:t>
            </a:r>
            <a:endParaRPr lang="en-US" sz="438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TextBox 39">
            <a:extLst>
              <a:ext uri="{FF2B5EF4-FFF2-40B4-BE49-F238E27FC236}">
                <a16:creationId xmlns:a16="http://schemas.microsoft.com/office/drawing/2014/main" id="{7EC80DE5-CAD4-8FBC-E75E-D4DA1F3704ED}"/>
              </a:ext>
            </a:extLst>
          </p:cNvPr>
          <p:cNvSpPr/>
          <p:nvPr/>
        </p:nvSpPr>
        <p:spPr>
          <a:xfrm>
            <a:off x="10014480" y="8976981"/>
            <a:ext cx="4705560" cy="26539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>
              <a:lnSpc>
                <a:spcPts val="2013"/>
              </a:lnSpc>
              <a:tabLst>
                <a:tab pos="0" algn="l"/>
              </a:tabLst>
            </a:pPr>
            <a:r>
              <a:rPr lang="en-US" sz="2500" b="0" strike="noStrike" spc="-1" dirty="0" err="1">
                <a:solidFill>
                  <a:schemeClr val="bg1"/>
                </a:solidFill>
                <a:latin typeface="Arial"/>
              </a:rPr>
              <a:t>Pengujian</a:t>
            </a:r>
            <a:r>
              <a:rPr lang="en-US" sz="2500" b="0" strike="noStrike" spc="-1" dirty="0">
                <a:solidFill>
                  <a:schemeClr val="bg1"/>
                </a:solidFill>
                <a:latin typeface="Arial"/>
              </a:rPr>
              <a:t> </a:t>
            </a:r>
            <a:r>
              <a:rPr lang="en-US" sz="2500" b="0" strike="noStrike" spc="-1" dirty="0" err="1">
                <a:solidFill>
                  <a:schemeClr val="bg1"/>
                </a:solidFill>
                <a:latin typeface="Arial"/>
              </a:rPr>
              <a:t>Hipotesis</a:t>
            </a:r>
            <a:endParaRPr lang="en-US" sz="25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82158E6F-6B90-D9F0-9E16-D6C17999656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526000" y="95250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01"/>
    </mc:Choice>
    <mc:Fallback>
      <p:transition spd="slow" advTm="28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Box 24"/>
          <p:cNvSpPr/>
          <p:nvPr/>
        </p:nvSpPr>
        <p:spPr>
          <a:xfrm>
            <a:off x="1328058" y="1221094"/>
            <a:ext cx="4290120" cy="7974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5862"/>
              </a:lnSpc>
              <a:tabLst>
                <a:tab pos="0" algn="l"/>
              </a:tabLst>
            </a:pPr>
            <a:r>
              <a:rPr lang="en-US" sz="7000" b="0" strike="noStrike" spc="205" dirty="0">
                <a:solidFill>
                  <a:srgbClr val="040506"/>
                </a:solidFill>
                <a:latin typeface="Codec Pro ExtraBold"/>
              </a:rPr>
              <a:t>Dataset</a:t>
            </a:r>
            <a:endParaRPr lang="en-US" sz="7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TextBox 31"/>
          <p:cNvSpPr/>
          <p:nvPr/>
        </p:nvSpPr>
        <p:spPr>
          <a:xfrm>
            <a:off x="1328058" y="2705893"/>
            <a:ext cx="7336972" cy="657949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Dataset yang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digunakan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menggunakan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sampel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data insurance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dengan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jumlah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1338 data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tagihan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Kesehatan. </a:t>
            </a:r>
          </a:p>
          <a:p>
            <a:pPr>
              <a:lnSpc>
                <a:spcPct val="150000"/>
              </a:lnSpc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Tabel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ini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berisi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50000"/>
              </a:lnSpc>
              <a:buAutoNum type="arabicPeriod"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Arial"/>
              </a:rPr>
              <a:t>Age =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Umur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50000"/>
              </a:lnSpc>
              <a:buAutoNum type="arabicPeriod"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Sex =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Jenis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Kelamin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50000"/>
              </a:lnSpc>
              <a:buAutoNum type="arabicPeriod"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Arial"/>
              </a:rPr>
              <a:t>BMI = Body Mass Index</a:t>
            </a:r>
          </a:p>
          <a:p>
            <a:pPr marL="457200" indent="-457200">
              <a:lnSpc>
                <a:spcPct val="150000"/>
              </a:lnSpc>
              <a:buAutoNum type="arabicPeriod"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Children =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Tanggun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gan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Anak</a:t>
            </a:r>
          </a:p>
          <a:p>
            <a:pPr marL="457200" indent="-457200">
              <a:lnSpc>
                <a:spcPct val="150000"/>
              </a:lnSpc>
              <a:buAutoNum type="arabicPeriod"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Smo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ker =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Perokok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/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Tidak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50000"/>
              </a:lnSpc>
              <a:buAutoNum type="arabicPeriod"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Region = Wilayah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Tinggal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50000"/>
              </a:lnSpc>
              <a:buAutoNum type="arabicPeriod"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Arial"/>
              </a:rPr>
              <a:t>Charges =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Tagihan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Kesehatan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Freeform 33"/>
          <p:cNvSpPr/>
          <p:nvPr/>
        </p:nvSpPr>
        <p:spPr>
          <a:xfrm rot="10800000">
            <a:off x="5893102" y="-383040"/>
            <a:ext cx="12394898" cy="2511720"/>
          </a:xfrm>
          <a:custGeom>
            <a:avLst/>
            <a:gdLst>
              <a:gd name="textAreaLeft" fmla="*/ 0 w 8743680"/>
              <a:gd name="textAreaRight" fmla="*/ 8744040 w 8743680"/>
              <a:gd name="textAreaTop" fmla="*/ 0 h 2511720"/>
              <a:gd name="textAreaBottom" fmla="*/ 2512080 h 2511720"/>
            </a:gdLst>
            <a:ahLst/>
            <a:cxnLst/>
            <a:rect l="textAreaLeft" t="textAreaTop" r="textAreaRight" b="textAreaBottom"/>
            <a:pathLst>
              <a:path w="8744064" h="2511931">
                <a:moveTo>
                  <a:pt x="0" y="0"/>
                </a:moveTo>
                <a:lnTo>
                  <a:pt x="8744064" y="0"/>
                </a:lnTo>
                <a:lnTo>
                  <a:pt x="8744064" y="2511931"/>
                </a:lnTo>
                <a:lnTo>
                  <a:pt x="0" y="251193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8D218D-B068-7BC5-F59E-B2FF7513D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176" y="2968087"/>
            <a:ext cx="8564007" cy="551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69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2"/>
          <p:cNvGrpSpPr/>
          <p:nvPr/>
        </p:nvGrpSpPr>
        <p:grpSpPr>
          <a:xfrm>
            <a:off x="11402514" y="1941752"/>
            <a:ext cx="4538430" cy="4450653"/>
            <a:chOff x="8757720" y="2547720"/>
            <a:chExt cx="6306480" cy="6308640"/>
          </a:xfrm>
        </p:grpSpPr>
        <p:sp>
          <p:nvSpPr>
            <p:cNvPr id="133" name="Freeform 3"/>
            <p:cNvSpPr/>
            <p:nvPr/>
          </p:nvSpPr>
          <p:spPr>
            <a:xfrm>
              <a:off x="8757720" y="2547720"/>
              <a:ext cx="6306480" cy="6308640"/>
            </a:xfrm>
            <a:custGeom>
              <a:avLst/>
              <a:gdLst>
                <a:gd name="textAreaLeft" fmla="*/ 0 w 6306480"/>
                <a:gd name="textAreaRight" fmla="*/ 6306840 w 6306480"/>
                <a:gd name="textAreaTop" fmla="*/ 0 h 6308640"/>
                <a:gd name="textAreaBottom" fmla="*/ 6309000 h 6308640"/>
              </a:gdLst>
              <a:ahLst/>
              <a:cxnLst/>
              <a:rect l="textAreaLeft" t="textAreaTop" r="textAreaRight" b="textAreaBottom"/>
              <a:pathLst>
                <a:path w="6832726" h="6835140">
                  <a:moveTo>
                    <a:pt x="3408807" y="6835140"/>
                  </a:moveTo>
                  <a:cubicBezTo>
                    <a:pt x="3385947" y="6835140"/>
                    <a:pt x="3370707" y="6812280"/>
                    <a:pt x="3370707" y="6797040"/>
                  </a:cubicBezTo>
                  <a:cubicBezTo>
                    <a:pt x="3370707" y="6774180"/>
                    <a:pt x="3385947" y="6758940"/>
                    <a:pt x="3408807" y="6758940"/>
                  </a:cubicBezTo>
                  <a:cubicBezTo>
                    <a:pt x="3424047" y="6758940"/>
                    <a:pt x="3446907" y="6774180"/>
                    <a:pt x="3446907" y="6797040"/>
                  </a:cubicBezTo>
                  <a:cubicBezTo>
                    <a:pt x="3446907" y="6812280"/>
                    <a:pt x="3424047" y="6835140"/>
                    <a:pt x="3408807" y="6835140"/>
                  </a:cubicBezTo>
                  <a:close/>
                  <a:moveTo>
                    <a:pt x="3584194" y="6789420"/>
                  </a:moveTo>
                  <a:cubicBezTo>
                    <a:pt x="3584194" y="6766560"/>
                    <a:pt x="3599434" y="6751320"/>
                    <a:pt x="3614674" y="6751320"/>
                  </a:cubicBezTo>
                  <a:cubicBezTo>
                    <a:pt x="3637534" y="6751320"/>
                    <a:pt x="3660394" y="6766560"/>
                    <a:pt x="3660394" y="6789420"/>
                  </a:cubicBezTo>
                  <a:cubicBezTo>
                    <a:pt x="3660394" y="6804660"/>
                    <a:pt x="3645154" y="6827520"/>
                    <a:pt x="3622294" y="6827520"/>
                  </a:cubicBezTo>
                  <a:cubicBezTo>
                    <a:pt x="3599434" y="6827520"/>
                    <a:pt x="3584194" y="6812280"/>
                    <a:pt x="3584194" y="6789420"/>
                  </a:cubicBezTo>
                  <a:close/>
                  <a:moveTo>
                    <a:pt x="3187700" y="6827520"/>
                  </a:moveTo>
                  <a:cubicBezTo>
                    <a:pt x="3172460" y="6827520"/>
                    <a:pt x="3149600" y="6804660"/>
                    <a:pt x="3157220" y="6781800"/>
                  </a:cubicBezTo>
                  <a:cubicBezTo>
                    <a:pt x="3157220" y="6766560"/>
                    <a:pt x="3172460" y="6751320"/>
                    <a:pt x="3195320" y="6751320"/>
                  </a:cubicBezTo>
                  <a:cubicBezTo>
                    <a:pt x="3218180" y="6751320"/>
                    <a:pt x="3233420" y="6766560"/>
                    <a:pt x="3233420" y="6789420"/>
                  </a:cubicBezTo>
                  <a:cubicBezTo>
                    <a:pt x="3225800" y="6812280"/>
                    <a:pt x="3210560" y="6827520"/>
                    <a:pt x="3195320" y="6827520"/>
                  </a:cubicBezTo>
                  <a:cubicBezTo>
                    <a:pt x="3195320" y="6827520"/>
                    <a:pt x="3187700" y="6827520"/>
                    <a:pt x="3187700" y="6827520"/>
                  </a:cubicBezTo>
                  <a:close/>
                  <a:moveTo>
                    <a:pt x="3797808" y="6774053"/>
                  </a:moveTo>
                  <a:cubicBezTo>
                    <a:pt x="3790188" y="6751193"/>
                    <a:pt x="3805428" y="6735953"/>
                    <a:pt x="3828288" y="6728333"/>
                  </a:cubicBezTo>
                  <a:cubicBezTo>
                    <a:pt x="3851148" y="6728333"/>
                    <a:pt x="3866388" y="6743573"/>
                    <a:pt x="3874008" y="6766433"/>
                  </a:cubicBezTo>
                  <a:cubicBezTo>
                    <a:pt x="3874008" y="6781673"/>
                    <a:pt x="3858768" y="6804533"/>
                    <a:pt x="3835908" y="6804533"/>
                  </a:cubicBezTo>
                  <a:cubicBezTo>
                    <a:pt x="3813048" y="6804533"/>
                    <a:pt x="3797808" y="6789293"/>
                    <a:pt x="3797808" y="6774053"/>
                  </a:cubicBezTo>
                  <a:close/>
                  <a:moveTo>
                    <a:pt x="2974213" y="6804533"/>
                  </a:moveTo>
                  <a:cubicBezTo>
                    <a:pt x="2951353" y="6804533"/>
                    <a:pt x="2936113" y="6781673"/>
                    <a:pt x="2943733" y="6758813"/>
                  </a:cubicBezTo>
                  <a:cubicBezTo>
                    <a:pt x="2943733" y="6743573"/>
                    <a:pt x="2966593" y="6728333"/>
                    <a:pt x="2981833" y="6728333"/>
                  </a:cubicBezTo>
                  <a:cubicBezTo>
                    <a:pt x="3004693" y="6728333"/>
                    <a:pt x="3019933" y="6751193"/>
                    <a:pt x="3019933" y="6774053"/>
                  </a:cubicBezTo>
                  <a:cubicBezTo>
                    <a:pt x="3012313" y="6789293"/>
                    <a:pt x="2997073" y="6804533"/>
                    <a:pt x="2981833" y="6804533"/>
                  </a:cubicBezTo>
                  <a:cubicBezTo>
                    <a:pt x="2974213" y="6804533"/>
                    <a:pt x="2974213" y="6804533"/>
                    <a:pt x="2974213" y="6804533"/>
                  </a:cubicBezTo>
                  <a:close/>
                  <a:moveTo>
                    <a:pt x="4011295" y="6743446"/>
                  </a:moveTo>
                  <a:cubicBezTo>
                    <a:pt x="4003675" y="6720586"/>
                    <a:pt x="4018915" y="6705346"/>
                    <a:pt x="4041775" y="6697726"/>
                  </a:cubicBezTo>
                  <a:cubicBezTo>
                    <a:pt x="4057015" y="6697726"/>
                    <a:pt x="4079875" y="6705346"/>
                    <a:pt x="4079875" y="6728206"/>
                  </a:cubicBezTo>
                  <a:cubicBezTo>
                    <a:pt x="4087495" y="6751066"/>
                    <a:pt x="4072255" y="6766306"/>
                    <a:pt x="4049395" y="6773926"/>
                  </a:cubicBezTo>
                  <a:cubicBezTo>
                    <a:pt x="4049395" y="6773926"/>
                    <a:pt x="4049395" y="6773926"/>
                    <a:pt x="4041775" y="6773926"/>
                  </a:cubicBezTo>
                  <a:cubicBezTo>
                    <a:pt x="4026535" y="6773926"/>
                    <a:pt x="4011295" y="6758686"/>
                    <a:pt x="4011295" y="6743446"/>
                  </a:cubicBezTo>
                  <a:close/>
                  <a:moveTo>
                    <a:pt x="2760599" y="6766306"/>
                  </a:moveTo>
                  <a:cubicBezTo>
                    <a:pt x="2737739" y="6766306"/>
                    <a:pt x="2730119" y="6743446"/>
                    <a:pt x="2730119" y="6728206"/>
                  </a:cubicBezTo>
                  <a:cubicBezTo>
                    <a:pt x="2737739" y="6705346"/>
                    <a:pt x="2752979" y="6690106"/>
                    <a:pt x="2775839" y="6697726"/>
                  </a:cubicBezTo>
                  <a:cubicBezTo>
                    <a:pt x="2798699" y="6697726"/>
                    <a:pt x="2806319" y="6720586"/>
                    <a:pt x="2806319" y="6735826"/>
                  </a:cubicBezTo>
                  <a:cubicBezTo>
                    <a:pt x="2798699" y="6758686"/>
                    <a:pt x="2783459" y="6773926"/>
                    <a:pt x="2768219" y="6773926"/>
                  </a:cubicBezTo>
                  <a:cubicBezTo>
                    <a:pt x="2768219" y="6773926"/>
                    <a:pt x="2760599" y="6773926"/>
                    <a:pt x="2760599" y="6766306"/>
                  </a:cubicBezTo>
                  <a:close/>
                  <a:moveTo>
                    <a:pt x="4217162" y="6697599"/>
                  </a:moveTo>
                  <a:cubicBezTo>
                    <a:pt x="4209542" y="6682359"/>
                    <a:pt x="4224782" y="6659499"/>
                    <a:pt x="4247642" y="6651879"/>
                  </a:cubicBezTo>
                  <a:cubicBezTo>
                    <a:pt x="4262882" y="6644259"/>
                    <a:pt x="4285742" y="6659499"/>
                    <a:pt x="4293362" y="6682359"/>
                  </a:cubicBezTo>
                  <a:cubicBezTo>
                    <a:pt x="4293362" y="6697599"/>
                    <a:pt x="4285742" y="6720459"/>
                    <a:pt x="4262882" y="6728079"/>
                  </a:cubicBezTo>
                  <a:cubicBezTo>
                    <a:pt x="4262882" y="6728079"/>
                    <a:pt x="4255262" y="6728079"/>
                    <a:pt x="4255262" y="6728079"/>
                  </a:cubicBezTo>
                  <a:cubicBezTo>
                    <a:pt x="4240022" y="6728079"/>
                    <a:pt x="4224782" y="6712839"/>
                    <a:pt x="4217162" y="6697599"/>
                  </a:cubicBezTo>
                  <a:close/>
                  <a:moveTo>
                    <a:pt x="2547112" y="6720459"/>
                  </a:moveTo>
                  <a:cubicBezTo>
                    <a:pt x="2531872" y="6712839"/>
                    <a:pt x="2516632" y="6697599"/>
                    <a:pt x="2524252" y="6674739"/>
                  </a:cubicBezTo>
                  <a:cubicBezTo>
                    <a:pt x="2524252" y="6651879"/>
                    <a:pt x="2547112" y="6644259"/>
                    <a:pt x="2569972" y="6644259"/>
                  </a:cubicBezTo>
                  <a:cubicBezTo>
                    <a:pt x="2585212" y="6651879"/>
                    <a:pt x="2600452" y="6674739"/>
                    <a:pt x="2592832" y="6697726"/>
                  </a:cubicBezTo>
                  <a:cubicBezTo>
                    <a:pt x="2592832" y="6712966"/>
                    <a:pt x="2577592" y="6720586"/>
                    <a:pt x="2562352" y="6720586"/>
                  </a:cubicBezTo>
                  <a:cubicBezTo>
                    <a:pt x="2554732" y="6720586"/>
                    <a:pt x="2554732" y="6720586"/>
                    <a:pt x="2547112" y="6720586"/>
                  </a:cubicBezTo>
                  <a:close/>
                  <a:moveTo>
                    <a:pt x="4423029" y="6644259"/>
                  </a:moveTo>
                  <a:cubicBezTo>
                    <a:pt x="4415409" y="6621399"/>
                    <a:pt x="4430649" y="6598539"/>
                    <a:pt x="4445889" y="6590792"/>
                  </a:cubicBezTo>
                  <a:cubicBezTo>
                    <a:pt x="4468749" y="6590792"/>
                    <a:pt x="4491609" y="6598412"/>
                    <a:pt x="4499229" y="6621272"/>
                  </a:cubicBezTo>
                  <a:cubicBezTo>
                    <a:pt x="4499229" y="6636512"/>
                    <a:pt x="4491609" y="6659372"/>
                    <a:pt x="4468749" y="6666992"/>
                  </a:cubicBezTo>
                  <a:cubicBezTo>
                    <a:pt x="4468749" y="6666992"/>
                    <a:pt x="4461129" y="6666992"/>
                    <a:pt x="4461129" y="6666992"/>
                  </a:cubicBezTo>
                  <a:cubicBezTo>
                    <a:pt x="4445889" y="6666992"/>
                    <a:pt x="4430649" y="6659372"/>
                    <a:pt x="4423029" y="6644132"/>
                  </a:cubicBezTo>
                  <a:close/>
                  <a:moveTo>
                    <a:pt x="2341118" y="6659372"/>
                  </a:moveTo>
                  <a:cubicBezTo>
                    <a:pt x="2318258" y="6651752"/>
                    <a:pt x="2310638" y="6628892"/>
                    <a:pt x="2318258" y="6613652"/>
                  </a:cubicBezTo>
                  <a:cubicBezTo>
                    <a:pt x="2325878" y="6590792"/>
                    <a:pt x="2348738" y="6583172"/>
                    <a:pt x="2363978" y="6590792"/>
                  </a:cubicBezTo>
                  <a:cubicBezTo>
                    <a:pt x="2386838" y="6590792"/>
                    <a:pt x="2394458" y="6613652"/>
                    <a:pt x="2386838" y="6636512"/>
                  </a:cubicBezTo>
                  <a:cubicBezTo>
                    <a:pt x="2386838" y="6651752"/>
                    <a:pt x="2371598" y="6659372"/>
                    <a:pt x="2356358" y="6659372"/>
                  </a:cubicBezTo>
                  <a:cubicBezTo>
                    <a:pt x="2348738" y="6659372"/>
                    <a:pt x="2348738" y="6659372"/>
                    <a:pt x="2341118" y="6659372"/>
                  </a:cubicBezTo>
                  <a:close/>
                  <a:moveTo>
                    <a:pt x="4628896" y="6567805"/>
                  </a:moveTo>
                  <a:cubicBezTo>
                    <a:pt x="4621276" y="6552565"/>
                    <a:pt x="4628896" y="6529705"/>
                    <a:pt x="4644136" y="6522085"/>
                  </a:cubicBezTo>
                  <a:cubicBezTo>
                    <a:pt x="4666996" y="6514465"/>
                    <a:pt x="4689856" y="6522085"/>
                    <a:pt x="4697476" y="6544945"/>
                  </a:cubicBezTo>
                  <a:cubicBezTo>
                    <a:pt x="4705096" y="6560185"/>
                    <a:pt x="4697476" y="6583045"/>
                    <a:pt x="4674616" y="6590665"/>
                  </a:cubicBezTo>
                  <a:cubicBezTo>
                    <a:pt x="4674616" y="6590665"/>
                    <a:pt x="4666996" y="6598285"/>
                    <a:pt x="4659376" y="6598285"/>
                  </a:cubicBezTo>
                  <a:cubicBezTo>
                    <a:pt x="4644136" y="6598285"/>
                    <a:pt x="4628896" y="6583045"/>
                    <a:pt x="4628896" y="6567805"/>
                  </a:cubicBezTo>
                  <a:close/>
                  <a:moveTo>
                    <a:pt x="2135251" y="6583045"/>
                  </a:moveTo>
                  <a:cubicBezTo>
                    <a:pt x="2120011" y="6575425"/>
                    <a:pt x="2112391" y="6552565"/>
                    <a:pt x="2120011" y="6537325"/>
                  </a:cubicBezTo>
                  <a:cubicBezTo>
                    <a:pt x="2127631" y="6514465"/>
                    <a:pt x="2150491" y="6506845"/>
                    <a:pt x="2165731" y="6514465"/>
                  </a:cubicBezTo>
                  <a:cubicBezTo>
                    <a:pt x="2188591" y="6522085"/>
                    <a:pt x="2196211" y="6544945"/>
                    <a:pt x="2188591" y="6560185"/>
                  </a:cubicBezTo>
                  <a:cubicBezTo>
                    <a:pt x="2180971" y="6575425"/>
                    <a:pt x="2165731" y="6590665"/>
                    <a:pt x="2150491" y="6590665"/>
                  </a:cubicBezTo>
                  <a:cubicBezTo>
                    <a:pt x="2150491" y="6590665"/>
                    <a:pt x="2142871" y="6590665"/>
                    <a:pt x="2135251" y="6583045"/>
                  </a:cubicBezTo>
                  <a:close/>
                  <a:moveTo>
                    <a:pt x="4827143" y="6491478"/>
                  </a:moveTo>
                  <a:cubicBezTo>
                    <a:pt x="4811903" y="6468618"/>
                    <a:pt x="4819523" y="6445758"/>
                    <a:pt x="4842383" y="6438011"/>
                  </a:cubicBezTo>
                  <a:cubicBezTo>
                    <a:pt x="4857623" y="6430391"/>
                    <a:pt x="4880483" y="6438011"/>
                    <a:pt x="4895723" y="6453251"/>
                  </a:cubicBezTo>
                  <a:cubicBezTo>
                    <a:pt x="4903343" y="6476111"/>
                    <a:pt x="4895723" y="6498971"/>
                    <a:pt x="4872863" y="6506718"/>
                  </a:cubicBezTo>
                  <a:cubicBezTo>
                    <a:pt x="4872863" y="6506718"/>
                    <a:pt x="4865243" y="6506718"/>
                    <a:pt x="4857623" y="6506718"/>
                  </a:cubicBezTo>
                  <a:cubicBezTo>
                    <a:pt x="4842383" y="6506718"/>
                    <a:pt x="4827143" y="6499098"/>
                    <a:pt x="4827143" y="6491478"/>
                  </a:cubicBezTo>
                  <a:close/>
                  <a:moveTo>
                    <a:pt x="1936877" y="6499098"/>
                  </a:moveTo>
                  <a:cubicBezTo>
                    <a:pt x="1921637" y="6491478"/>
                    <a:pt x="1914017" y="6468618"/>
                    <a:pt x="1921637" y="6445631"/>
                  </a:cubicBezTo>
                  <a:cubicBezTo>
                    <a:pt x="1929257" y="6430391"/>
                    <a:pt x="1952117" y="6422771"/>
                    <a:pt x="1974977" y="6430391"/>
                  </a:cubicBezTo>
                  <a:cubicBezTo>
                    <a:pt x="1990217" y="6438011"/>
                    <a:pt x="1997837" y="6460871"/>
                    <a:pt x="1990217" y="6476111"/>
                  </a:cubicBezTo>
                  <a:cubicBezTo>
                    <a:pt x="1982597" y="6491351"/>
                    <a:pt x="1967357" y="6498971"/>
                    <a:pt x="1959737" y="6498971"/>
                  </a:cubicBezTo>
                  <a:cubicBezTo>
                    <a:pt x="1952117" y="6498971"/>
                    <a:pt x="1944497" y="6498971"/>
                    <a:pt x="1936877" y="6498971"/>
                  </a:cubicBezTo>
                  <a:close/>
                  <a:moveTo>
                    <a:pt x="5017770" y="6392164"/>
                  </a:moveTo>
                  <a:cubicBezTo>
                    <a:pt x="5002530" y="6376924"/>
                    <a:pt x="5010150" y="6354064"/>
                    <a:pt x="5033010" y="6338697"/>
                  </a:cubicBezTo>
                  <a:cubicBezTo>
                    <a:pt x="5048250" y="6331077"/>
                    <a:pt x="5071110" y="6338697"/>
                    <a:pt x="5078730" y="6353937"/>
                  </a:cubicBezTo>
                  <a:cubicBezTo>
                    <a:pt x="5093970" y="6376797"/>
                    <a:pt x="5086350" y="6399657"/>
                    <a:pt x="5063490" y="6407404"/>
                  </a:cubicBezTo>
                  <a:cubicBezTo>
                    <a:pt x="5063490" y="6407404"/>
                    <a:pt x="5055870" y="6415024"/>
                    <a:pt x="5048250" y="6415024"/>
                  </a:cubicBezTo>
                  <a:cubicBezTo>
                    <a:pt x="5033010" y="6415024"/>
                    <a:pt x="5025390" y="6407404"/>
                    <a:pt x="5017770" y="6392164"/>
                  </a:cubicBezTo>
                  <a:close/>
                  <a:moveTo>
                    <a:pt x="1746250" y="6399784"/>
                  </a:moveTo>
                  <a:cubicBezTo>
                    <a:pt x="1731010" y="6384544"/>
                    <a:pt x="1723390" y="6361684"/>
                    <a:pt x="1731010" y="6346317"/>
                  </a:cubicBezTo>
                  <a:cubicBezTo>
                    <a:pt x="1746250" y="6323457"/>
                    <a:pt x="1769110" y="6323457"/>
                    <a:pt x="1784350" y="6331077"/>
                  </a:cubicBezTo>
                  <a:cubicBezTo>
                    <a:pt x="1807210" y="6338697"/>
                    <a:pt x="1807210" y="6361557"/>
                    <a:pt x="1799590" y="6384544"/>
                  </a:cubicBezTo>
                  <a:cubicBezTo>
                    <a:pt x="1791970" y="6392164"/>
                    <a:pt x="1776730" y="6399784"/>
                    <a:pt x="1769110" y="6399784"/>
                  </a:cubicBezTo>
                  <a:cubicBezTo>
                    <a:pt x="1761490" y="6399784"/>
                    <a:pt x="1753870" y="6399784"/>
                    <a:pt x="1746250" y="6399784"/>
                  </a:cubicBezTo>
                  <a:close/>
                  <a:moveTo>
                    <a:pt x="5200777" y="6285357"/>
                  </a:moveTo>
                  <a:cubicBezTo>
                    <a:pt x="5185537" y="6270117"/>
                    <a:pt x="5193157" y="6247257"/>
                    <a:pt x="5208397" y="6231890"/>
                  </a:cubicBezTo>
                  <a:cubicBezTo>
                    <a:pt x="5231257" y="6224270"/>
                    <a:pt x="5254117" y="6224270"/>
                    <a:pt x="5261737" y="6247130"/>
                  </a:cubicBezTo>
                  <a:cubicBezTo>
                    <a:pt x="5276977" y="6262370"/>
                    <a:pt x="5269357" y="6285230"/>
                    <a:pt x="5254117" y="6292850"/>
                  </a:cubicBezTo>
                  <a:cubicBezTo>
                    <a:pt x="5246497" y="6300470"/>
                    <a:pt x="5238877" y="6300470"/>
                    <a:pt x="5231257" y="6300470"/>
                  </a:cubicBezTo>
                  <a:cubicBezTo>
                    <a:pt x="5223637" y="6300470"/>
                    <a:pt x="5208397" y="6292850"/>
                    <a:pt x="5200777" y="6285230"/>
                  </a:cubicBezTo>
                  <a:close/>
                  <a:moveTo>
                    <a:pt x="1563243" y="6285230"/>
                  </a:moveTo>
                  <a:cubicBezTo>
                    <a:pt x="1548003" y="6269990"/>
                    <a:pt x="1540383" y="6247130"/>
                    <a:pt x="1548003" y="6231763"/>
                  </a:cubicBezTo>
                  <a:cubicBezTo>
                    <a:pt x="1563243" y="6216523"/>
                    <a:pt x="1586103" y="6208903"/>
                    <a:pt x="1601343" y="6224143"/>
                  </a:cubicBezTo>
                  <a:cubicBezTo>
                    <a:pt x="1624203" y="6231763"/>
                    <a:pt x="1624203" y="6254623"/>
                    <a:pt x="1616583" y="6277610"/>
                  </a:cubicBezTo>
                  <a:cubicBezTo>
                    <a:pt x="1608963" y="6285230"/>
                    <a:pt x="1593723" y="6292850"/>
                    <a:pt x="1586103" y="6292850"/>
                  </a:cubicBezTo>
                  <a:cubicBezTo>
                    <a:pt x="1578483" y="6292850"/>
                    <a:pt x="1570863" y="6292850"/>
                    <a:pt x="1563243" y="6285230"/>
                  </a:cubicBezTo>
                  <a:close/>
                  <a:moveTo>
                    <a:pt x="5376164" y="6163183"/>
                  </a:moveTo>
                  <a:cubicBezTo>
                    <a:pt x="5368544" y="6147943"/>
                    <a:pt x="5368544" y="6125083"/>
                    <a:pt x="5383784" y="6109716"/>
                  </a:cubicBezTo>
                  <a:cubicBezTo>
                    <a:pt x="5406644" y="6102096"/>
                    <a:pt x="5429504" y="6102096"/>
                    <a:pt x="5437124" y="6117336"/>
                  </a:cubicBezTo>
                  <a:cubicBezTo>
                    <a:pt x="5452364" y="6140196"/>
                    <a:pt x="5452364" y="6163056"/>
                    <a:pt x="5429504" y="6170803"/>
                  </a:cubicBezTo>
                  <a:cubicBezTo>
                    <a:pt x="5421884" y="6178423"/>
                    <a:pt x="5414264" y="6178423"/>
                    <a:pt x="5406644" y="6178423"/>
                  </a:cubicBezTo>
                  <a:cubicBezTo>
                    <a:pt x="5399024" y="6178423"/>
                    <a:pt x="5383784" y="6178423"/>
                    <a:pt x="5376164" y="6163183"/>
                  </a:cubicBezTo>
                  <a:close/>
                  <a:moveTo>
                    <a:pt x="1387856" y="6163183"/>
                  </a:moveTo>
                  <a:cubicBezTo>
                    <a:pt x="1364996" y="6147943"/>
                    <a:pt x="1364996" y="6125083"/>
                    <a:pt x="1380236" y="6109716"/>
                  </a:cubicBezTo>
                  <a:cubicBezTo>
                    <a:pt x="1387856" y="6094476"/>
                    <a:pt x="1410716" y="6086856"/>
                    <a:pt x="1425956" y="6102096"/>
                  </a:cubicBezTo>
                  <a:cubicBezTo>
                    <a:pt x="1448816" y="6109716"/>
                    <a:pt x="1448816" y="6140196"/>
                    <a:pt x="1441196" y="6155563"/>
                  </a:cubicBezTo>
                  <a:cubicBezTo>
                    <a:pt x="1433576" y="6163183"/>
                    <a:pt x="1418336" y="6170803"/>
                    <a:pt x="1410716" y="6170803"/>
                  </a:cubicBezTo>
                  <a:cubicBezTo>
                    <a:pt x="1395476" y="6170803"/>
                    <a:pt x="1387856" y="6163183"/>
                    <a:pt x="1387856" y="6163183"/>
                  </a:cubicBezTo>
                  <a:close/>
                  <a:moveTo>
                    <a:pt x="5551551" y="6033516"/>
                  </a:moveTo>
                  <a:cubicBezTo>
                    <a:pt x="5536311" y="6018276"/>
                    <a:pt x="5536311" y="5995416"/>
                    <a:pt x="5551551" y="5980049"/>
                  </a:cubicBezTo>
                  <a:cubicBezTo>
                    <a:pt x="5566791" y="5964809"/>
                    <a:pt x="5597271" y="5972429"/>
                    <a:pt x="5604891" y="5987669"/>
                  </a:cubicBezTo>
                  <a:cubicBezTo>
                    <a:pt x="5620131" y="6002909"/>
                    <a:pt x="5620131" y="6025769"/>
                    <a:pt x="5604891" y="6041136"/>
                  </a:cubicBezTo>
                  <a:cubicBezTo>
                    <a:pt x="5597271" y="6048756"/>
                    <a:pt x="5589651" y="6048756"/>
                    <a:pt x="5574411" y="6048756"/>
                  </a:cubicBezTo>
                  <a:cubicBezTo>
                    <a:pt x="5566791" y="6048756"/>
                    <a:pt x="5559171" y="6041136"/>
                    <a:pt x="5551551" y="6033516"/>
                  </a:cubicBezTo>
                  <a:close/>
                  <a:moveTo>
                    <a:pt x="1212469" y="6025896"/>
                  </a:moveTo>
                  <a:cubicBezTo>
                    <a:pt x="1197229" y="6010656"/>
                    <a:pt x="1197229" y="5987796"/>
                    <a:pt x="1212469" y="5972429"/>
                  </a:cubicBezTo>
                  <a:cubicBezTo>
                    <a:pt x="1220089" y="5957189"/>
                    <a:pt x="1250569" y="5957189"/>
                    <a:pt x="1265809" y="5972429"/>
                  </a:cubicBezTo>
                  <a:cubicBezTo>
                    <a:pt x="1281049" y="5980049"/>
                    <a:pt x="1281049" y="6002909"/>
                    <a:pt x="1265809" y="6025896"/>
                  </a:cubicBezTo>
                  <a:cubicBezTo>
                    <a:pt x="1258189" y="6033516"/>
                    <a:pt x="1250569" y="6033516"/>
                    <a:pt x="1235329" y="6033516"/>
                  </a:cubicBezTo>
                  <a:cubicBezTo>
                    <a:pt x="1227709" y="6033516"/>
                    <a:pt x="1220089" y="6033516"/>
                    <a:pt x="1212469" y="6025896"/>
                  </a:cubicBezTo>
                  <a:close/>
                  <a:moveTo>
                    <a:pt x="5711698" y="5896229"/>
                  </a:moveTo>
                  <a:cubicBezTo>
                    <a:pt x="5696458" y="5880989"/>
                    <a:pt x="5696458" y="5858129"/>
                    <a:pt x="5711698" y="5842762"/>
                  </a:cubicBezTo>
                  <a:cubicBezTo>
                    <a:pt x="5726938" y="5827522"/>
                    <a:pt x="5749798" y="5827522"/>
                    <a:pt x="5765038" y="5842762"/>
                  </a:cubicBezTo>
                  <a:cubicBezTo>
                    <a:pt x="5780278" y="5858002"/>
                    <a:pt x="5780278" y="5880862"/>
                    <a:pt x="5765038" y="5896229"/>
                  </a:cubicBezTo>
                  <a:cubicBezTo>
                    <a:pt x="5757418" y="5903849"/>
                    <a:pt x="5749798" y="5903849"/>
                    <a:pt x="5734558" y="5903849"/>
                  </a:cubicBezTo>
                  <a:cubicBezTo>
                    <a:pt x="5726938" y="5903849"/>
                    <a:pt x="5719318" y="5903849"/>
                    <a:pt x="5711698" y="5896229"/>
                  </a:cubicBezTo>
                  <a:close/>
                  <a:moveTo>
                    <a:pt x="1052322" y="5880989"/>
                  </a:moveTo>
                  <a:cubicBezTo>
                    <a:pt x="1037082" y="5865749"/>
                    <a:pt x="1037082" y="5842889"/>
                    <a:pt x="1052322" y="5827522"/>
                  </a:cubicBezTo>
                  <a:cubicBezTo>
                    <a:pt x="1067562" y="5812282"/>
                    <a:pt x="1090422" y="5812282"/>
                    <a:pt x="1105662" y="5827522"/>
                  </a:cubicBezTo>
                  <a:cubicBezTo>
                    <a:pt x="1120902" y="5842762"/>
                    <a:pt x="1120902" y="5865622"/>
                    <a:pt x="1105662" y="5880989"/>
                  </a:cubicBezTo>
                  <a:cubicBezTo>
                    <a:pt x="1098042" y="5888609"/>
                    <a:pt x="1090422" y="5896229"/>
                    <a:pt x="1082802" y="5896229"/>
                  </a:cubicBezTo>
                  <a:cubicBezTo>
                    <a:pt x="1067562" y="5896229"/>
                    <a:pt x="1059942" y="5888609"/>
                    <a:pt x="1052322" y="5880989"/>
                  </a:cubicBezTo>
                  <a:close/>
                  <a:moveTo>
                    <a:pt x="5864225" y="5743702"/>
                  </a:moveTo>
                  <a:cubicBezTo>
                    <a:pt x="5848985" y="5728462"/>
                    <a:pt x="5848985" y="5705602"/>
                    <a:pt x="5864225" y="5690235"/>
                  </a:cubicBezTo>
                  <a:cubicBezTo>
                    <a:pt x="5871845" y="5674995"/>
                    <a:pt x="5902325" y="5674995"/>
                    <a:pt x="5917565" y="5690235"/>
                  </a:cubicBezTo>
                  <a:cubicBezTo>
                    <a:pt x="5932805" y="5705475"/>
                    <a:pt x="5932805" y="5728335"/>
                    <a:pt x="5917565" y="5743702"/>
                  </a:cubicBezTo>
                  <a:cubicBezTo>
                    <a:pt x="5909945" y="5751322"/>
                    <a:pt x="5902325" y="5751322"/>
                    <a:pt x="5887085" y="5751322"/>
                  </a:cubicBezTo>
                  <a:cubicBezTo>
                    <a:pt x="5879465" y="5751322"/>
                    <a:pt x="5871845" y="5751322"/>
                    <a:pt x="5864225" y="5743702"/>
                  </a:cubicBezTo>
                  <a:close/>
                  <a:moveTo>
                    <a:pt x="899795" y="5728462"/>
                  </a:moveTo>
                  <a:cubicBezTo>
                    <a:pt x="884555" y="5713222"/>
                    <a:pt x="892175" y="5690362"/>
                    <a:pt x="907415" y="5674995"/>
                  </a:cubicBezTo>
                  <a:cubicBezTo>
                    <a:pt x="922655" y="5659755"/>
                    <a:pt x="945515" y="5659755"/>
                    <a:pt x="960755" y="5674995"/>
                  </a:cubicBezTo>
                  <a:cubicBezTo>
                    <a:pt x="975995" y="5690235"/>
                    <a:pt x="968375" y="5713095"/>
                    <a:pt x="953135" y="5728462"/>
                  </a:cubicBezTo>
                  <a:cubicBezTo>
                    <a:pt x="945515" y="5736082"/>
                    <a:pt x="937895" y="5736082"/>
                    <a:pt x="930275" y="5736082"/>
                  </a:cubicBezTo>
                  <a:cubicBezTo>
                    <a:pt x="922655" y="5736082"/>
                    <a:pt x="907415" y="5736082"/>
                    <a:pt x="899795" y="5728462"/>
                  </a:cubicBezTo>
                  <a:close/>
                  <a:moveTo>
                    <a:pt x="6009132" y="5583555"/>
                  </a:moveTo>
                  <a:cubicBezTo>
                    <a:pt x="5986272" y="5568315"/>
                    <a:pt x="5986272" y="5545455"/>
                    <a:pt x="6001512" y="5530088"/>
                  </a:cubicBezTo>
                  <a:cubicBezTo>
                    <a:pt x="6016752" y="5514848"/>
                    <a:pt x="6039612" y="5514848"/>
                    <a:pt x="6054852" y="5522468"/>
                  </a:cubicBezTo>
                  <a:cubicBezTo>
                    <a:pt x="6070092" y="5537708"/>
                    <a:pt x="6070092" y="5560568"/>
                    <a:pt x="6062472" y="5575935"/>
                  </a:cubicBezTo>
                  <a:cubicBezTo>
                    <a:pt x="6054852" y="5591175"/>
                    <a:pt x="6039612" y="5591175"/>
                    <a:pt x="6031992" y="5591175"/>
                  </a:cubicBezTo>
                  <a:cubicBezTo>
                    <a:pt x="6024372" y="5591175"/>
                    <a:pt x="6009132" y="5591175"/>
                    <a:pt x="6009132" y="5583555"/>
                  </a:cubicBezTo>
                  <a:close/>
                  <a:moveTo>
                    <a:pt x="762508" y="5560695"/>
                  </a:moveTo>
                  <a:cubicBezTo>
                    <a:pt x="747268" y="5545455"/>
                    <a:pt x="747268" y="5522595"/>
                    <a:pt x="762508" y="5507228"/>
                  </a:cubicBezTo>
                  <a:cubicBezTo>
                    <a:pt x="785368" y="5499608"/>
                    <a:pt x="808228" y="5499608"/>
                    <a:pt x="823468" y="5514848"/>
                  </a:cubicBezTo>
                  <a:cubicBezTo>
                    <a:pt x="831088" y="5530088"/>
                    <a:pt x="831088" y="5552948"/>
                    <a:pt x="815848" y="5568315"/>
                  </a:cubicBezTo>
                  <a:cubicBezTo>
                    <a:pt x="808228" y="5575935"/>
                    <a:pt x="800608" y="5575935"/>
                    <a:pt x="792988" y="5575935"/>
                  </a:cubicBezTo>
                  <a:cubicBezTo>
                    <a:pt x="777748" y="5575935"/>
                    <a:pt x="770128" y="5575935"/>
                    <a:pt x="762508" y="5560695"/>
                  </a:cubicBezTo>
                  <a:close/>
                  <a:moveTo>
                    <a:pt x="6138799" y="5415788"/>
                  </a:moveTo>
                  <a:cubicBezTo>
                    <a:pt x="6123559" y="5400548"/>
                    <a:pt x="6115939" y="5377688"/>
                    <a:pt x="6131179" y="5362321"/>
                  </a:cubicBezTo>
                  <a:cubicBezTo>
                    <a:pt x="6138799" y="5347081"/>
                    <a:pt x="6161659" y="5339461"/>
                    <a:pt x="6184519" y="5354701"/>
                  </a:cubicBezTo>
                  <a:cubicBezTo>
                    <a:pt x="6199759" y="5369941"/>
                    <a:pt x="6199759" y="5392801"/>
                    <a:pt x="6192139" y="5408168"/>
                  </a:cubicBezTo>
                  <a:cubicBezTo>
                    <a:pt x="6184519" y="5415788"/>
                    <a:pt x="6169279" y="5423408"/>
                    <a:pt x="6161659" y="5423408"/>
                  </a:cubicBezTo>
                  <a:cubicBezTo>
                    <a:pt x="6154039" y="5423408"/>
                    <a:pt x="6146419" y="5423408"/>
                    <a:pt x="6138799" y="5415788"/>
                  </a:cubicBezTo>
                  <a:close/>
                  <a:moveTo>
                    <a:pt x="632841" y="5392928"/>
                  </a:moveTo>
                  <a:cubicBezTo>
                    <a:pt x="617601" y="5370068"/>
                    <a:pt x="625221" y="5347208"/>
                    <a:pt x="640461" y="5339461"/>
                  </a:cubicBezTo>
                  <a:cubicBezTo>
                    <a:pt x="655701" y="5324221"/>
                    <a:pt x="678561" y="5331841"/>
                    <a:pt x="693801" y="5347081"/>
                  </a:cubicBezTo>
                  <a:cubicBezTo>
                    <a:pt x="701421" y="5362321"/>
                    <a:pt x="701421" y="5385181"/>
                    <a:pt x="686181" y="5400548"/>
                  </a:cubicBezTo>
                  <a:cubicBezTo>
                    <a:pt x="678561" y="5408168"/>
                    <a:pt x="670941" y="5408168"/>
                    <a:pt x="663321" y="5408168"/>
                  </a:cubicBezTo>
                  <a:cubicBezTo>
                    <a:pt x="648081" y="5408168"/>
                    <a:pt x="640461" y="5400548"/>
                    <a:pt x="632841" y="5392928"/>
                  </a:cubicBezTo>
                  <a:close/>
                  <a:moveTo>
                    <a:pt x="6260719" y="5240401"/>
                  </a:moveTo>
                  <a:cubicBezTo>
                    <a:pt x="6237859" y="5225161"/>
                    <a:pt x="6237859" y="5202301"/>
                    <a:pt x="6245479" y="5186934"/>
                  </a:cubicBezTo>
                  <a:cubicBezTo>
                    <a:pt x="6260719" y="5171694"/>
                    <a:pt x="6283579" y="5164074"/>
                    <a:pt x="6298819" y="5171694"/>
                  </a:cubicBezTo>
                  <a:cubicBezTo>
                    <a:pt x="6314059" y="5186934"/>
                    <a:pt x="6321679" y="5209794"/>
                    <a:pt x="6314059" y="5225161"/>
                  </a:cubicBezTo>
                  <a:cubicBezTo>
                    <a:pt x="6306439" y="5240401"/>
                    <a:pt x="6291199" y="5248021"/>
                    <a:pt x="6275959" y="5248021"/>
                  </a:cubicBezTo>
                  <a:cubicBezTo>
                    <a:pt x="6275959" y="5248021"/>
                    <a:pt x="6268339" y="5240401"/>
                    <a:pt x="6260719" y="5240401"/>
                  </a:cubicBezTo>
                  <a:close/>
                  <a:moveTo>
                    <a:pt x="510794" y="5209921"/>
                  </a:moveTo>
                  <a:cubicBezTo>
                    <a:pt x="495554" y="5194681"/>
                    <a:pt x="503174" y="5171821"/>
                    <a:pt x="526034" y="5156454"/>
                  </a:cubicBezTo>
                  <a:cubicBezTo>
                    <a:pt x="541274" y="5148834"/>
                    <a:pt x="564134" y="5148834"/>
                    <a:pt x="571754" y="5171694"/>
                  </a:cubicBezTo>
                  <a:cubicBezTo>
                    <a:pt x="586994" y="5186934"/>
                    <a:pt x="579374" y="5209794"/>
                    <a:pt x="564134" y="5225161"/>
                  </a:cubicBezTo>
                  <a:cubicBezTo>
                    <a:pt x="556514" y="5225161"/>
                    <a:pt x="548894" y="5225161"/>
                    <a:pt x="541274" y="5225161"/>
                  </a:cubicBezTo>
                  <a:cubicBezTo>
                    <a:pt x="526034" y="5225161"/>
                    <a:pt x="518414" y="5225161"/>
                    <a:pt x="510794" y="5209921"/>
                  </a:cubicBezTo>
                  <a:close/>
                  <a:moveTo>
                    <a:pt x="6367526" y="5057394"/>
                  </a:moveTo>
                  <a:cubicBezTo>
                    <a:pt x="6352286" y="5042154"/>
                    <a:pt x="6344666" y="5019294"/>
                    <a:pt x="6352286" y="5003927"/>
                  </a:cubicBezTo>
                  <a:cubicBezTo>
                    <a:pt x="6367526" y="4988687"/>
                    <a:pt x="6390386" y="4981067"/>
                    <a:pt x="6405626" y="4988687"/>
                  </a:cubicBezTo>
                  <a:cubicBezTo>
                    <a:pt x="6420866" y="4996307"/>
                    <a:pt x="6428486" y="5019167"/>
                    <a:pt x="6420866" y="5042154"/>
                  </a:cubicBezTo>
                  <a:cubicBezTo>
                    <a:pt x="6413246" y="5049774"/>
                    <a:pt x="6398006" y="5057394"/>
                    <a:pt x="6390386" y="5057394"/>
                  </a:cubicBezTo>
                  <a:cubicBezTo>
                    <a:pt x="6382766" y="5057394"/>
                    <a:pt x="6375146" y="5057394"/>
                    <a:pt x="6367526" y="5057394"/>
                  </a:cubicBezTo>
                  <a:close/>
                  <a:moveTo>
                    <a:pt x="404114" y="5019294"/>
                  </a:moveTo>
                  <a:cubicBezTo>
                    <a:pt x="388874" y="5004054"/>
                    <a:pt x="396494" y="4981194"/>
                    <a:pt x="419354" y="4973574"/>
                  </a:cubicBezTo>
                  <a:cubicBezTo>
                    <a:pt x="434594" y="4958334"/>
                    <a:pt x="457454" y="4965954"/>
                    <a:pt x="472694" y="4988814"/>
                  </a:cubicBezTo>
                  <a:cubicBezTo>
                    <a:pt x="480314" y="5004054"/>
                    <a:pt x="472694" y="5026914"/>
                    <a:pt x="449834" y="5034534"/>
                  </a:cubicBezTo>
                  <a:cubicBezTo>
                    <a:pt x="449834" y="5042154"/>
                    <a:pt x="442214" y="5042154"/>
                    <a:pt x="434594" y="5042154"/>
                  </a:cubicBezTo>
                  <a:cubicBezTo>
                    <a:pt x="419354" y="5042154"/>
                    <a:pt x="411734" y="5034534"/>
                    <a:pt x="404114" y="5019294"/>
                  </a:cubicBezTo>
                  <a:close/>
                  <a:moveTo>
                    <a:pt x="6466713" y="4866767"/>
                  </a:moveTo>
                  <a:cubicBezTo>
                    <a:pt x="6451473" y="4859147"/>
                    <a:pt x="6436233" y="4836287"/>
                    <a:pt x="6451473" y="4813300"/>
                  </a:cubicBezTo>
                  <a:cubicBezTo>
                    <a:pt x="6459093" y="4798060"/>
                    <a:pt x="6481953" y="4790440"/>
                    <a:pt x="6497193" y="4798060"/>
                  </a:cubicBezTo>
                  <a:cubicBezTo>
                    <a:pt x="6520053" y="4805680"/>
                    <a:pt x="6527673" y="4828540"/>
                    <a:pt x="6520053" y="4843780"/>
                  </a:cubicBezTo>
                  <a:cubicBezTo>
                    <a:pt x="6512433" y="4859020"/>
                    <a:pt x="6497193" y="4866640"/>
                    <a:pt x="6481953" y="4866640"/>
                  </a:cubicBezTo>
                  <a:cubicBezTo>
                    <a:pt x="6474333" y="4866640"/>
                    <a:pt x="6474333" y="4866640"/>
                    <a:pt x="6466713" y="4866640"/>
                  </a:cubicBezTo>
                  <a:close/>
                  <a:moveTo>
                    <a:pt x="305054" y="4828540"/>
                  </a:moveTo>
                  <a:cubicBezTo>
                    <a:pt x="297434" y="4805680"/>
                    <a:pt x="305054" y="4782820"/>
                    <a:pt x="327914" y="4775073"/>
                  </a:cubicBezTo>
                  <a:cubicBezTo>
                    <a:pt x="343154" y="4767453"/>
                    <a:pt x="366014" y="4775073"/>
                    <a:pt x="373634" y="4797933"/>
                  </a:cubicBezTo>
                  <a:cubicBezTo>
                    <a:pt x="381254" y="4813173"/>
                    <a:pt x="373634" y="4836033"/>
                    <a:pt x="358394" y="4843653"/>
                  </a:cubicBezTo>
                  <a:cubicBezTo>
                    <a:pt x="350774" y="4851273"/>
                    <a:pt x="343154" y="4851273"/>
                    <a:pt x="343154" y="4851273"/>
                  </a:cubicBezTo>
                  <a:cubicBezTo>
                    <a:pt x="327914" y="4851273"/>
                    <a:pt x="312674" y="4843653"/>
                    <a:pt x="305054" y="4828413"/>
                  </a:cubicBezTo>
                  <a:close/>
                  <a:moveTo>
                    <a:pt x="6550660" y="4668520"/>
                  </a:moveTo>
                  <a:cubicBezTo>
                    <a:pt x="6535420" y="4660900"/>
                    <a:pt x="6520180" y="4638040"/>
                    <a:pt x="6527800" y="4622800"/>
                  </a:cubicBezTo>
                  <a:cubicBezTo>
                    <a:pt x="6535420" y="4599940"/>
                    <a:pt x="6558280" y="4592320"/>
                    <a:pt x="6581140" y="4599940"/>
                  </a:cubicBezTo>
                  <a:cubicBezTo>
                    <a:pt x="6604000" y="4607560"/>
                    <a:pt x="6611620" y="4630420"/>
                    <a:pt x="6604000" y="4645660"/>
                  </a:cubicBezTo>
                  <a:cubicBezTo>
                    <a:pt x="6596380" y="4660900"/>
                    <a:pt x="6581140" y="4668520"/>
                    <a:pt x="6565900" y="4668520"/>
                  </a:cubicBezTo>
                  <a:cubicBezTo>
                    <a:pt x="6565900" y="4668520"/>
                    <a:pt x="6558280" y="4668520"/>
                    <a:pt x="6550660" y="4668520"/>
                  </a:cubicBezTo>
                  <a:close/>
                  <a:moveTo>
                    <a:pt x="221107" y="4630420"/>
                  </a:moveTo>
                  <a:cubicBezTo>
                    <a:pt x="213487" y="4607560"/>
                    <a:pt x="228727" y="4584700"/>
                    <a:pt x="243967" y="4576953"/>
                  </a:cubicBezTo>
                  <a:cubicBezTo>
                    <a:pt x="266827" y="4569333"/>
                    <a:pt x="289687" y="4584573"/>
                    <a:pt x="297307" y="4599813"/>
                  </a:cubicBezTo>
                  <a:cubicBezTo>
                    <a:pt x="304927" y="4622673"/>
                    <a:pt x="289687" y="4645533"/>
                    <a:pt x="274447" y="4653280"/>
                  </a:cubicBezTo>
                  <a:cubicBezTo>
                    <a:pt x="266827" y="4653280"/>
                    <a:pt x="266827" y="4653280"/>
                    <a:pt x="259207" y="4653280"/>
                  </a:cubicBezTo>
                  <a:cubicBezTo>
                    <a:pt x="243967" y="4653280"/>
                    <a:pt x="228727" y="4645660"/>
                    <a:pt x="221107" y="4630420"/>
                  </a:cubicBezTo>
                  <a:close/>
                  <a:moveTo>
                    <a:pt x="6626860" y="4470146"/>
                  </a:moveTo>
                  <a:cubicBezTo>
                    <a:pt x="6604000" y="4462526"/>
                    <a:pt x="6596380" y="4439666"/>
                    <a:pt x="6604000" y="4416679"/>
                  </a:cubicBezTo>
                  <a:cubicBezTo>
                    <a:pt x="6604000" y="4401439"/>
                    <a:pt x="6626860" y="4386199"/>
                    <a:pt x="6649720" y="4393819"/>
                  </a:cubicBezTo>
                  <a:cubicBezTo>
                    <a:pt x="6672580" y="4401439"/>
                    <a:pt x="6680200" y="4424299"/>
                    <a:pt x="6672580" y="4439539"/>
                  </a:cubicBezTo>
                  <a:cubicBezTo>
                    <a:pt x="6672580" y="4454779"/>
                    <a:pt x="6657340" y="4470019"/>
                    <a:pt x="6634480" y="4470019"/>
                  </a:cubicBezTo>
                  <a:cubicBezTo>
                    <a:pt x="6634480" y="4470019"/>
                    <a:pt x="6626860" y="4470019"/>
                    <a:pt x="6626860" y="4470019"/>
                  </a:cubicBezTo>
                  <a:close/>
                  <a:moveTo>
                    <a:pt x="152527" y="4424299"/>
                  </a:moveTo>
                  <a:cubicBezTo>
                    <a:pt x="144907" y="4401439"/>
                    <a:pt x="160147" y="4378579"/>
                    <a:pt x="175387" y="4378579"/>
                  </a:cubicBezTo>
                  <a:cubicBezTo>
                    <a:pt x="198247" y="4370959"/>
                    <a:pt x="221107" y="4378579"/>
                    <a:pt x="228727" y="4401439"/>
                  </a:cubicBezTo>
                  <a:cubicBezTo>
                    <a:pt x="228727" y="4424299"/>
                    <a:pt x="221107" y="4439539"/>
                    <a:pt x="198247" y="4447159"/>
                  </a:cubicBezTo>
                  <a:cubicBezTo>
                    <a:pt x="198247" y="4447159"/>
                    <a:pt x="190627" y="4447159"/>
                    <a:pt x="190627" y="4447159"/>
                  </a:cubicBezTo>
                  <a:cubicBezTo>
                    <a:pt x="175387" y="4447159"/>
                    <a:pt x="160147" y="4439539"/>
                    <a:pt x="152527" y="4424299"/>
                  </a:cubicBezTo>
                  <a:close/>
                  <a:moveTo>
                    <a:pt x="6687947" y="4264025"/>
                  </a:moveTo>
                  <a:cubicBezTo>
                    <a:pt x="6665086" y="4256405"/>
                    <a:pt x="6649847" y="4233545"/>
                    <a:pt x="6657467" y="4218305"/>
                  </a:cubicBezTo>
                  <a:cubicBezTo>
                    <a:pt x="6665086" y="4195445"/>
                    <a:pt x="6680326" y="4180205"/>
                    <a:pt x="6703186" y="4187825"/>
                  </a:cubicBezTo>
                  <a:cubicBezTo>
                    <a:pt x="6726047" y="4195445"/>
                    <a:pt x="6733667" y="4210685"/>
                    <a:pt x="6733667" y="4233545"/>
                  </a:cubicBezTo>
                  <a:cubicBezTo>
                    <a:pt x="6726047" y="4248785"/>
                    <a:pt x="6710807" y="4264025"/>
                    <a:pt x="6695567" y="4264025"/>
                  </a:cubicBezTo>
                  <a:cubicBezTo>
                    <a:pt x="6695567" y="4264025"/>
                    <a:pt x="6687947" y="4264025"/>
                    <a:pt x="6687947" y="4264025"/>
                  </a:cubicBezTo>
                  <a:close/>
                  <a:moveTo>
                    <a:pt x="99187" y="4210812"/>
                  </a:moveTo>
                  <a:cubicBezTo>
                    <a:pt x="91567" y="4195572"/>
                    <a:pt x="106807" y="4172712"/>
                    <a:pt x="122047" y="4165092"/>
                  </a:cubicBezTo>
                  <a:cubicBezTo>
                    <a:pt x="144907" y="4165092"/>
                    <a:pt x="167767" y="4172712"/>
                    <a:pt x="167767" y="4195572"/>
                  </a:cubicBezTo>
                  <a:cubicBezTo>
                    <a:pt x="175387" y="4218432"/>
                    <a:pt x="160147" y="4241292"/>
                    <a:pt x="144907" y="4241292"/>
                  </a:cubicBezTo>
                  <a:cubicBezTo>
                    <a:pt x="137287" y="4241292"/>
                    <a:pt x="137287" y="4241292"/>
                    <a:pt x="129667" y="4241292"/>
                  </a:cubicBezTo>
                  <a:cubicBezTo>
                    <a:pt x="114427" y="4241292"/>
                    <a:pt x="99187" y="4233672"/>
                    <a:pt x="99187" y="4210812"/>
                  </a:cubicBezTo>
                  <a:close/>
                  <a:moveTo>
                    <a:pt x="6733667" y="4050538"/>
                  </a:moveTo>
                  <a:cubicBezTo>
                    <a:pt x="6710807" y="4050538"/>
                    <a:pt x="6695567" y="4027678"/>
                    <a:pt x="6703187" y="4004818"/>
                  </a:cubicBezTo>
                  <a:cubicBezTo>
                    <a:pt x="6703187" y="3989578"/>
                    <a:pt x="6726048" y="3974338"/>
                    <a:pt x="6748907" y="3974338"/>
                  </a:cubicBezTo>
                  <a:cubicBezTo>
                    <a:pt x="6764148" y="3981958"/>
                    <a:pt x="6779387" y="3997198"/>
                    <a:pt x="6779387" y="4020058"/>
                  </a:cubicBezTo>
                  <a:cubicBezTo>
                    <a:pt x="6771767" y="4042918"/>
                    <a:pt x="6756527" y="4050538"/>
                    <a:pt x="6741287" y="4050538"/>
                  </a:cubicBezTo>
                  <a:cubicBezTo>
                    <a:pt x="6741287" y="4050538"/>
                    <a:pt x="6733667" y="4050538"/>
                    <a:pt x="6733667" y="4050538"/>
                  </a:cubicBezTo>
                  <a:close/>
                  <a:moveTo>
                    <a:pt x="53340" y="4004818"/>
                  </a:moveTo>
                  <a:cubicBezTo>
                    <a:pt x="45720" y="3981958"/>
                    <a:pt x="60960" y="3959098"/>
                    <a:pt x="83820" y="3959098"/>
                  </a:cubicBezTo>
                  <a:cubicBezTo>
                    <a:pt x="106680" y="3951478"/>
                    <a:pt x="121920" y="3966718"/>
                    <a:pt x="129540" y="3989578"/>
                  </a:cubicBezTo>
                  <a:cubicBezTo>
                    <a:pt x="129540" y="4012438"/>
                    <a:pt x="114300" y="4027678"/>
                    <a:pt x="99060" y="4035298"/>
                  </a:cubicBezTo>
                  <a:cubicBezTo>
                    <a:pt x="91440" y="4035298"/>
                    <a:pt x="91440" y="4035298"/>
                    <a:pt x="91440" y="4035298"/>
                  </a:cubicBezTo>
                  <a:cubicBezTo>
                    <a:pt x="68580" y="4035298"/>
                    <a:pt x="53340" y="4020058"/>
                    <a:pt x="53340" y="4004818"/>
                  </a:cubicBezTo>
                  <a:close/>
                  <a:moveTo>
                    <a:pt x="6764147" y="3836924"/>
                  </a:moveTo>
                  <a:cubicBezTo>
                    <a:pt x="6748907" y="3836924"/>
                    <a:pt x="6733667" y="3821684"/>
                    <a:pt x="6733667" y="3798824"/>
                  </a:cubicBezTo>
                  <a:cubicBezTo>
                    <a:pt x="6733667" y="3775964"/>
                    <a:pt x="6756526" y="3760724"/>
                    <a:pt x="6771767" y="3768344"/>
                  </a:cubicBezTo>
                  <a:cubicBezTo>
                    <a:pt x="6794626" y="3768344"/>
                    <a:pt x="6809867" y="3783584"/>
                    <a:pt x="6809867" y="3806444"/>
                  </a:cubicBezTo>
                  <a:cubicBezTo>
                    <a:pt x="6809867" y="3829304"/>
                    <a:pt x="6787007" y="3844544"/>
                    <a:pt x="6771767" y="3844544"/>
                  </a:cubicBezTo>
                  <a:cubicBezTo>
                    <a:pt x="6771767" y="3844544"/>
                    <a:pt x="6764147" y="3836924"/>
                    <a:pt x="6764147" y="3836924"/>
                  </a:cubicBezTo>
                  <a:close/>
                  <a:moveTo>
                    <a:pt x="22860" y="3791204"/>
                  </a:moveTo>
                  <a:cubicBezTo>
                    <a:pt x="22860" y="3768344"/>
                    <a:pt x="38100" y="3745484"/>
                    <a:pt x="53340" y="3745484"/>
                  </a:cubicBezTo>
                  <a:cubicBezTo>
                    <a:pt x="76200" y="3745484"/>
                    <a:pt x="99060" y="3760724"/>
                    <a:pt x="99060" y="3775964"/>
                  </a:cubicBezTo>
                  <a:cubicBezTo>
                    <a:pt x="99060" y="3798824"/>
                    <a:pt x="83820" y="3821684"/>
                    <a:pt x="60960" y="3821684"/>
                  </a:cubicBezTo>
                  <a:cubicBezTo>
                    <a:pt x="38100" y="3821684"/>
                    <a:pt x="22860" y="3806444"/>
                    <a:pt x="22860" y="3791204"/>
                  </a:cubicBezTo>
                  <a:close/>
                  <a:moveTo>
                    <a:pt x="6787007" y="3623310"/>
                  </a:moveTo>
                  <a:cubicBezTo>
                    <a:pt x="6764147" y="3623310"/>
                    <a:pt x="6748907" y="3608070"/>
                    <a:pt x="6748907" y="3585210"/>
                  </a:cubicBezTo>
                  <a:cubicBezTo>
                    <a:pt x="6748907" y="3562350"/>
                    <a:pt x="6771767" y="3547110"/>
                    <a:pt x="6787007" y="3554730"/>
                  </a:cubicBezTo>
                  <a:cubicBezTo>
                    <a:pt x="6809867" y="3554730"/>
                    <a:pt x="6825107" y="3569970"/>
                    <a:pt x="6825107" y="3592830"/>
                  </a:cubicBezTo>
                  <a:cubicBezTo>
                    <a:pt x="6825107" y="3608070"/>
                    <a:pt x="6809867" y="3630930"/>
                    <a:pt x="6787007" y="3630930"/>
                  </a:cubicBezTo>
                  <a:cubicBezTo>
                    <a:pt x="6787007" y="3630930"/>
                    <a:pt x="6787007" y="3630930"/>
                    <a:pt x="6787007" y="3623310"/>
                  </a:cubicBezTo>
                  <a:close/>
                  <a:moveTo>
                    <a:pt x="7620" y="3569970"/>
                  </a:moveTo>
                  <a:cubicBezTo>
                    <a:pt x="7620" y="3547110"/>
                    <a:pt x="22860" y="3531870"/>
                    <a:pt x="45720" y="3531870"/>
                  </a:cubicBezTo>
                  <a:cubicBezTo>
                    <a:pt x="60960" y="3531870"/>
                    <a:pt x="83820" y="3547110"/>
                    <a:pt x="83820" y="3569970"/>
                  </a:cubicBezTo>
                  <a:cubicBezTo>
                    <a:pt x="83820" y="3592830"/>
                    <a:pt x="68580" y="3608070"/>
                    <a:pt x="45720" y="3608070"/>
                  </a:cubicBezTo>
                  <a:cubicBezTo>
                    <a:pt x="22860" y="3608070"/>
                    <a:pt x="7620" y="3592830"/>
                    <a:pt x="7620" y="3569970"/>
                  </a:cubicBezTo>
                  <a:close/>
                  <a:moveTo>
                    <a:pt x="6756526" y="3371596"/>
                  </a:moveTo>
                  <a:cubicBezTo>
                    <a:pt x="6756526" y="3356356"/>
                    <a:pt x="6771767" y="3333496"/>
                    <a:pt x="6794626" y="3333496"/>
                  </a:cubicBezTo>
                  <a:cubicBezTo>
                    <a:pt x="6809867" y="3333496"/>
                    <a:pt x="6832726" y="3356356"/>
                    <a:pt x="6832726" y="3371596"/>
                  </a:cubicBezTo>
                  <a:cubicBezTo>
                    <a:pt x="6832726" y="3394456"/>
                    <a:pt x="6809867" y="3409696"/>
                    <a:pt x="6794626" y="3409696"/>
                  </a:cubicBezTo>
                  <a:cubicBezTo>
                    <a:pt x="6771767" y="3409696"/>
                    <a:pt x="6756526" y="3394456"/>
                    <a:pt x="6756526" y="3371596"/>
                  </a:cubicBezTo>
                  <a:close/>
                  <a:moveTo>
                    <a:pt x="38100" y="3394456"/>
                  </a:moveTo>
                  <a:cubicBezTo>
                    <a:pt x="22860" y="3394456"/>
                    <a:pt x="0" y="3379216"/>
                    <a:pt x="0" y="3356356"/>
                  </a:cubicBezTo>
                  <a:cubicBezTo>
                    <a:pt x="0" y="3333496"/>
                    <a:pt x="22860" y="3318256"/>
                    <a:pt x="38100" y="3318256"/>
                  </a:cubicBezTo>
                  <a:cubicBezTo>
                    <a:pt x="60960" y="3318256"/>
                    <a:pt x="76200" y="3333496"/>
                    <a:pt x="76200" y="3356356"/>
                  </a:cubicBezTo>
                  <a:cubicBezTo>
                    <a:pt x="76200" y="3379216"/>
                    <a:pt x="60960" y="3394456"/>
                    <a:pt x="38100" y="3394456"/>
                  </a:cubicBezTo>
                  <a:close/>
                  <a:moveTo>
                    <a:pt x="6741287" y="3165602"/>
                  </a:moveTo>
                  <a:cubicBezTo>
                    <a:pt x="6741287" y="3142742"/>
                    <a:pt x="6756527" y="3127502"/>
                    <a:pt x="6779387" y="3119882"/>
                  </a:cubicBezTo>
                  <a:cubicBezTo>
                    <a:pt x="6802247" y="3119882"/>
                    <a:pt x="6817487" y="3135122"/>
                    <a:pt x="6817487" y="3157982"/>
                  </a:cubicBezTo>
                  <a:cubicBezTo>
                    <a:pt x="6825107" y="3180842"/>
                    <a:pt x="6809867" y="3196082"/>
                    <a:pt x="6787007" y="3196082"/>
                  </a:cubicBezTo>
                  <a:cubicBezTo>
                    <a:pt x="6787007" y="3196082"/>
                    <a:pt x="6787007" y="3196082"/>
                    <a:pt x="6779387" y="3196082"/>
                  </a:cubicBezTo>
                  <a:cubicBezTo>
                    <a:pt x="6764147" y="3196082"/>
                    <a:pt x="6748907" y="3180842"/>
                    <a:pt x="6741287" y="3165602"/>
                  </a:cubicBezTo>
                  <a:close/>
                  <a:moveTo>
                    <a:pt x="45720" y="3180842"/>
                  </a:moveTo>
                  <a:cubicBezTo>
                    <a:pt x="30480" y="3180842"/>
                    <a:pt x="15240" y="3157982"/>
                    <a:pt x="15240" y="3135122"/>
                  </a:cubicBezTo>
                  <a:cubicBezTo>
                    <a:pt x="15240" y="3119882"/>
                    <a:pt x="30480" y="3104642"/>
                    <a:pt x="53340" y="3104642"/>
                  </a:cubicBezTo>
                  <a:cubicBezTo>
                    <a:pt x="76200" y="3104642"/>
                    <a:pt x="91440" y="3119882"/>
                    <a:pt x="91440" y="3142742"/>
                  </a:cubicBezTo>
                  <a:cubicBezTo>
                    <a:pt x="91440" y="3165602"/>
                    <a:pt x="68580" y="3180842"/>
                    <a:pt x="53340" y="3180842"/>
                  </a:cubicBezTo>
                  <a:cubicBezTo>
                    <a:pt x="53340" y="3180842"/>
                    <a:pt x="45720" y="3180842"/>
                    <a:pt x="45720" y="3180842"/>
                  </a:cubicBezTo>
                  <a:close/>
                  <a:moveTo>
                    <a:pt x="6718426" y="2951988"/>
                  </a:moveTo>
                  <a:cubicBezTo>
                    <a:pt x="6718426" y="2929128"/>
                    <a:pt x="6733667" y="2913888"/>
                    <a:pt x="6756526" y="2906268"/>
                  </a:cubicBezTo>
                  <a:cubicBezTo>
                    <a:pt x="6771767" y="2906268"/>
                    <a:pt x="6794626" y="2921508"/>
                    <a:pt x="6794626" y="2944368"/>
                  </a:cubicBezTo>
                  <a:cubicBezTo>
                    <a:pt x="6802247" y="2959608"/>
                    <a:pt x="6787007" y="2982468"/>
                    <a:pt x="6764147" y="2982468"/>
                  </a:cubicBezTo>
                  <a:cubicBezTo>
                    <a:pt x="6764147" y="2982468"/>
                    <a:pt x="6764147" y="2982468"/>
                    <a:pt x="6756526" y="2982468"/>
                  </a:cubicBezTo>
                  <a:cubicBezTo>
                    <a:pt x="6741287" y="2982468"/>
                    <a:pt x="6726047" y="2974848"/>
                    <a:pt x="6718426" y="2951988"/>
                  </a:cubicBezTo>
                  <a:close/>
                  <a:moveTo>
                    <a:pt x="68580" y="2967228"/>
                  </a:moveTo>
                  <a:cubicBezTo>
                    <a:pt x="45720" y="2959608"/>
                    <a:pt x="38100" y="2944368"/>
                    <a:pt x="38100" y="2921508"/>
                  </a:cubicBezTo>
                  <a:cubicBezTo>
                    <a:pt x="38100" y="2898648"/>
                    <a:pt x="60960" y="2891028"/>
                    <a:pt x="83820" y="2891028"/>
                  </a:cubicBezTo>
                  <a:cubicBezTo>
                    <a:pt x="99060" y="2891028"/>
                    <a:pt x="114300" y="2913888"/>
                    <a:pt x="114300" y="2936748"/>
                  </a:cubicBezTo>
                  <a:cubicBezTo>
                    <a:pt x="106680" y="2951988"/>
                    <a:pt x="91440" y="2967228"/>
                    <a:pt x="76200" y="2967228"/>
                  </a:cubicBezTo>
                  <a:cubicBezTo>
                    <a:pt x="76200" y="2967228"/>
                    <a:pt x="68580" y="2967228"/>
                    <a:pt x="68580" y="2967228"/>
                  </a:cubicBezTo>
                  <a:close/>
                  <a:moveTo>
                    <a:pt x="6687820" y="2745994"/>
                  </a:moveTo>
                  <a:cubicBezTo>
                    <a:pt x="6680200" y="2723134"/>
                    <a:pt x="6695440" y="2700274"/>
                    <a:pt x="6718300" y="2700274"/>
                  </a:cubicBezTo>
                  <a:cubicBezTo>
                    <a:pt x="6733540" y="2692654"/>
                    <a:pt x="6756400" y="2707894"/>
                    <a:pt x="6764020" y="2730754"/>
                  </a:cubicBezTo>
                  <a:cubicBezTo>
                    <a:pt x="6764020" y="2745994"/>
                    <a:pt x="6748780" y="2768854"/>
                    <a:pt x="6733540" y="2776474"/>
                  </a:cubicBezTo>
                  <a:cubicBezTo>
                    <a:pt x="6725920" y="2776474"/>
                    <a:pt x="6725920" y="2776474"/>
                    <a:pt x="6725920" y="2776474"/>
                  </a:cubicBezTo>
                  <a:cubicBezTo>
                    <a:pt x="6703060" y="2776474"/>
                    <a:pt x="6687820" y="2761234"/>
                    <a:pt x="6687820" y="2745994"/>
                  </a:cubicBezTo>
                  <a:close/>
                  <a:moveTo>
                    <a:pt x="106680" y="2753614"/>
                  </a:moveTo>
                  <a:cubicBezTo>
                    <a:pt x="83820" y="2753614"/>
                    <a:pt x="68580" y="2730754"/>
                    <a:pt x="76200" y="2707894"/>
                  </a:cubicBezTo>
                  <a:cubicBezTo>
                    <a:pt x="76200" y="2685034"/>
                    <a:pt x="99060" y="2677414"/>
                    <a:pt x="121920" y="2677414"/>
                  </a:cubicBezTo>
                  <a:cubicBezTo>
                    <a:pt x="144780" y="2685034"/>
                    <a:pt x="152400" y="2707894"/>
                    <a:pt x="152400" y="2723134"/>
                  </a:cubicBezTo>
                  <a:cubicBezTo>
                    <a:pt x="144780" y="2745994"/>
                    <a:pt x="129540" y="2753614"/>
                    <a:pt x="114300" y="2753614"/>
                  </a:cubicBezTo>
                  <a:cubicBezTo>
                    <a:pt x="106680" y="2753614"/>
                    <a:pt x="106680" y="2753614"/>
                    <a:pt x="106680" y="2753614"/>
                  </a:cubicBezTo>
                  <a:close/>
                  <a:moveTo>
                    <a:pt x="6634480" y="2540000"/>
                  </a:moveTo>
                  <a:cubicBezTo>
                    <a:pt x="6634480" y="2517140"/>
                    <a:pt x="6642100" y="2494280"/>
                    <a:pt x="6664960" y="2494280"/>
                  </a:cubicBezTo>
                  <a:cubicBezTo>
                    <a:pt x="6687820" y="2486660"/>
                    <a:pt x="6703060" y="2494280"/>
                    <a:pt x="6710680" y="2517140"/>
                  </a:cubicBezTo>
                  <a:cubicBezTo>
                    <a:pt x="6718300" y="2540000"/>
                    <a:pt x="6703060" y="2562860"/>
                    <a:pt x="6687820" y="2562860"/>
                  </a:cubicBezTo>
                  <a:cubicBezTo>
                    <a:pt x="6680200" y="2562860"/>
                    <a:pt x="6680200" y="2562860"/>
                    <a:pt x="6672580" y="2562860"/>
                  </a:cubicBezTo>
                  <a:cubicBezTo>
                    <a:pt x="6657340" y="2562860"/>
                    <a:pt x="6642100" y="2555240"/>
                    <a:pt x="6634480" y="2540000"/>
                  </a:cubicBezTo>
                  <a:close/>
                  <a:moveTo>
                    <a:pt x="152527" y="2547620"/>
                  </a:moveTo>
                  <a:cubicBezTo>
                    <a:pt x="129667" y="2540000"/>
                    <a:pt x="122047" y="2517140"/>
                    <a:pt x="129667" y="2501900"/>
                  </a:cubicBezTo>
                  <a:cubicBezTo>
                    <a:pt x="129667" y="2479040"/>
                    <a:pt x="152527" y="2463800"/>
                    <a:pt x="175387" y="2471420"/>
                  </a:cubicBezTo>
                  <a:cubicBezTo>
                    <a:pt x="190627" y="2479040"/>
                    <a:pt x="205867" y="2501900"/>
                    <a:pt x="198247" y="2517140"/>
                  </a:cubicBezTo>
                  <a:cubicBezTo>
                    <a:pt x="198247" y="2532380"/>
                    <a:pt x="183007" y="2547620"/>
                    <a:pt x="167767" y="2547620"/>
                  </a:cubicBezTo>
                  <a:cubicBezTo>
                    <a:pt x="160147" y="2547620"/>
                    <a:pt x="160147" y="2547620"/>
                    <a:pt x="152527" y="2547620"/>
                  </a:cubicBezTo>
                  <a:close/>
                  <a:moveTo>
                    <a:pt x="6573520" y="2334006"/>
                  </a:moveTo>
                  <a:cubicBezTo>
                    <a:pt x="6565900" y="2318766"/>
                    <a:pt x="6581139" y="2295906"/>
                    <a:pt x="6596380" y="2288286"/>
                  </a:cubicBezTo>
                  <a:cubicBezTo>
                    <a:pt x="6619239" y="2280666"/>
                    <a:pt x="6642100" y="2288286"/>
                    <a:pt x="6649720" y="2311146"/>
                  </a:cubicBezTo>
                  <a:cubicBezTo>
                    <a:pt x="6657339" y="2334006"/>
                    <a:pt x="6642100" y="2349246"/>
                    <a:pt x="6626860" y="2356866"/>
                  </a:cubicBezTo>
                  <a:cubicBezTo>
                    <a:pt x="6619239" y="2364486"/>
                    <a:pt x="6611620" y="2364486"/>
                    <a:pt x="6611620" y="2364486"/>
                  </a:cubicBezTo>
                  <a:cubicBezTo>
                    <a:pt x="6596380" y="2364486"/>
                    <a:pt x="6581139" y="2349246"/>
                    <a:pt x="6573520" y="2334006"/>
                  </a:cubicBezTo>
                  <a:close/>
                  <a:moveTo>
                    <a:pt x="213487" y="2341626"/>
                  </a:moveTo>
                  <a:cubicBezTo>
                    <a:pt x="198247" y="2334006"/>
                    <a:pt x="183007" y="2311146"/>
                    <a:pt x="190627" y="2288159"/>
                  </a:cubicBezTo>
                  <a:cubicBezTo>
                    <a:pt x="198247" y="2272919"/>
                    <a:pt x="221107" y="2257679"/>
                    <a:pt x="243967" y="2265299"/>
                  </a:cubicBezTo>
                  <a:cubicBezTo>
                    <a:pt x="259207" y="2272919"/>
                    <a:pt x="274447" y="2295779"/>
                    <a:pt x="266827" y="2318766"/>
                  </a:cubicBezTo>
                  <a:cubicBezTo>
                    <a:pt x="259207" y="2334006"/>
                    <a:pt x="243967" y="2341626"/>
                    <a:pt x="228727" y="2341626"/>
                  </a:cubicBezTo>
                  <a:cubicBezTo>
                    <a:pt x="221107" y="2341626"/>
                    <a:pt x="221107" y="2341626"/>
                    <a:pt x="213487" y="2341626"/>
                  </a:cubicBezTo>
                  <a:close/>
                  <a:moveTo>
                    <a:pt x="6497320" y="2135632"/>
                  </a:moveTo>
                  <a:cubicBezTo>
                    <a:pt x="6489700" y="2120392"/>
                    <a:pt x="6504940" y="2097532"/>
                    <a:pt x="6520180" y="2089912"/>
                  </a:cubicBezTo>
                  <a:cubicBezTo>
                    <a:pt x="6543040" y="2082292"/>
                    <a:pt x="6565900" y="2089912"/>
                    <a:pt x="6573520" y="2105152"/>
                  </a:cubicBezTo>
                  <a:cubicBezTo>
                    <a:pt x="6581140" y="2128012"/>
                    <a:pt x="6565900" y="2150872"/>
                    <a:pt x="6550660" y="2158619"/>
                  </a:cubicBezTo>
                  <a:cubicBezTo>
                    <a:pt x="6543040" y="2158619"/>
                    <a:pt x="6543040" y="2158619"/>
                    <a:pt x="6535420" y="2158619"/>
                  </a:cubicBezTo>
                  <a:cubicBezTo>
                    <a:pt x="6520180" y="2158619"/>
                    <a:pt x="6504940" y="2150999"/>
                    <a:pt x="6497320" y="2135759"/>
                  </a:cubicBezTo>
                  <a:close/>
                  <a:moveTo>
                    <a:pt x="289814" y="2143379"/>
                  </a:moveTo>
                  <a:cubicBezTo>
                    <a:pt x="274574" y="2128139"/>
                    <a:pt x="259334" y="2112899"/>
                    <a:pt x="266954" y="2089912"/>
                  </a:cubicBezTo>
                  <a:cubicBezTo>
                    <a:pt x="274574" y="2067052"/>
                    <a:pt x="297434" y="2059432"/>
                    <a:pt x="320294" y="2067052"/>
                  </a:cubicBezTo>
                  <a:cubicBezTo>
                    <a:pt x="335534" y="2074672"/>
                    <a:pt x="350774" y="2097532"/>
                    <a:pt x="343154" y="2120519"/>
                  </a:cubicBezTo>
                  <a:cubicBezTo>
                    <a:pt x="335534" y="2135759"/>
                    <a:pt x="320294" y="2143379"/>
                    <a:pt x="305054" y="2143379"/>
                  </a:cubicBezTo>
                  <a:cubicBezTo>
                    <a:pt x="297434" y="2143379"/>
                    <a:pt x="297434" y="2143379"/>
                    <a:pt x="289814" y="2143379"/>
                  </a:cubicBezTo>
                  <a:close/>
                  <a:moveTo>
                    <a:pt x="6413373" y="1945005"/>
                  </a:moveTo>
                  <a:cubicBezTo>
                    <a:pt x="6405753" y="1922145"/>
                    <a:pt x="6413373" y="1899285"/>
                    <a:pt x="6428613" y="1891538"/>
                  </a:cubicBezTo>
                  <a:cubicBezTo>
                    <a:pt x="6451473" y="1883918"/>
                    <a:pt x="6474333" y="1891538"/>
                    <a:pt x="6481953" y="1914398"/>
                  </a:cubicBezTo>
                  <a:cubicBezTo>
                    <a:pt x="6489573" y="1929638"/>
                    <a:pt x="6481953" y="1952498"/>
                    <a:pt x="6466713" y="1960118"/>
                  </a:cubicBezTo>
                  <a:cubicBezTo>
                    <a:pt x="6459093" y="1967738"/>
                    <a:pt x="6451473" y="1967738"/>
                    <a:pt x="6443853" y="1967738"/>
                  </a:cubicBezTo>
                  <a:cubicBezTo>
                    <a:pt x="6436233" y="1967738"/>
                    <a:pt x="6420993" y="1960118"/>
                    <a:pt x="6413373" y="1944878"/>
                  </a:cubicBezTo>
                  <a:close/>
                  <a:moveTo>
                    <a:pt x="381254" y="1944878"/>
                  </a:moveTo>
                  <a:cubicBezTo>
                    <a:pt x="358394" y="1937258"/>
                    <a:pt x="350774" y="1914398"/>
                    <a:pt x="358394" y="1891411"/>
                  </a:cubicBezTo>
                  <a:cubicBezTo>
                    <a:pt x="373634" y="1876171"/>
                    <a:pt x="396494" y="1868551"/>
                    <a:pt x="411734" y="1876171"/>
                  </a:cubicBezTo>
                  <a:cubicBezTo>
                    <a:pt x="426974" y="1883791"/>
                    <a:pt x="434594" y="1906651"/>
                    <a:pt x="426974" y="1929638"/>
                  </a:cubicBezTo>
                  <a:cubicBezTo>
                    <a:pt x="419354" y="1937258"/>
                    <a:pt x="411734" y="1944878"/>
                    <a:pt x="396494" y="1944878"/>
                  </a:cubicBezTo>
                  <a:cubicBezTo>
                    <a:pt x="388874" y="1944878"/>
                    <a:pt x="381254" y="1944878"/>
                    <a:pt x="381254" y="1944878"/>
                  </a:cubicBezTo>
                  <a:close/>
                  <a:moveTo>
                    <a:pt x="6314186" y="1754124"/>
                  </a:moveTo>
                  <a:cubicBezTo>
                    <a:pt x="6306566" y="1738884"/>
                    <a:pt x="6306566" y="1716024"/>
                    <a:pt x="6329426" y="1708404"/>
                  </a:cubicBezTo>
                  <a:cubicBezTo>
                    <a:pt x="6344666" y="1693164"/>
                    <a:pt x="6367526" y="1700784"/>
                    <a:pt x="6382766" y="1716024"/>
                  </a:cubicBezTo>
                  <a:cubicBezTo>
                    <a:pt x="6390386" y="1738884"/>
                    <a:pt x="6382766" y="1761744"/>
                    <a:pt x="6367526" y="1769491"/>
                  </a:cubicBezTo>
                  <a:cubicBezTo>
                    <a:pt x="6359906" y="1777111"/>
                    <a:pt x="6352286" y="1777111"/>
                    <a:pt x="6344666" y="1777111"/>
                  </a:cubicBezTo>
                  <a:cubicBezTo>
                    <a:pt x="6329426" y="1777111"/>
                    <a:pt x="6321806" y="1769491"/>
                    <a:pt x="6314186" y="1754251"/>
                  </a:cubicBezTo>
                  <a:close/>
                  <a:moveTo>
                    <a:pt x="480441" y="1754251"/>
                  </a:moveTo>
                  <a:cubicBezTo>
                    <a:pt x="457581" y="1746631"/>
                    <a:pt x="449961" y="1723771"/>
                    <a:pt x="465201" y="1700784"/>
                  </a:cubicBezTo>
                  <a:cubicBezTo>
                    <a:pt x="472821" y="1685544"/>
                    <a:pt x="495681" y="1677924"/>
                    <a:pt x="518541" y="1685544"/>
                  </a:cubicBezTo>
                  <a:cubicBezTo>
                    <a:pt x="533781" y="1700784"/>
                    <a:pt x="541401" y="1723644"/>
                    <a:pt x="526161" y="1739011"/>
                  </a:cubicBezTo>
                  <a:cubicBezTo>
                    <a:pt x="518541" y="1754251"/>
                    <a:pt x="510921" y="1761871"/>
                    <a:pt x="495681" y="1761871"/>
                  </a:cubicBezTo>
                  <a:cubicBezTo>
                    <a:pt x="488061" y="1761871"/>
                    <a:pt x="480441" y="1754251"/>
                    <a:pt x="480441" y="1754251"/>
                  </a:cubicBezTo>
                  <a:close/>
                  <a:moveTo>
                    <a:pt x="6199886" y="1578737"/>
                  </a:moveTo>
                  <a:cubicBezTo>
                    <a:pt x="6199886" y="1571117"/>
                    <a:pt x="6199886" y="1571117"/>
                    <a:pt x="6199886" y="1571117"/>
                  </a:cubicBezTo>
                  <a:cubicBezTo>
                    <a:pt x="6184646" y="1555877"/>
                    <a:pt x="6192266" y="1533017"/>
                    <a:pt x="6207506" y="1517650"/>
                  </a:cubicBezTo>
                  <a:cubicBezTo>
                    <a:pt x="6230366" y="1510030"/>
                    <a:pt x="6253226" y="1510030"/>
                    <a:pt x="6260846" y="1532890"/>
                  </a:cubicBezTo>
                  <a:cubicBezTo>
                    <a:pt x="6268466" y="1532890"/>
                    <a:pt x="6268466" y="1532890"/>
                    <a:pt x="6268466" y="1532890"/>
                  </a:cubicBezTo>
                  <a:cubicBezTo>
                    <a:pt x="6276086" y="1555750"/>
                    <a:pt x="6276086" y="1578610"/>
                    <a:pt x="6253226" y="1586357"/>
                  </a:cubicBezTo>
                  <a:cubicBezTo>
                    <a:pt x="6245606" y="1593977"/>
                    <a:pt x="6237986" y="1593977"/>
                    <a:pt x="6230366" y="1593977"/>
                  </a:cubicBezTo>
                  <a:cubicBezTo>
                    <a:pt x="6222746" y="1593977"/>
                    <a:pt x="6207506" y="1586357"/>
                    <a:pt x="6199886" y="1578737"/>
                  </a:cubicBezTo>
                  <a:close/>
                  <a:moveTo>
                    <a:pt x="587248" y="1571117"/>
                  </a:moveTo>
                  <a:cubicBezTo>
                    <a:pt x="572008" y="1555877"/>
                    <a:pt x="564388" y="1533017"/>
                    <a:pt x="579628" y="1517650"/>
                  </a:cubicBezTo>
                  <a:cubicBezTo>
                    <a:pt x="587248" y="1502410"/>
                    <a:pt x="610108" y="1494790"/>
                    <a:pt x="632968" y="1510030"/>
                  </a:cubicBezTo>
                  <a:cubicBezTo>
                    <a:pt x="648208" y="1517650"/>
                    <a:pt x="655828" y="1540510"/>
                    <a:pt x="640588" y="1563497"/>
                  </a:cubicBezTo>
                  <a:cubicBezTo>
                    <a:pt x="632968" y="1571117"/>
                    <a:pt x="625348" y="1578737"/>
                    <a:pt x="610108" y="1578737"/>
                  </a:cubicBezTo>
                  <a:cubicBezTo>
                    <a:pt x="602488" y="1578737"/>
                    <a:pt x="594868" y="1578737"/>
                    <a:pt x="587248" y="1571117"/>
                  </a:cubicBezTo>
                  <a:close/>
                  <a:moveTo>
                    <a:pt x="6077839" y="1403223"/>
                  </a:moveTo>
                  <a:cubicBezTo>
                    <a:pt x="6062599" y="1380363"/>
                    <a:pt x="6070219" y="1357503"/>
                    <a:pt x="6085459" y="1349756"/>
                  </a:cubicBezTo>
                  <a:cubicBezTo>
                    <a:pt x="6100699" y="1334516"/>
                    <a:pt x="6123559" y="1334516"/>
                    <a:pt x="6138799" y="1357376"/>
                  </a:cubicBezTo>
                  <a:cubicBezTo>
                    <a:pt x="6146419" y="1372616"/>
                    <a:pt x="6146419" y="1395476"/>
                    <a:pt x="6131179" y="1410843"/>
                  </a:cubicBezTo>
                  <a:cubicBezTo>
                    <a:pt x="6123559" y="1410843"/>
                    <a:pt x="6115939" y="1418463"/>
                    <a:pt x="6108319" y="1418463"/>
                  </a:cubicBezTo>
                  <a:cubicBezTo>
                    <a:pt x="6093079" y="1418463"/>
                    <a:pt x="6085459" y="1410843"/>
                    <a:pt x="6077839" y="1403223"/>
                  </a:cubicBezTo>
                  <a:close/>
                  <a:moveTo>
                    <a:pt x="709168" y="1395603"/>
                  </a:moveTo>
                  <a:cubicBezTo>
                    <a:pt x="693928" y="1380363"/>
                    <a:pt x="693928" y="1357503"/>
                    <a:pt x="701548" y="1342136"/>
                  </a:cubicBezTo>
                  <a:cubicBezTo>
                    <a:pt x="716788" y="1326896"/>
                    <a:pt x="739648" y="1319276"/>
                    <a:pt x="754888" y="1334516"/>
                  </a:cubicBezTo>
                  <a:cubicBezTo>
                    <a:pt x="777748" y="1349756"/>
                    <a:pt x="777748" y="1372616"/>
                    <a:pt x="762508" y="1387983"/>
                  </a:cubicBezTo>
                  <a:cubicBezTo>
                    <a:pt x="754888" y="1395603"/>
                    <a:pt x="747268" y="1403223"/>
                    <a:pt x="732028" y="1403223"/>
                  </a:cubicBezTo>
                  <a:cubicBezTo>
                    <a:pt x="724408" y="1403223"/>
                    <a:pt x="716788" y="1403223"/>
                    <a:pt x="709168" y="1395603"/>
                  </a:cubicBezTo>
                  <a:close/>
                  <a:moveTo>
                    <a:pt x="5940552" y="1235456"/>
                  </a:moveTo>
                  <a:cubicBezTo>
                    <a:pt x="5932932" y="1220216"/>
                    <a:pt x="5932932" y="1197356"/>
                    <a:pt x="5948172" y="1181989"/>
                  </a:cubicBezTo>
                  <a:cubicBezTo>
                    <a:pt x="5963412" y="1166749"/>
                    <a:pt x="5986272" y="1166749"/>
                    <a:pt x="6001512" y="1181989"/>
                  </a:cubicBezTo>
                  <a:cubicBezTo>
                    <a:pt x="6016752" y="1204849"/>
                    <a:pt x="6009132" y="1227709"/>
                    <a:pt x="5993892" y="1243076"/>
                  </a:cubicBezTo>
                  <a:cubicBezTo>
                    <a:pt x="5986272" y="1243076"/>
                    <a:pt x="5978652" y="1250696"/>
                    <a:pt x="5971032" y="1250696"/>
                  </a:cubicBezTo>
                  <a:cubicBezTo>
                    <a:pt x="5963412" y="1250696"/>
                    <a:pt x="5948172" y="1243076"/>
                    <a:pt x="5940552" y="1235456"/>
                  </a:cubicBezTo>
                  <a:close/>
                  <a:moveTo>
                    <a:pt x="846455" y="1227836"/>
                  </a:moveTo>
                  <a:cubicBezTo>
                    <a:pt x="831215" y="1212596"/>
                    <a:pt x="831215" y="1189736"/>
                    <a:pt x="838835" y="1174369"/>
                  </a:cubicBezTo>
                  <a:cubicBezTo>
                    <a:pt x="854075" y="1159129"/>
                    <a:pt x="876935" y="1159129"/>
                    <a:pt x="892175" y="1174369"/>
                  </a:cubicBezTo>
                  <a:cubicBezTo>
                    <a:pt x="907415" y="1181989"/>
                    <a:pt x="915035" y="1204849"/>
                    <a:pt x="899795" y="1227836"/>
                  </a:cubicBezTo>
                  <a:cubicBezTo>
                    <a:pt x="892175" y="1235456"/>
                    <a:pt x="884555" y="1235456"/>
                    <a:pt x="869315" y="1235456"/>
                  </a:cubicBezTo>
                  <a:cubicBezTo>
                    <a:pt x="861695" y="1235456"/>
                    <a:pt x="854075" y="1235456"/>
                    <a:pt x="846455" y="1227836"/>
                  </a:cubicBezTo>
                  <a:close/>
                  <a:moveTo>
                    <a:pt x="5803265" y="1082802"/>
                  </a:moveTo>
                  <a:cubicBezTo>
                    <a:pt x="5788025" y="1067562"/>
                    <a:pt x="5788025" y="1037082"/>
                    <a:pt x="5803265" y="1029335"/>
                  </a:cubicBezTo>
                  <a:cubicBezTo>
                    <a:pt x="5818505" y="1014095"/>
                    <a:pt x="5841365" y="1014095"/>
                    <a:pt x="5856605" y="1029335"/>
                  </a:cubicBezTo>
                  <a:cubicBezTo>
                    <a:pt x="5871845" y="1044575"/>
                    <a:pt x="5871845" y="1067435"/>
                    <a:pt x="5856605" y="1082802"/>
                  </a:cubicBezTo>
                  <a:cubicBezTo>
                    <a:pt x="5848985" y="1090422"/>
                    <a:pt x="5833745" y="1090422"/>
                    <a:pt x="5826125" y="1090422"/>
                  </a:cubicBezTo>
                  <a:cubicBezTo>
                    <a:pt x="5818505" y="1090422"/>
                    <a:pt x="5810885" y="1090422"/>
                    <a:pt x="5803265" y="1082802"/>
                  </a:cubicBezTo>
                  <a:close/>
                  <a:moveTo>
                    <a:pt x="991362" y="1067562"/>
                  </a:moveTo>
                  <a:cubicBezTo>
                    <a:pt x="976122" y="1052322"/>
                    <a:pt x="976122" y="1029462"/>
                    <a:pt x="991362" y="1014095"/>
                  </a:cubicBezTo>
                  <a:cubicBezTo>
                    <a:pt x="1006602" y="998855"/>
                    <a:pt x="1029462" y="998855"/>
                    <a:pt x="1044702" y="1014095"/>
                  </a:cubicBezTo>
                  <a:cubicBezTo>
                    <a:pt x="1059942" y="1029335"/>
                    <a:pt x="1059942" y="1052195"/>
                    <a:pt x="1044702" y="1067562"/>
                  </a:cubicBezTo>
                  <a:cubicBezTo>
                    <a:pt x="1037082" y="1075182"/>
                    <a:pt x="1029462" y="1082802"/>
                    <a:pt x="1014222" y="1082802"/>
                  </a:cubicBezTo>
                  <a:cubicBezTo>
                    <a:pt x="1006602" y="1082802"/>
                    <a:pt x="998982" y="1075182"/>
                    <a:pt x="991362" y="1067562"/>
                  </a:cubicBezTo>
                  <a:close/>
                  <a:moveTo>
                    <a:pt x="5643118" y="930275"/>
                  </a:moveTo>
                  <a:cubicBezTo>
                    <a:pt x="5627878" y="922655"/>
                    <a:pt x="5627878" y="892175"/>
                    <a:pt x="5643118" y="876808"/>
                  </a:cubicBezTo>
                  <a:cubicBezTo>
                    <a:pt x="5658358" y="861568"/>
                    <a:pt x="5681218" y="861568"/>
                    <a:pt x="5696458" y="876808"/>
                  </a:cubicBezTo>
                  <a:cubicBezTo>
                    <a:pt x="5711698" y="892048"/>
                    <a:pt x="5711698" y="914908"/>
                    <a:pt x="5704078" y="930275"/>
                  </a:cubicBezTo>
                  <a:cubicBezTo>
                    <a:pt x="5696458" y="937895"/>
                    <a:pt x="5681218" y="945515"/>
                    <a:pt x="5673598" y="945515"/>
                  </a:cubicBezTo>
                  <a:cubicBezTo>
                    <a:pt x="5665978" y="945515"/>
                    <a:pt x="5650738" y="937895"/>
                    <a:pt x="5643118" y="930275"/>
                  </a:cubicBezTo>
                  <a:close/>
                  <a:moveTo>
                    <a:pt x="1143889" y="922655"/>
                  </a:moveTo>
                  <a:cubicBezTo>
                    <a:pt x="1128649" y="907415"/>
                    <a:pt x="1128649" y="876935"/>
                    <a:pt x="1143889" y="869188"/>
                  </a:cubicBezTo>
                  <a:cubicBezTo>
                    <a:pt x="1159129" y="853948"/>
                    <a:pt x="1189609" y="853948"/>
                    <a:pt x="1197229" y="869188"/>
                  </a:cubicBezTo>
                  <a:cubicBezTo>
                    <a:pt x="1212469" y="884428"/>
                    <a:pt x="1212469" y="907288"/>
                    <a:pt x="1197229" y="922655"/>
                  </a:cubicBezTo>
                  <a:cubicBezTo>
                    <a:pt x="1189609" y="930275"/>
                    <a:pt x="1181989" y="930275"/>
                    <a:pt x="1174369" y="930275"/>
                  </a:cubicBezTo>
                  <a:cubicBezTo>
                    <a:pt x="1159129" y="930275"/>
                    <a:pt x="1151509" y="930275"/>
                    <a:pt x="1143889" y="922655"/>
                  </a:cubicBezTo>
                  <a:close/>
                  <a:moveTo>
                    <a:pt x="5482971" y="792861"/>
                  </a:moveTo>
                  <a:cubicBezTo>
                    <a:pt x="5467731" y="785241"/>
                    <a:pt x="5467731" y="762381"/>
                    <a:pt x="5475351" y="739394"/>
                  </a:cubicBezTo>
                  <a:cubicBezTo>
                    <a:pt x="5490591" y="724154"/>
                    <a:pt x="5513451" y="724154"/>
                    <a:pt x="5528691" y="739394"/>
                  </a:cubicBezTo>
                  <a:cubicBezTo>
                    <a:pt x="5551551" y="747014"/>
                    <a:pt x="5551551" y="769874"/>
                    <a:pt x="5536311" y="792861"/>
                  </a:cubicBezTo>
                  <a:cubicBezTo>
                    <a:pt x="5528691" y="800481"/>
                    <a:pt x="5521071" y="808101"/>
                    <a:pt x="5505831" y="808101"/>
                  </a:cubicBezTo>
                  <a:cubicBezTo>
                    <a:pt x="5498211" y="808101"/>
                    <a:pt x="5490591" y="800481"/>
                    <a:pt x="5482971" y="792861"/>
                  </a:cubicBezTo>
                  <a:close/>
                  <a:moveTo>
                    <a:pt x="1304036" y="777621"/>
                  </a:moveTo>
                  <a:cubicBezTo>
                    <a:pt x="1296416" y="762381"/>
                    <a:pt x="1296416" y="739521"/>
                    <a:pt x="1311656" y="724154"/>
                  </a:cubicBezTo>
                  <a:cubicBezTo>
                    <a:pt x="1326896" y="716534"/>
                    <a:pt x="1349756" y="716534"/>
                    <a:pt x="1364996" y="731774"/>
                  </a:cubicBezTo>
                  <a:cubicBezTo>
                    <a:pt x="1380236" y="747014"/>
                    <a:pt x="1372616" y="777494"/>
                    <a:pt x="1357376" y="785241"/>
                  </a:cubicBezTo>
                  <a:cubicBezTo>
                    <a:pt x="1349756" y="792861"/>
                    <a:pt x="1342136" y="792861"/>
                    <a:pt x="1334516" y="792861"/>
                  </a:cubicBezTo>
                  <a:cubicBezTo>
                    <a:pt x="1326896" y="792861"/>
                    <a:pt x="1311656" y="792861"/>
                    <a:pt x="1304036" y="777621"/>
                  </a:cubicBezTo>
                  <a:close/>
                  <a:moveTo>
                    <a:pt x="5315204" y="670814"/>
                  </a:moveTo>
                  <a:cubicBezTo>
                    <a:pt x="5299964" y="655574"/>
                    <a:pt x="5292344" y="632714"/>
                    <a:pt x="5307584" y="617347"/>
                  </a:cubicBezTo>
                  <a:cubicBezTo>
                    <a:pt x="5315204" y="602107"/>
                    <a:pt x="5338064" y="594487"/>
                    <a:pt x="5360924" y="609727"/>
                  </a:cubicBezTo>
                  <a:cubicBezTo>
                    <a:pt x="5376164" y="617347"/>
                    <a:pt x="5376164" y="640207"/>
                    <a:pt x="5368544" y="663194"/>
                  </a:cubicBezTo>
                  <a:cubicBezTo>
                    <a:pt x="5360924" y="670814"/>
                    <a:pt x="5345684" y="678434"/>
                    <a:pt x="5338064" y="678434"/>
                  </a:cubicBezTo>
                  <a:cubicBezTo>
                    <a:pt x="5330444" y="678434"/>
                    <a:pt x="5322824" y="678434"/>
                    <a:pt x="5315204" y="670814"/>
                  </a:cubicBezTo>
                  <a:close/>
                  <a:moveTo>
                    <a:pt x="1479423" y="655574"/>
                  </a:moveTo>
                  <a:cubicBezTo>
                    <a:pt x="1464183" y="632714"/>
                    <a:pt x="1471803" y="609854"/>
                    <a:pt x="1487043" y="602107"/>
                  </a:cubicBezTo>
                  <a:cubicBezTo>
                    <a:pt x="1502283" y="586867"/>
                    <a:pt x="1525143" y="594487"/>
                    <a:pt x="1540383" y="609727"/>
                  </a:cubicBezTo>
                  <a:cubicBezTo>
                    <a:pt x="1548003" y="624967"/>
                    <a:pt x="1548003" y="647827"/>
                    <a:pt x="1532763" y="663194"/>
                  </a:cubicBezTo>
                  <a:cubicBezTo>
                    <a:pt x="1525143" y="663194"/>
                    <a:pt x="1517523" y="670814"/>
                    <a:pt x="1509903" y="670814"/>
                  </a:cubicBezTo>
                  <a:cubicBezTo>
                    <a:pt x="1494663" y="670814"/>
                    <a:pt x="1487043" y="663194"/>
                    <a:pt x="1479423" y="655574"/>
                  </a:cubicBezTo>
                  <a:close/>
                  <a:moveTo>
                    <a:pt x="5139817" y="556387"/>
                  </a:moveTo>
                  <a:cubicBezTo>
                    <a:pt x="5116957" y="541147"/>
                    <a:pt x="5109337" y="518287"/>
                    <a:pt x="5124577" y="502920"/>
                  </a:cubicBezTo>
                  <a:cubicBezTo>
                    <a:pt x="5132197" y="487680"/>
                    <a:pt x="5155057" y="480060"/>
                    <a:pt x="5177917" y="487680"/>
                  </a:cubicBezTo>
                  <a:cubicBezTo>
                    <a:pt x="5193157" y="502920"/>
                    <a:pt x="5200777" y="525780"/>
                    <a:pt x="5185537" y="541147"/>
                  </a:cubicBezTo>
                  <a:cubicBezTo>
                    <a:pt x="5185537" y="556387"/>
                    <a:pt x="5170297" y="564007"/>
                    <a:pt x="5155057" y="564007"/>
                  </a:cubicBezTo>
                  <a:cubicBezTo>
                    <a:pt x="5147437" y="564007"/>
                    <a:pt x="5139817" y="556387"/>
                    <a:pt x="5139817" y="556387"/>
                  </a:cubicBezTo>
                  <a:close/>
                  <a:moveTo>
                    <a:pt x="1654810" y="533527"/>
                  </a:moveTo>
                  <a:cubicBezTo>
                    <a:pt x="1647190" y="518287"/>
                    <a:pt x="1654810" y="495427"/>
                    <a:pt x="1670050" y="480060"/>
                  </a:cubicBezTo>
                  <a:cubicBezTo>
                    <a:pt x="1685290" y="472440"/>
                    <a:pt x="1708150" y="480060"/>
                    <a:pt x="1723390" y="495300"/>
                  </a:cubicBezTo>
                  <a:cubicBezTo>
                    <a:pt x="1731010" y="510540"/>
                    <a:pt x="1723390" y="533400"/>
                    <a:pt x="1708150" y="548767"/>
                  </a:cubicBezTo>
                  <a:cubicBezTo>
                    <a:pt x="1700530" y="548767"/>
                    <a:pt x="1692910" y="556387"/>
                    <a:pt x="1685290" y="556387"/>
                  </a:cubicBezTo>
                  <a:cubicBezTo>
                    <a:pt x="1677670" y="556387"/>
                    <a:pt x="1662430" y="548767"/>
                    <a:pt x="1654810" y="533527"/>
                  </a:cubicBezTo>
                  <a:close/>
                  <a:moveTo>
                    <a:pt x="4949190" y="449580"/>
                  </a:moveTo>
                  <a:cubicBezTo>
                    <a:pt x="4933950" y="441960"/>
                    <a:pt x="4926330" y="419100"/>
                    <a:pt x="4933950" y="403860"/>
                  </a:cubicBezTo>
                  <a:cubicBezTo>
                    <a:pt x="4949190" y="381000"/>
                    <a:pt x="4972050" y="373380"/>
                    <a:pt x="4987290" y="381000"/>
                  </a:cubicBezTo>
                  <a:cubicBezTo>
                    <a:pt x="5002530" y="396240"/>
                    <a:pt x="5010150" y="419100"/>
                    <a:pt x="5002530" y="434467"/>
                  </a:cubicBezTo>
                  <a:cubicBezTo>
                    <a:pt x="4994910" y="449707"/>
                    <a:pt x="4979670" y="457327"/>
                    <a:pt x="4972050" y="457327"/>
                  </a:cubicBezTo>
                  <a:cubicBezTo>
                    <a:pt x="4964430" y="457327"/>
                    <a:pt x="4956810" y="457327"/>
                    <a:pt x="4949190" y="449707"/>
                  </a:cubicBezTo>
                  <a:close/>
                  <a:moveTo>
                    <a:pt x="1845437" y="426847"/>
                  </a:moveTo>
                  <a:cubicBezTo>
                    <a:pt x="1830197" y="411607"/>
                    <a:pt x="1837817" y="388747"/>
                    <a:pt x="1860677" y="381127"/>
                  </a:cubicBezTo>
                  <a:cubicBezTo>
                    <a:pt x="1875917" y="365887"/>
                    <a:pt x="1898777" y="373507"/>
                    <a:pt x="1906397" y="396367"/>
                  </a:cubicBezTo>
                  <a:cubicBezTo>
                    <a:pt x="1921637" y="411607"/>
                    <a:pt x="1914017" y="434467"/>
                    <a:pt x="1891157" y="442087"/>
                  </a:cubicBezTo>
                  <a:cubicBezTo>
                    <a:pt x="1891157" y="449707"/>
                    <a:pt x="1883537" y="449707"/>
                    <a:pt x="1875917" y="449707"/>
                  </a:cubicBezTo>
                  <a:cubicBezTo>
                    <a:pt x="1860677" y="449707"/>
                    <a:pt x="1845437" y="442087"/>
                    <a:pt x="1845437" y="426847"/>
                  </a:cubicBezTo>
                  <a:close/>
                  <a:moveTo>
                    <a:pt x="4758563" y="358140"/>
                  </a:moveTo>
                  <a:cubicBezTo>
                    <a:pt x="4743323" y="350520"/>
                    <a:pt x="4735703" y="327660"/>
                    <a:pt x="4743323" y="312420"/>
                  </a:cubicBezTo>
                  <a:cubicBezTo>
                    <a:pt x="4750943" y="289560"/>
                    <a:pt x="4773803" y="281940"/>
                    <a:pt x="4789043" y="289560"/>
                  </a:cubicBezTo>
                  <a:cubicBezTo>
                    <a:pt x="4811903" y="297180"/>
                    <a:pt x="4819523" y="320040"/>
                    <a:pt x="4811903" y="343027"/>
                  </a:cubicBezTo>
                  <a:cubicBezTo>
                    <a:pt x="4804283" y="358267"/>
                    <a:pt x="4789043" y="365887"/>
                    <a:pt x="4773803" y="365887"/>
                  </a:cubicBezTo>
                  <a:cubicBezTo>
                    <a:pt x="4773803" y="365887"/>
                    <a:pt x="4766183" y="365887"/>
                    <a:pt x="4758563" y="358267"/>
                  </a:cubicBezTo>
                  <a:close/>
                  <a:moveTo>
                    <a:pt x="2036064" y="335407"/>
                  </a:moveTo>
                  <a:cubicBezTo>
                    <a:pt x="2028444" y="312547"/>
                    <a:pt x="2036064" y="289687"/>
                    <a:pt x="2051304" y="281940"/>
                  </a:cubicBezTo>
                  <a:cubicBezTo>
                    <a:pt x="2074164" y="274320"/>
                    <a:pt x="2097024" y="281940"/>
                    <a:pt x="2104644" y="304800"/>
                  </a:cubicBezTo>
                  <a:cubicBezTo>
                    <a:pt x="2112264" y="320040"/>
                    <a:pt x="2104644" y="342900"/>
                    <a:pt x="2081784" y="358267"/>
                  </a:cubicBezTo>
                  <a:cubicBezTo>
                    <a:pt x="2081784" y="358267"/>
                    <a:pt x="2074164" y="358267"/>
                    <a:pt x="2066544" y="358267"/>
                  </a:cubicBezTo>
                  <a:cubicBezTo>
                    <a:pt x="2051304" y="358267"/>
                    <a:pt x="2043684" y="350647"/>
                    <a:pt x="2036064" y="335407"/>
                  </a:cubicBezTo>
                  <a:close/>
                  <a:moveTo>
                    <a:pt x="4567809" y="281940"/>
                  </a:moveTo>
                  <a:cubicBezTo>
                    <a:pt x="4544949" y="274320"/>
                    <a:pt x="4537329" y="251460"/>
                    <a:pt x="4544949" y="228473"/>
                  </a:cubicBezTo>
                  <a:cubicBezTo>
                    <a:pt x="4552569" y="213233"/>
                    <a:pt x="4567809" y="205613"/>
                    <a:pt x="4590669" y="213233"/>
                  </a:cubicBezTo>
                  <a:cubicBezTo>
                    <a:pt x="4613529" y="213233"/>
                    <a:pt x="4621149" y="236093"/>
                    <a:pt x="4613529" y="258953"/>
                  </a:cubicBezTo>
                  <a:cubicBezTo>
                    <a:pt x="4605909" y="274193"/>
                    <a:pt x="4590669" y="281813"/>
                    <a:pt x="4575429" y="281813"/>
                  </a:cubicBezTo>
                  <a:cubicBezTo>
                    <a:pt x="4575429" y="281813"/>
                    <a:pt x="4567809" y="281813"/>
                    <a:pt x="4567809" y="281813"/>
                  </a:cubicBezTo>
                  <a:close/>
                  <a:moveTo>
                    <a:pt x="2234311" y="251333"/>
                  </a:moveTo>
                  <a:cubicBezTo>
                    <a:pt x="2226691" y="236093"/>
                    <a:pt x="2234311" y="213233"/>
                    <a:pt x="2257171" y="205613"/>
                  </a:cubicBezTo>
                  <a:cubicBezTo>
                    <a:pt x="2272411" y="197993"/>
                    <a:pt x="2295271" y="205613"/>
                    <a:pt x="2302891" y="228473"/>
                  </a:cubicBezTo>
                  <a:cubicBezTo>
                    <a:pt x="2310511" y="243713"/>
                    <a:pt x="2302891" y="266573"/>
                    <a:pt x="2280031" y="274193"/>
                  </a:cubicBezTo>
                  <a:cubicBezTo>
                    <a:pt x="2280031" y="274193"/>
                    <a:pt x="2272411" y="281813"/>
                    <a:pt x="2272411" y="281813"/>
                  </a:cubicBezTo>
                  <a:cubicBezTo>
                    <a:pt x="2249551" y="281813"/>
                    <a:pt x="2241931" y="266573"/>
                    <a:pt x="2234311" y="251333"/>
                  </a:cubicBezTo>
                  <a:close/>
                  <a:moveTo>
                    <a:pt x="4361942" y="213233"/>
                  </a:moveTo>
                  <a:cubicBezTo>
                    <a:pt x="4346702" y="205613"/>
                    <a:pt x="4331462" y="190373"/>
                    <a:pt x="4339082" y="167513"/>
                  </a:cubicBezTo>
                  <a:cubicBezTo>
                    <a:pt x="4346702" y="144653"/>
                    <a:pt x="4361942" y="137033"/>
                    <a:pt x="4384802" y="144653"/>
                  </a:cubicBezTo>
                  <a:cubicBezTo>
                    <a:pt x="4407662" y="144653"/>
                    <a:pt x="4415282" y="167513"/>
                    <a:pt x="4407662" y="190373"/>
                  </a:cubicBezTo>
                  <a:cubicBezTo>
                    <a:pt x="4407662" y="205613"/>
                    <a:pt x="4392422" y="213233"/>
                    <a:pt x="4377182" y="213233"/>
                  </a:cubicBezTo>
                  <a:cubicBezTo>
                    <a:pt x="4369562" y="213233"/>
                    <a:pt x="4369562" y="213233"/>
                    <a:pt x="4361942" y="213233"/>
                  </a:cubicBezTo>
                  <a:close/>
                  <a:moveTo>
                    <a:pt x="2432558" y="182753"/>
                  </a:moveTo>
                  <a:cubicBezTo>
                    <a:pt x="2432558" y="167513"/>
                    <a:pt x="2440178" y="144653"/>
                    <a:pt x="2463038" y="137033"/>
                  </a:cubicBezTo>
                  <a:cubicBezTo>
                    <a:pt x="2478278" y="129413"/>
                    <a:pt x="2501138" y="144653"/>
                    <a:pt x="2508758" y="159893"/>
                  </a:cubicBezTo>
                  <a:cubicBezTo>
                    <a:pt x="2516378" y="182753"/>
                    <a:pt x="2501138" y="205613"/>
                    <a:pt x="2485898" y="213360"/>
                  </a:cubicBezTo>
                  <a:cubicBezTo>
                    <a:pt x="2478278" y="213360"/>
                    <a:pt x="2478278" y="213360"/>
                    <a:pt x="2470658" y="213360"/>
                  </a:cubicBezTo>
                  <a:cubicBezTo>
                    <a:pt x="2455418" y="213360"/>
                    <a:pt x="2440178" y="198120"/>
                    <a:pt x="2432558" y="182880"/>
                  </a:cubicBezTo>
                  <a:close/>
                  <a:moveTo>
                    <a:pt x="4155948" y="160020"/>
                  </a:moveTo>
                  <a:cubicBezTo>
                    <a:pt x="4140708" y="160020"/>
                    <a:pt x="4125468" y="137160"/>
                    <a:pt x="4133088" y="114300"/>
                  </a:cubicBezTo>
                  <a:cubicBezTo>
                    <a:pt x="4133088" y="91440"/>
                    <a:pt x="4155948" y="83820"/>
                    <a:pt x="4178808" y="83820"/>
                  </a:cubicBezTo>
                  <a:cubicBezTo>
                    <a:pt x="4194048" y="91440"/>
                    <a:pt x="4209288" y="114300"/>
                    <a:pt x="4201668" y="129540"/>
                  </a:cubicBezTo>
                  <a:cubicBezTo>
                    <a:pt x="4201668" y="152400"/>
                    <a:pt x="4186428" y="160020"/>
                    <a:pt x="4163568" y="160020"/>
                  </a:cubicBezTo>
                  <a:cubicBezTo>
                    <a:pt x="4163568" y="160020"/>
                    <a:pt x="4163568" y="160020"/>
                    <a:pt x="4155948" y="160020"/>
                  </a:cubicBezTo>
                  <a:close/>
                  <a:moveTo>
                    <a:pt x="2646045" y="129540"/>
                  </a:moveTo>
                  <a:cubicBezTo>
                    <a:pt x="2638425" y="106680"/>
                    <a:pt x="2653665" y="91440"/>
                    <a:pt x="2668905" y="83820"/>
                  </a:cubicBezTo>
                  <a:cubicBezTo>
                    <a:pt x="2691765" y="76200"/>
                    <a:pt x="2714625" y="91440"/>
                    <a:pt x="2714625" y="114300"/>
                  </a:cubicBezTo>
                  <a:cubicBezTo>
                    <a:pt x="2722245" y="129540"/>
                    <a:pt x="2707005" y="152400"/>
                    <a:pt x="2684145" y="160020"/>
                  </a:cubicBezTo>
                  <a:cubicBezTo>
                    <a:pt x="2684145" y="160020"/>
                    <a:pt x="2684145" y="160020"/>
                    <a:pt x="2676525" y="160020"/>
                  </a:cubicBezTo>
                  <a:cubicBezTo>
                    <a:pt x="2661285" y="160020"/>
                    <a:pt x="2646045" y="144780"/>
                    <a:pt x="2646045" y="129540"/>
                  </a:cubicBezTo>
                  <a:close/>
                  <a:moveTo>
                    <a:pt x="3950081" y="121920"/>
                  </a:moveTo>
                  <a:cubicBezTo>
                    <a:pt x="3927221" y="114300"/>
                    <a:pt x="3919601" y="99060"/>
                    <a:pt x="3919601" y="76200"/>
                  </a:cubicBezTo>
                  <a:cubicBezTo>
                    <a:pt x="3919601" y="53340"/>
                    <a:pt x="3942461" y="45720"/>
                    <a:pt x="3965321" y="45720"/>
                  </a:cubicBezTo>
                  <a:cubicBezTo>
                    <a:pt x="3980561" y="45720"/>
                    <a:pt x="3995801" y="68580"/>
                    <a:pt x="3995801" y="91440"/>
                  </a:cubicBezTo>
                  <a:cubicBezTo>
                    <a:pt x="3988181" y="106680"/>
                    <a:pt x="3972941" y="121920"/>
                    <a:pt x="3957701" y="121920"/>
                  </a:cubicBezTo>
                  <a:cubicBezTo>
                    <a:pt x="3957701" y="121920"/>
                    <a:pt x="3950081" y="121920"/>
                    <a:pt x="3950081" y="121920"/>
                  </a:cubicBezTo>
                  <a:close/>
                  <a:moveTo>
                    <a:pt x="2851912" y="83820"/>
                  </a:moveTo>
                  <a:cubicBezTo>
                    <a:pt x="2851912" y="68580"/>
                    <a:pt x="2867152" y="45720"/>
                    <a:pt x="2882392" y="45720"/>
                  </a:cubicBezTo>
                  <a:cubicBezTo>
                    <a:pt x="2905252" y="38100"/>
                    <a:pt x="2928112" y="53340"/>
                    <a:pt x="2928112" y="76200"/>
                  </a:cubicBezTo>
                  <a:cubicBezTo>
                    <a:pt x="2928112" y="99060"/>
                    <a:pt x="2920492" y="114300"/>
                    <a:pt x="2897632" y="121920"/>
                  </a:cubicBezTo>
                  <a:cubicBezTo>
                    <a:pt x="2897632" y="121920"/>
                    <a:pt x="2890012" y="121920"/>
                    <a:pt x="2890012" y="121920"/>
                  </a:cubicBezTo>
                  <a:cubicBezTo>
                    <a:pt x="2874772" y="121920"/>
                    <a:pt x="2851912" y="106680"/>
                    <a:pt x="2851912" y="83820"/>
                  </a:cubicBezTo>
                  <a:close/>
                  <a:moveTo>
                    <a:pt x="3744087" y="91440"/>
                  </a:moveTo>
                  <a:cubicBezTo>
                    <a:pt x="3721227" y="91440"/>
                    <a:pt x="3705987" y="76200"/>
                    <a:pt x="3705987" y="53340"/>
                  </a:cubicBezTo>
                  <a:cubicBezTo>
                    <a:pt x="3705987" y="30480"/>
                    <a:pt x="3728847" y="15240"/>
                    <a:pt x="3751707" y="15240"/>
                  </a:cubicBezTo>
                  <a:cubicBezTo>
                    <a:pt x="3766947" y="22860"/>
                    <a:pt x="3782187" y="38100"/>
                    <a:pt x="3782187" y="60960"/>
                  </a:cubicBezTo>
                  <a:cubicBezTo>
                    <a:pt x="3782187" y="76200"/>
                    <a:pt x="3766947" y="91440"/>
                    <a:pt x="3744087" y="91440"/>
                  </a:cubicBezTo>
                  <a:close/>
                  <a:moveTo>
                    <a:pt x="3065399" y="60960"/>
                  </a:moveTo>
                  <a:cubicBezTo>
                    <a:pt x="3065399" y="38100"/>
                    <a:pt x="3080639" y="15240"/>
                    <a:pt x="3095879" y="15240"/>
                  </a:cubicBezTo>
                  <a:cubicBezTo>
                    <a:pt x="3118739" y="15240"/>
                    <a:pt x="3141599" y="30480"/>
                    <a:pt x="3141599" y="53340"/>
                  </a:cubicBezTo>
                  <a:cubicBezTo>
                    <a:pt x="3141599" y="68580"/>
                    <a:pt x="3126359" y="91440"/>
                    <a:pt x="3103499" y="91440"/>
                  </a:cubicBezTo>
                  <a:cubicBezTo>
                    <a:pt x="3080639" y="91440"/>
                    <a:pt x="3065399" y="76200"/>
                    <a:pt x="3065399" y="60960"/>
                  </a:cubicBezTo>
                  <a:close/>
                  <a:moveTo>
                    <a:pt x="3530600" y="83820"/>
                  </a:moveTo>
                  <a:cubicBezTo>
                    <a:pt x="3507740" y="76200"/>
                    <a:pt x="3492500" y="60960"/>
                    <a:pt x="3492500" y="38100"/>
                  </a:cubicBezTo>
                  <a:cubicBezTo>
                    <a:pt x="3492500" y="22860"/>
                    <a:pt x="3507740" y="0"/>
                    <a:pt x="3530600" y="7620"/>
                  </a:cubicBezTo>
                  <a:cubicBezTo>
                    <a:pt x="3553460" y="7620"/>
                    <a:pt x="3568700" y="22860"/>
                    <a:pt x="3568700" y="45720"/>
                  </a:cubicBezTo>
                  <a:cubicBezTo>
                    <a:pt x="3568700" y="60960"/>
                    <a:pt x="3553460" y="83820"/>
                    <a:pt x="3530600" y="83820"/>
                  </a:cubicBezTo>
                  <a:close/>
                  <a:moveTo>
                    <a:pt x="3278886" y="45720"/>
                  </a:moveTo>
                  <a:cubicBezTo>
                    <a:pt x="3278886" y="22860"/>
                    <a:pt x="3294126" y="7620"/>
                    <a:pt x="3316986" y="0"/>
                  </a:cubicBezTo>
                  <a:cubicBezTo>
                    <a:pt x="3339846" y="0"/>
                    <a:pt x="3355086" y="22860"/>
                    <a:pt x="3355086" y="38100"/>
                  </a:cubicBezTo>
                  <a:cubicBezTo>
                    <a:pt x="3355086" y="60960"/>
                    <a:pt x="3339846" y="76200"/>
                    <a:pt x="3316986" y="76200"/>
                  </a:cubicBezTo>
                  <a:cubicBezTo>
                    <a:pt x="3294126" y="76200"/>
                    <a:pt x="3278886" y="60960"/>
                    <a:pt x="3278886" y="45720"/>
                  </a:cubicBezTo>
                  <a:close/>
                </a:path>
              </a:pathLst>
            </a:custGeom>
            <a:solidFill>
              <a:srgbClr val="BFBFB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34" name="Group 4"/>
          <p:cNvGrpSpPr/>
          <p:nvPr/>
        </p:nvGrpSpPr>
        <p:grpSpPr>
          <a:xfrm>
            <a:off x="15741424" y="652775"/>
            <a:ext cx="2223360" cy="2217960"/>
            <a:chOff x="15035760" y="2145960"/>
            <a:chExt cx="2223360" cy="2217960"/>
          </a:xfrm>
        </p:grpSpPr>
        <p:sp>
          <p:nvSpPr>
            <p:cNvPr id="135" name="Freeform 5"/>
            <p:cNvSpPr/>
            <p:nvPr/>
          </p:nvSpPr>
          <p:spPr>
            <a:xfrm>
              <a:off x="15035760" y="2145960"/>
              <a:ext cx="2223360" cy="2217960"/>
            </a:xfrm>
            <a:custGeom>
              <a:avLst/>
              <a:gdLst>
                <a:gd name="textAreaLeft" fmla="*/ 0 w 2223360"/>
                <a:gd name="textAreaRight" fmla="*/ 2223720 w 2223360"/>
                <a:gd name="textAreaTop" fmla="*/ 0 h 2217960"/>
                <a:gd name="textAreaBottom" fmla="*/ 2218320 h 2217960"/>
              </a:gdLst>
              <a:ahLst/>
              <a:cxnLst/>
              <a:rect l="textAreaLeft" t="textAreaTop" r="textAreaRight" b="textAreaBottom"/>
              <a:pathLst>
                <a:path w="2409190" h="2403348">
                  <a:moveTo>
                    <a:pt x="0" y="1201674"/>
                  </a:moveTo>
                  <a:cubicBezTo>
                    <a:pt x="0" y="537972"/>
                    <a:pt x="539242" y="0"/>
                    <a:pt x="1204595" y="0"/>
                  </a:cubicBezTo>
                  <a:cubicBezTo>
                    <a:pt x="1869948" y="0"/>
                    <a:pt x="2409190" y="537972"/>
                    <a:pt x="2409190" y="1201674"/>
                  </a:cubicBezTo>
                  <a:cubicBezTo>
                    <a:pt x="2409190" y="1865376"/>
                    <a:pt x="1869948" y="2403348"/>
                    <a:pt x="1204595" y="2403348"/>
                  </a:cubicBezTo>
                  <a:cubicBezTo>
                    <a:pt x="539242" y="2403348"/>
                    <a:pt x="0" y="1865376"/>
                    <a:pt x="0" y="1201674"/>
                  </a:cubicBezTo>
                  <a:close/>
                </a:path>
              </a:pathLst>
            </a:custGeom>
            <a:solidFill>
              <a:srgbClr val="397D5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/>
              <a:r>
                <a:rPr lang="en-US" sz="2000" b="1" strike="noStrike" spc="-1" dirty="0">
                  <a:solidFill>
                    <a:schemeClr val="bg1"/>
                  </a:solidFill>
                  <a:latin typeface="Arial"/>
                </a:rPr>
                <a:t>5.</a:t>
              </a:r>
            </a:p>
            <a:p>
              <a:pPr algn="ctr"/>
              <a:r>
                <a:rPr lang="en-US" sz="2000" b="1" spc="-1" dirty="0" err="1">
                  <a:solidFill>
                    <a:schemeClr val="bg1"/>
                  </a:solidFill>
                  <a:latin typeface="Arial"/>
                </a:rPr>
                <a:t>Tagihan</a:t>
              </a:r>
              <a:r>
                <a:rPr lang="en-US" sz="2000" b="1" spc="-1" dirty="0">
                  <a:solidFill>
                    <a:schemeClr val="bg1"/>
                  </a:solidFill>
                  <a:latin typeface="Arial"/>
                </a:rPr>
                <a:t> Kesehatan </a:t>
              </a:r>
              <a:r>
                <a:rPr lang="en-US" sz="2000" b="1" spc="-1" dirty="0" err="1">
                  <a:solidFill>
                    <a:schemeClr val="bg1"/>
                  </a:solidFill>
                  <a:latin typeface="Arial"/>
                </a:rPr>
                <a:t>Perokok</a:t>
              </a:r>
              <a:r>
                <a:rPr lang="en-US" sz="2000" b="1" spc="-1" dirty="0">
                  <a:solidFill>
                    <a:schemeClr val="bg1"/>
                  </a:solidFill>
                  <a:latin typeface="Arial"/>
                </a:rPr>
                <a:t> </a:t>
              </a:r>
              <a:r>
                <a:rPr lang="en-US" sz="2000" b="1" spc="-1" dirty="0" err="1">
                  <a:solidFill>
                    <a:schemeClr val="bg1"/>
                  </a:solidFill>
                  <a:latin typeface="Arial"/>
                </a:rPr>
                <a:t>lebih</a:t>
              </a:r>
              <a:r>
                <a:rPr lang="en-US" sz="2000" b="1" spc="-1" dirty="0">
                  <a:solidFill>
                    <a:schemeClr val="bg1"/>
                  </a:solidFill>
                  <a:latin typeface="Arial"/>
                </a:rPr>
                <a:t> </a:t>
              </a:r>
              <a:r>
                <a:rPr lang="en-US" sz="2000" b="1" spc="-1" dirty="0" err="1">
                  <a:solidFill>
                    <a:schemeClr val="bg1"/>
                  </a:solidFill>
                  <a:latin typeface="Arial"/>
                </a:rPr>
                <a:t>tinggi</a:t>
              </a:r>
              <a:r>
                <a:rPr lang="en-US" sz="2000" b="1" spc="-1" dirty="0">
                  <a:solidFill>
                    <a:schemeClr val="bg1"/>
                  </a:solidFill>
                  <a:latin typeface="Arial"/>
                </a:rPr>
                <a:t> </a:t>
              </a:r>
              <a:r>
                <a:rPr lang="en-US" sz="2000" b="1" spc="-1" dirty="0" err="1">
                  <a:solidFill>
                    <a:schemeClr val="bg1"/>
                  </a:solidFill>
                  <a:latin typeface="Arial"/>
                </a:rPr>
                <a:t>dari</a:t>
              </a:r>
              <a:r>
                <a:rPr lang="en-US" sz="2000" b="1" spc="-1" dirty="0">
                  <a:solidFill>
                    <a:schemeClr val="bg1"/>
                  </a:solidFill>
                  <a:latin typeface="Arial"/>
                </a:rPr>
                <a:t> non-</a:t>
              </a:r>
              <a:r>
                <a:rPr lang="en-US" sz="2000" b="1" spc="-1" dirty="0" err="1">
                  <a:solidFill>
                    <a:schemeClr val="bg1"/>
                  </a:solidFill>
                  <a:latin typeface="Arial"/>
                </a:rPr>
                <a:t>perokok</a:t>
              </a:r>
              <a:endParaRPr lang="en-US" sz="2000" b="1" strike="noStrike" spc="-1" dirty="0">
                <a:solidFill>
                  <a:schemeClr val="bg1"/>
                </a:solidFill>
                <a:latin typeface="Arial"/>
              </a:endParaRPr>
            </a:p>
          </p:txBody>
        </p:sp>
      </p:grpSp>
      <p:grpSp>
        <p:nvGrpSpPr>
          <p:cNvPr id="139" name="Group 9"/>
          <p:cNvGrpSpPr/>
          <p:nvPr/>
        </p:nvGrpSpPr>
        <p:grpSpPr>
          <a:xfrm>
            <a:off x="15966773" y="5210631"/>
            <a:ext cx="2223360" cy="2217960"/>
            <a:chOff x="15035760" y="7039800"/>
            <a:chExt cx="2223360" cy="2217960"/>
          </a:xfrm>
        </p:grpSpPr>
        <p:sp>
          <p:nvSpPr>
            <p:cNvPr id="140" name="Freeform 10"/>
            <p:cNvSpPr/>
            <p:nvPr/>
          </p:nvSpPr>
          <p:spPr>
            <a:xfrm>
              <a:off x="15035760" y="7039800"/>
              <a:ext cx="2223360" cy="2217960"/>
            </a:xfrm>
            <a:custGeom>
              <a:avLst/>
              <a:gdLst>
                <a:gd name="textAreaLeft" fmla="*/ 0 w 2223360"/>
                <a:gd name="textAreaRight" fmla="*/ 2223720 w 2223360"/>
                <a:gd name="textAreaTop" fmla="*/ 0 h 2217960"/>
                <a:gd name="textAreaBottom" fmla="*/ 2218320 h 2217960"/>
              </a:gdLst>
              <a:ahLst/>
              <a:cxnLst/>
              <a:rect l="textAreaLeft" t="textAreaTop" r="textAreaRight" b="textAreaBottom"/>
              <a:pathLst>
                <a:path w="2409190" h="2403348">
                  <a:moveTo>
                    <a:pt x="0" y="1201674"/>
                  </a:moveTo>
                  <a:cubicBezTo>
                    <a:pt x="0" y="537972"/>
                    <a:pt x="539242" y="0"/>
                    <a:pt x="1204595" y="0"/>
                  </a:cubicBezTo>
                  <a:cubicBezTo>
                    <a:pt x="1869948" y="0"/>
                    <a:pt x="2409190" y="537972"/>
                    <a:pt x="2409190" y="1201674"/>
                  </a:cubicBezTo>
                  <a:cubicBezTo>
                    <a:pt x="2409190" y="1865376"/>
                    <a:pt x="1869948" y="2403348"/>
                    <a:pt x="1204595" y="2403348"/>
                  </a:cubicBezTo>
                  <a:cubicBezTo>
                    <a:pt x="539242" y="2403348"/>
                    <a:pt x="0" y="1865376"/>
                    <a:pt x="0" y="1201674"/>
                  </a:cubicBezTo>
                  <a:close/>
                </a:path>
              </a:pathLst>
            </a:custGeom>
            <a:solidFill>
              <a:srgbClr val="397D5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/>
              <a:r>
                <a:rPr lang="en-US" sz="1950" b="1" strike="noStrike" spc="-1" dirty="0">
                  <a:solidFill>
                    <a:schemeClr val="bg1"/>
                  </a:solidFill>
                  <a:latin typeface="Arial"/>
                </a:rPr>
                <a:t>4.</a:t>
              </a:r>
            </a:p>
            <a:p>
              <a:pPr algn="ctr"/>
              <a:r>
                <a:rPr lang="en-US" sz="1950" b="1" spc="-1" dirty="0">
                  <a:solidFill>
                    <a:schemeClr val="bg1"/>
                  </a:solidFill>
                  <a:latin typeface="Arial"/>
                </a:rPr>
                <a:t>Rata-rata </a:t>
              </a:r>
              <a:r>
                <a:rPr lang="en-US" sz="1950" b="1" spc="-1" dirty="0" err="1">
                  <a:solidFill>
                    <a:schemeClr val="bg1"/>
                  </a:solidFill>
                  <a:latin typeface="Arial"/>
                </a:rPr>
                <a:t>umur</a:t>
              </a:r>
              <a:r>
                <a:rPr lang="en-US" sz="1950" b="1" spc="-1" dirty="0">
                  <a:solidFill>
                    <a:schemeClr val="bg1"/>
                  </a:solidFill>
                  <a:latin typeface="Arial"/>
                </a:rPr>
                <a:t> </a:t>
              </a:r>
              <a:r>
                <a:rPr lang="en-US" sz="1950" b="1" spc="-1" dirty="0" err="1">
                  <a:solidFill>
                    <a:schemeClr val="bg1"/>
                  </a:solidFill>
                  <a:latin typeface="Arial"/>
                </a:rPr>
                <a:t>perokok</a:t>
              </a:r>
              <a:r>
                <a:rPr lang="en-US" sz="1950" b="1" spc="-1" dirty="0">
                  <a:solidFill>
                    <a:schemeClr val="bg1"/>
                  </a:solidFill>
                  <a:latin typeface="Arial"/>
                </a:rPr>
                <a:t> </a:t>
              </a:r>
              <a:r>
                <a:rPr lang="en-US" sz="1950" b="1" spc="-1" dirty="0" err="1">
                  <a:solidFill>
                    <a:schemeClr val="bg1"/>
                  </a:solidFill>
                  <a:latin typeface="Arial"/>
                </a:rPr>
                <a:t>perempuan</a:t>
              </a:r>
              <a:r>
                <a:rPr lang="en-US" sz="1950" b="1" spc="-1" dirty="0">
                  <a:solidFill>
                    <a:schemeClr val="bg1"/>
                  </a:solidFill>
                  <a:latin typeface="Arial"/>
                </a:rPr>
                <a:t> dan </a:t>
              </a:r>
              <a:r>
                <a:rPr lang="en-US" sz="1950" b="1" spc="-1" dirty="0" err="1">
                  <a:solidFill>
                    <a:schemeClr val="bg1"/>
                  </a:solidFill>
                  <a:latin typeface="Arial"/>
                </a:rPr>
                <a:t>laki-laki</a:t>
              </a:r>
              <a:r>
                <a:rPr lang="en-US" sz="1950" b="1" spc="-1" dirty="0">
                  <a:solidFill>
                    <a:schemeClr val="bg1"/>
                  </a:solidFill>
                  <a:latin typeface="Arial"/>
                </a:rPr>
                <a:t> </a:t>
              </a:r>
              <a:r>
                <a:rPr lang="en-US" sz="1950" b="1" spc="-1" dirty="0" err="1">
                  <a:solidFill>
                    <a:schemeClr val="bg1"/>
                  </a:solidFill>
                  <a:latin typeface="Arial"/>
                </a:rPr>
                <a:t>tidak</a:t>
              </a:r>
              <a:r>
                <a:rPr lang="en-US" sz="1950" b="1" spc="-1" dirty="0">
                  <a:solidFill>
                    <a:schemeClr val="bg1"/>
                  </a:solidFill>
                  <a:latin typeface="Arial"/>
                </a:rPr>
                <a:t> </a:t>
              </a:r>
              <a:r>
                <a:rPr lang="en-US" sz="1950" b="1" spc="-1" dirty="0" err="1">
                  <a:solidFill>
                    <a:schemeClr val="bg1"/>
                  </a:solidFill>
                  <a:latin typeface="Arial"/>
                </a:rPr>
                <a:t>sama</a:t>
              </a:r>
              <a:endParaRPr lang="en-US" sz="1950" b="1" strike="noStrike" spc="-1" dirty="0">
                <a:solidFill>
                  <a:schemeClr val="bg1"/>
                </a:solidFill>
                <a:latin typeface="Arial"/>
              </a:endParaRPr>
            </a:p>
          </p:txBody>
        </p:sp>
      </p:grpSp>
      <p:grpSp>
        <p:nvGrpSpPr>
          <p:cNvPr id="146" name="Group 16"/>
          <p:cNvGrpSpPr/>
          <p:nvPr/>
        </p:nvGrpSpPr>
        <p:grpSpPr>
          <a:xfrm>
            <a:off x="12823032" y="6909205"/>
            <a:ext cx="2224080" cy="2217960"/>
            <a:chOff x="6562800" y="7039800"/>
            <a:chExt cx="2224080" cy="2217960"/>
          </a:xfrm>
        </p:grpSpPr>
        <p:sp>
          <p:nvSpPr>
            <p:cNvPr id="147" name="Freeform 17"/>
            <p:cNvSpPr/>
            <p:nvPr/>
          </p:nvSpPr>
          <p:spPr>
            <a:xfrm>
              <a:off x="6562800" y="7039800"/>
              <a:ext cx="2224080" cy="2217960"/>
            </a:xfrm>
            <a:custGeom>
              <a:avLst/>
              <a:gdLst>
                <a:gd name="textAreaLeft" fmla="*/ 0 w 2224080"/>
                <a:gd name="textAreaRight" fmla="*/ 2224440 w 2224080"/>
                <a:gd name="textAreaTop" fmla="*/ 0 h 2217960"/>
                <a:gd name="textAreaBottom" fmla="*/ 2218320 h 2217960"/>
              </a:gdLst>
              <a:ahLst/>
              <a:cxnLst/>
              <a:rect l="textAreaLeft" t="textAreaTop" r="textAreaRight" b="textAreaBottom"/>
              <a:pathLst>
                <a:path w="2409952" h="2403348">
                  <a:moveTo>
                    <a:pt x="0" y="1201674"/>
                  </a:moveTo>
                  <a:cubicBezTo>
                    <a:pt x="0" y="537972"/>
                    <a:pt x="539496" y="0"/>
                    <a:pt x="1204976" y="0"/>
                  </a:cubicBezTo>
                  <a:cubicBezTo>
                    <a:pt x="1870456" y="0"/>
                    <a:pt x="2409952" y="537972"/>
                    <a:pt x="2409952" y="1201674"/>
                  </a:cubicBezTo>
                  <a:cubicBezTo>
                    <a:pt x="2409952" y="1865376"/>
                    <a:pt x="1870456" y="2403348"/>
                    <a:pt x="1204976" y="2403348"/>
                  </a:cubicBezTo>
                  <a:cubicBezTo>
                    <a:pt x="539496" y="2403348"/>
                    <a:pt x="0" y="1865376"/>
                    <a:pt x="0" y="1201674"/>
                  </a:cubicBezTo>
                  <a:close/>
                </a:path>
              </a:pathLst>
            </a:custGeom>
            <a:solidFill>
              <a:srgbClr val="397D5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/>
              <a:endParaRPr lang="en-US" sz="2000" b="0" strike="noStrike" spc="-1" dirty="0">
                <a:solidFill>
                  <a:schemeClr val="bg1"/>
                </a:solidFill>
                <a:latin typeface="Arial"/>
              </a:endParaRPr>
            </a:p>
            <a:p>
              <a:pPr algn="ctr"/>
              <a:r>
                <a:rPr lang="en-US" sz="2000" b="0" strike="noStrike" spc="-1" dirty="0">
                  <a:solidFill>
                    <a:schemeClr val="bg1"/>
                  </a:solidFill>
                  <a:latin typeface="Arial"/>
                </a:rPr>
                <a:t>3. </a:t>
              </a:r>
              <a:endParaRPr lang="en-US" sz="2000" spc="-1" dirty="0">
                <a:solidFill>
                  <a:schemeClr val="bg1"/>
                </a:solidFill>
                <a:latin typeface="Arial"/>
              </a:endParaRPr>
            </a:p>
            <a:p>
              <a:pPr algn="ctr"/>
              <a:r>
                <a:rPr lang="en-US" sz="2000" b="0" strike="noStrike" spc="-1" dirty="0" err="1">
                  <a:solidFill>
                    <a:schemeClr val="bg1"/>
                  </a:solidFill>
                  <a:latin typeface="Arial"/>
                </a:rPr>
                <a:t>Variansi</a:t>
              </a:r>
              <a:r>
                <a:rPr lang="en-US" sz="2000" b="0" strike="noStrike" spc="-1" dirty="0">
                  <a:solidFill>
                    <a:schemeClr val="bg1"/>
                  </a:solidFill>
                  <a:latin typeface="Arial"/>
                </a:rPr>
                <a:t> </a:t>
              </a:r>
              <a:r>
                <a:rPr lang="en-US" sz="2000" b="0" strike="noStrike" spc="-1" dirty="0" err="1">
                  <a:solidFill>
                    <a:schemeClr val="bg1"/>
                  </a:solidFill>
                  <a:latin typeface="Arial"/>
                </a:rPr>
                <a:t>tagihan</a:t>
              </a:r>
              <a:r>
                <a:rPr lang="en-US" sz="2000" b="0" strike="noStrike" spc="-1" dirty="0">
                  <a:solidFill>
                    <a:schemeClr val="bg1"/>
                  </a:solidFill>
                  <a:latin typeface="Arial"/>
                </a:rPr>
                <a:t> </a:t>
              </a:r>
              <a:r>
                <a:rPr lang="en-US" sz="2000" b="0" strike="noStrike" spc="-1" dirty="0" err="1">
                  <a:solidFill>
                    <a:schemeClr val="bg1"/>
                  </a:solidFill>
                  <a:latin typeface="Arial"/>
                </a:rPr>
                <a:t>perokok</a:t>
              </a:r>
              <a:r>
                <a:rPr lang="en-US" sz="2000" b="0" strike="noStrike" spc="-1" dirty="0">
                  <a:solidFill>
                    <a:schemeClr val="bg1"/>
                  </a:solidFill>
                  <a:latin typeface="Arial"/>
                </a:rPr>
                <a:t> dan non-</a:t>
              </a:r>
              <a:r>
                <a:rPr lang="en-US" sz="2000" b="0" strike="noStrike" spc="-1" dirty="0" err="1">
                  <a:solidFill>
                    <a:schemeClr val="bg1"/>
                  </a:solidFill>
                  <a:latin typeface="Arial"/>
                </a:rPr>
                <a:t>perokok</a:t>
              </a:r>
              <a:r>
                <a:rPr lang="en-US" sz="2000" b="0" strike="noStrike" spc="-1" dirty="0">
                  <a:solidFill>
                    <a:schemeClr val="bg1"/>
                  </a:solidFill>
                  <a:latin typeface="Arial"/>
                </a:rPr>
                <a:t> </a:t>
              </a:r>
              <a:r>
                <a:rPr lang="en-US" sz="2000" b="0" strike="noStrike" spc="-1" dirty="0" err="1">
                  <a:solidFill>
                    <a:schemeClr val="bg1"/>
                  </a:solidFill>
                  <a:latin typeface="Arial"/>
                </a:rPr>
                <a:t>tidak</a:t>
              </a:r>
              <a:r>
                <a:rPr lang="en-US" sz="2000" b="0" strike="noStrike" spc="-1" dirty="0">
                  <a:solidFill>
                    <a:schemeClr val="bg1"/>
                  </a:solidFill>
                  <a:latin typeface="Arial"/>
                </a:rPr>
                <a:t> </a:t>
              </a:r>
              <a:r>
                <a:rPr lang="en-US" sz="2000" b="0" strike="noStrike" spc="-1" dirty="0" err="1">
                  <a:solidFill>
                    <a:schemeClr val="bg1"/>
                  </a:solidFill>
                  <a:latin typeface="Arial"/>
                </a:rPr>
                <a:t>sama</a:t>
              </a:r>
              <a:endParaRPr lang="en-US" sz="2000" b="0" strike="noStrike" spc="-1" dirty="0">
                <a:solidFill>
                  <a:schemeClr val="bg1"/>
                </a:solidFill>
                <a:latin typeface="Arial"/>
              </a:endParaRPr>
            </a:p>
          </p:txBody>
        </p:sp>
      </p:grpSp>
      <p:grpSp>
        <p:nvGrpSpPr>
          <p:cNvPr id="148" name="Group 18"/>
          <p:cNvGrpSpPr/>
          <p:nvPr/>
        </p:nvGrpSpPr>
        <p:grpSpPr>
          <a:xfrm>
            <a:off x="15432207" y="4953723"/>
            <a:ext cx="506880" cy="515520"/>
            <a:chOff x="8942760" y="6975360"/>
            <a:chExt cx="506880" cy="515520"/>
          </a:xfrm>
        </p:grpSpPr>
        <p:sp>
          <p:nvSpPr>
            <p:cNvPr id="149" name="Freeform 19"/>
            <p:cNvSpPr/>
            <p:nvPr/>
          </p:nvSpPr>
          <p:spPr>
            <a:xfrm>
              <a:off x="8977680" y="7010640"/>
              <a:ext cx="436320" cy="444960"/>
            </a:xfrm>
            <a:custGeom>
              <a:avLst/>
              <a:gdLst>
                <a:gd name="textAreaLeft" fmla="*/ 0 w 436320"/>
                <a:gd name="textAreaRight" fmla="*/ 436680 w 436320"/>
                <a:gd name="textAreaTop" fmla="*/ 0 h 444960"/>
                <a:gd name="textAreaBottom" fmla="*/ 445320 h 444960"/>
              </a:gdLst>
              <a:ahLst/>
              <a:cxnLst/>
              <a:rect l="textAreaLeft" t="textAreaTop" r="textAreaRight" b="textAreaBottom"/>
              <a:pathLst>
                <a:path w="473075" h="482473">
                  <a:moveTo>
                    <a:pt x="0" y="241300"/>
                  </a:moveTo>
                  <a:cubicBezTo>
                    <a:pt x="0" y="108077"/>
                    <a:pt x="105918" y="0"/>
                    <a:pt x="236601" y="0"/>
                  </a:cubicBezTo>
                  <a:cubicBezTo>
                    <a:pt x="367284" y="0"/>
                    <a:pt x="473075" y="108077"/>
                    <a:pt x="473075" y="241300"/>
                  </a:cubicBezTo>
                  <a:cubicBezTo>
                    <a:pt x="473075" y="374523"/>
                    <a:pt x="367157" y="482473"/>
                    <a:pt x="236601" y="482473"/>
                  </a:cubicBezTo>
                  <a:cubicBezTo>
                    <a:pt x="106045" y="482473"/>
                    <a:pt x="0" y="374523"/>
                    <a:pt x="0" y="24130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0" name="Freeform 20"/>
            <p:cNvSpPr/>
            <p:nvPr/>
          </p:nvSpPr>
          <p:spPr>
            <a:xfrm>
              <a:off x="8942760" y="6975360"/>
              <a:ext cx="506880" cy="515520"/>
            </a:xfrm>
            <a:custGeom>
              <a:avLst/>
              <a:gdLst>
                <a:gd name="textAreaLeft" fmla="*/ 0 w 506880"/>
                <a:gd name="textAreaRight" fmla="*/ 507240 w 506880"/>
                <a:gd name="textAreaTop" fmla="*/ 0 h 515520"/>
                <a:gd name="textAreaBottom" fmla="*/ 515880 h 515520"/>
              </a:gdLst>
              <a:ahLst/>
              <a:cxnLst/>
              <a:rect l="textAreaLeft" t="textAreaTop" r="textAreaRight" b="textAreaBottom"/>
              <a:pathLst>
                <a:path w="549402" h="558800">
                  <a:moveTo>
                    <a:pt x="0" y="279400"/>
                  </a:moveTo>
                  <a:cubicBezTo>
                    <a:pt x="0" y="125730"/>
                    <a:pt x="122301" y="0"/>
                    <a:pt x="274701" y="0"/>
                  </a:cubicBezTo>
                  <a:lnTo>
                    <a:pt x="274701" y="38100"/>
                  </a:lnTo>
                  <a:lnTo>
                    <a:pt x="274701" y="0"/>
                  </a:lnTo>
                  <a:cubicBezTo>
                    <a:pt x="427101" y="0"/>
                    <a:pt x="549402" y="125730"/>
                    <a:pt x="549402" y="279400"/>
                  </a:cubicBezTo>
                  <a:lnTo>
                    <a:pt x="511302" y="279400"/>
                  </a:lnTo>
                  <a:lnTo>
                    <a:pt x="549402" y="279400"/>
                  </a:lnTo>
                  <a:cubicBezTo>
                    <a:pt x="549402" y="432943"/>
                    <a:pt x="427101" y="558800"/>
                    <a:pt x="274701" y="558800"/>
                  </a:cubicBezTo>
                  <a:lnTo>
                    <a:pt x="274701" y="520700"/>
                  </a:lnTo>
                  <a:lnTo>
                    <a:pt x="274701" y="558800"/>
                  </a:lnTo>
                  <a:cubicBezTo>
                    <a:pt x="122301" y="558673"/>
                    <a:pt x="0" y="432943"/>
                    <a:pt x="0" y="279400"/>
                  </a:cubicBezTo>
                  <a:lnTo>
                    <a:pt x="38100" y="279400"/>
                  </a:lnTo>
                  <a:lnTo>
                    <a:pt x="76200" y="279400"/>
                  </a:lnTo>
                  <a:lnTo>
                    <a:pt x="38100" y="279400"/>
                  </a:lnTo>
                  <a:lnTo>
                    <a:pt x="0" y="279400"/>
                  </a:lnTo>
                  <a:moveTo>
                    <a:pt x="76327" y="279400"/>
                  </a:moveTo>
                  <a:cubicBezTo>
                    <a:pt x="76327" y="300482"/>
                    <a:pt x="59182" y="317500"/>
                    <a:pt x="38227" y="317500"/>
                  </a:cubicBezTo>
                  <a:cubicBezTo>
                    <a:pt x="17272" y="317500"/>
                    <a:pt x="127" y="300355"/>
                    <a:pt x="127" y="279400"/>
                  </a:cubicBezTo>
                  <a:cubicBezTo>
                    <a:pt x="127" y="258445"/>
                    <a:pt x="17272" y="241300"/>
                    <a:pt x="38227" y="241300"/>
                  </a:cubicBezTo>
                  <a:cubicBezTo>
                    <a:pt x="59182" y="241300"/>
                    <a:pt x="76327" y="258445"/>
                    <a:pt x="76327" y="279400"/>
                  </a:cubicBezTo>
                  <a:cubicBezTo>
                    <a:pt x="76327" y="392303"/>
                    <a:pt x="165862" y="482473"/>
                    <a:pt x="274701" y="482473"/>
                  </a:cubicBezTo>
                  <a:cubicBezTo>
                    <a:pt x="383540" y="482473"/>
                    <a:pt x="473075" y="392176"/>
                    <a:pt x="473075" y="279400"/>
                  </a:cubicBezTo>
                  <a:cubicBezTo>
                    <a:pt x="473075" y="166624"/>
                    <a:pt x="383540" y="76327"/>
                    <a:pt x="274701" y="76327"/>
                  </a:cubicBezTo>
                  <a:lnTo>
                    <a:pt x="274701" y="38100"/>
                  </a:lnTo>
                  <a:lnTo>
                    <a:pt x="274701" y="76200"/>
                  </a:lnTo>
                  <a:cubicBezTo>
                    <a:pt x="165862" y="76327"/>
                    <a:pt x="76327" y="166497"/>
                    <a:pt x="76327" y="279400"/>
                  </a:cubicBezTo>
                  <a:close/>
                </a:path>
              </a:pathLst>
            </a:custGeom>
            <a:solidFill>
              <a:srgbClr val="397D5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51" name="Group 21"/>
          <p:cNvGrpSpPr/>
          <p:nvPr/>
        </p:nvGrpSpPr>
        <p:grpSpPr>
          <a:xfrm>
            <a:off x="15578367" y="5103483"/>
            <a:ext cx="219600" cy="216360"/>
            <a:chOff x="9088920" y="7125120"/>
            <a:chExt cx="219600" cy="216360"/>
          </a:xfrm>
        </p:grpSpPr>
        <p:sp>
          <p:nvSpPr>
            <p:cNvPr id="152" name="Freeform 22"/>
            <p:cNvSpPr/>
            <p:nvPr/>
          </p:nvSpPr>
          <p:spPr>
            <a:xfrm>
              <a:off x="9088920" y="7125120"/>
              <a:ext cx="219600" cy="216360"/>
            </a:xfrm>
            <a:custGeom>
              <a:avLst/>
              <a:gdLst>
                <a:gd name="textAreaLeft" fmla="*/ 0 w 219600"/>
                <a:gd name="textAreaRight" fmla="*/ 219960 w 219600"/>
                <a:gd name="textAreaTop" fmla="*/ 0 h 216360"/>
                <a:gd name="textAreaBottom" fmla="*/ 216720 h 216360"/>
              </a:gdLst>
              <a:ahLst/>
              <a:cxnLst/>
              <a:rect l="textAreaLeft" t="textAreaTop" r="textAreaRight" b="textAreaBottom"/>
              <a:pathLst>
                <a:path w="238252" h="234696">
                  <a:moveTo>
                    <a:pt x="0" y="117348"/>
                  </a:moveTo>
                  <a:cubicBezTo>
                    <a:pt x="0" y="52578"/>
                    <a:pt x="53340" y="0"/>
                    <a:pt x="119126" y="0"/>
                  </a:cubicBezTo>
                  <a:cubicBezTo>
                    <a:pt x="184912" y="0"/>
                    <a:pt x="238252" y="52578"/>
                    <a:pt x="238252" y="117348"/>
                  </a:cubicBezTo>
                  <a:cubicBezTo>
                    <a:pt x="238252" y="182118"/>
                    <a:pt x="184912" y="234696"/>
                    <a:pt x="119126" y="234696"/>
                  </a:cubicBezTo>
                  <a:cubicBezTo>
                    <a:pt x="53340" y="234696"/>
                    <a:pt x="0" y="182118"/>
                    <a:pt x="0" y="117348"/>
                  </a:cubicBezTo>
                  <a:close/>
                </a:path>
              </a:pathLst>
            </a:custGeom>
            <a:solidFill>
              <a:srgbClr val="397D5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53" name="Group 23"/>
          <p:cNvGrpSpPr/>
          <p:nvPr/>
        </p:nvGrpSpPr>
        <p:grpSpPr>
          <a:xfrm>
            <a:off x="9399783" y="570183"/>
            <a:ext cx="2224080" cy="2074027"/>
            <a:chOff x="8401487" y="594600"/>
            <a:chExt cx="2224080" cy="2217960"/>
          </a:xfrm>
        </p:grpSpPr>
        <p:sp>
          <p:nvSpPr>
            <p:cNvPr id="154" name="Freeform 24"/>
            <p:cNvSpPr/>
            <p:nvPr/>
          </p:nvSpPr>
          <p:spPr>
            <a:xfrm>
              <a:off x="8401487" y="594600"/>
              <a:ext cx="2224080" cy="2217960"/>
            </a:xfrm>
            <a:custGeom>
              <a:avLst/>
              <a:gdLst>
                <a:gd name="textAreaLeft" fmla="*/ 0 w 2224080"/>
                <a:gd name="textAreaRight" fmla="*/ 2224440 w 2224080"/>
                <a:gd name="textAreaTop" fmla="*/ 0 h 2217960"/>
                <a:gd name="textAreaBottom" fmla="*/ 2218320 h 2217960"/>
              </a:gdLst>
              <a:ahLst/>
              <a:cxnLst/>
              <a:rect l="textAreaLeft" t="textAreaTop" r="textAreaRight" b="textAreaBottom"/>
              <a:pathLst>
                <a:path w="2409952" h="2403348">
                  <a:moveTo>
                    <a:pt x="0" y="1201674"/>
                  </a:moveTo>
                  <a:cubicBezTo>
                    <a:pt x="0" y="537972"/>
                    <a:pt x="539496" y="0"/>
                    <a:pt x="1204976" y="0"/>
                  </a:cubicBezTo>
                  <a:cubicBezTo>
                    <a:pt x="1870456" y="0"/>
                    <a:pt x="2409952" y="537972"/>
                    <a:pt x="2409952" y="1201674"/>
                  </a:cubicBezTo>
                  <a:cubicBezTo>
                    <a:pt x="2409952" y="1865376"/>
                    <a:pt x="1870456" y="2403348"/>
                    <a:pt x="1204976" y="2403348"/>
                  </a:cubicBezTo>
                  <a:cubicBezTo>
                    <a:pt x="539496" y="2403348"/>
                    <a:pt x="0" y="1865376"/>
                    <a:pt x="0" y="1201674"/>
                  </a:cubicBezTo>
                  <a:close/>
                </a:path>
              </a:pathLst>
            </a:custGeom>
            <a:solidFill>
              <a:srgbClr val="397D5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/>
              <a:r>
                <a:rPr lang="en-US" sz="2000" b="1" spc="-1" dirty="0">
                  <a:solidFill>
                    <a:schemeClr val="bg1"/>
                  </a:solidFill>
                  <a:latin typeface="Arial"/>
                </a:rPr>
                <a:t> </a:t>
              </a:r>
              <a:endParaRPr lang="en-US" sz="2000" b="1" spc="-1" dirty="0">
                <a:solidFill>
                  <a:schemeClr val="bg1"/>
                </a:solidFill>
              </a:endParaRPr>
            </a:p>
            <a:p>
              <a:pPr algn="ctr"/>
              <a:r>
                <a:rPr lang="en-US" sz="2000" b="1" spc="-1" dirty="0">
                  <a:solidFill>
                    <a:schemeClr val="bg1"/>
                  </a:solidFill>
                </a:rPr>
                <a:t>1.</a:t>
              </a:r>
            </a:p>
            <a:p>
              <a:pPr algn="ctr"/>
              <a:r>
                <a:rPr lang="en-US" sz="2000" b="1" spc="-1" dirty="0">
                  <a:solidFill>
                    <a:schemeClr val="bg1"/>
                  </a:solidFill>
                </a:rPr>
                <a:t>Rata-rata </a:t>
              </a:r>
              <a:r>
                <a:rPr lang="en-US" sz="2000" b="1" spc="-1" dirty="0" err="1">
                  <a:solidFill>
                    <a:schemeClr val="bg1"/>
                  </a:solidFill>
                </a:rPr>
                <a:t>usia</a:t>
              </a:r>
              <a:endParaRPr lang="en-US" sz="2000" b="1" spc="-1" dirty="0">
                <a:solidFill>
                  <a:schemeClr val="bg1"/>
                </a:solidFill>
              </a:endParaRPr>
            </a:p>
            <a:p>
              <a:pPr algn="ctr"/>
              <a:r>
                <a:rPr lang="en-US" sz="2000" b="1" spc="-1" dirty="0">
                  <a:solidFill>
                    <a:schemeClr val="bg1"/>
                  </a:solidFill>
                </a:rPr>
                <a:t>39.21 </a:t>
              </a:r>
              <a:r>
                <a:rPr lang="en-US" sz="2000" b="1" spc="-1" dirty="0" err="1">
                  <a:solidFill>
                    <a:schemeClr val="bg1"/>
                  </a:solidFill>
                </a:rPr>
                <a:t>tahun</a:t>
              </a:r>
              <a:endParaRPr lang="en-US" sz="2000" b="1" spc="-1" dirty="0">
                <a:solidFill>
                  <a:schemeClr val="bg1"/>
                </a:solidFill>
              </a:endParaRPr>
            </a:p>
            <a:p>
              <a:pPr algn="ctr"/>
              <a:r>
                <a:rPr lang="en-US" sz="2000" b="1" spc="-1" dirty="0">
                  <a:solidFill>
                    <a:schemeClr val="bg1"/>
                  </a:solidFill>
                  <a:latin typeface="Arial"/>
                </a:rPr>
                <a:t> </a:t>
              </a:r>
              <a:endParaRPr lang="en-US" sz="1800" b="1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55" name="Group 25"/>
          <p:cNvGrpSpPr/>
          <p:nvPr/>
        </p:nvGrpSpPr>
        <p:grpSpPr>
          <a:xfrm>
            <a:off x="15097384" y="2447280"/>
            <a:ext cx="506880" cy="515520"/>
            <a:chOff x="8942760" y="3912840"/>
            <a:chExt cx="506880" cy="515520"/>
          </a:xfrm>
        </p:grpSpPr>
        <p:sp>
          <p:nvSpPr>
            <p:cNvPr id="156" name="Freeform 26"/>
            <p:cNvSpPr/>
            <p:nvPr/>
          </p:nvSpPr>
          <p:spPr>
            <a:xfrm>
              <a:off x="8977680" y="3948120"/>
              <a:ext cx="436320" cy="444960"/>
            </a:xfrm>
            <a:custGeom>
              <a:avLst/>
              <a:gdLst>
                <a:gd name="textAreaLeft" fmla="*/ 0 w 436320"/>
                <a:gd name="textAreaRight" fmla="*/ 436680 w 436320"/>
                <a:gd name="textAreaTop" fmla="*/ 0 h 444960"/>
                <a:gd name="textAreaBottom" fmla="*/ 445320 h 444960"/>
              </a:gdLst>
              <a:ahLst/>
              <a:cxnLst/>
              <a:rect l="textAreaLeft" t="textAreaTop" r="textAreaRight" b="textAreaBottom"/>
              <a:pathLst>
                <a:path w="473075" h="482473">
                  <a:moveTo>
                    <a:pt x="0" y="241300"/>
                  </a:moveTo>
                  <a:cubicBezTo>
                    <a:pt x="0" y="108077"/>
                    <a:pt x="105918" y="0"/>
                    <a:pt x="236601" y="0"/>
                  </a:cubicBezTo>
                  <a:cubicBezTo>
                    <a:pt x="367284" y="0"/>
                    <a:pt x="473075" y="108077"/>
                    <a:pt x="473075" y="241300"/>
                  </a:cubicBezTo>
                  <a:cubicBezTo>
                    <a:pt x="473075" y="374523"/>
                    <a:pt x="367157" y="482473"/>
                    <a:pt x="236601" y="482473"/>
                  </a:cubicBezTo>
                  <a:cubicBezTo>
                    <a:pt x="106045" y="482473"/>
                    <a:pt x="0" y="374523"/>
                    <a:pt x="0" y="24130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7" name="Freeform 27"/>
            <p:cNvSpPr/>
            <p:nvPr/>
          </p:nvSpPr>
          <p:spPr>
            <a:xfrm>
              <a:off x="8942760" y="3912840"/>
              <a:ext cx="506880" cy="515520"/>
            </a:xfrm>
            <a:custGeom>
              <a:avLst/>
              <a:gdLst>
                <a:gd name="textAreaLeft" fmla="*/ 0 w 506880"/>
                <a:gd name="textAreaRight" fmla="*/ 507240 w 506880"/>
                <a:gd name="textAreaTop" fmla="*/ 0 h 515520"/>
                <a:gd name="textAreaBottom" fmla="*/ 515880 h 515520"/>
              </a:gdLst>
              <a:ahLst/>
              <a:cxnLst/>
              <a:rect l="textAreaLeft" t="textAreaTop" r="textAreaRight" b="textAreaBottom"/>
              <a:pathLst>
                <a:path w="549402" h="558800">
                  <a:moveTo>
                    <a:pt x="0" y="279400"/>
                  </a:moveTo>
                  <a:cubicBezTo>
                    <a:pt x="0" y="125730"/>
                    <a:pt x="122301" y="0"/>
                    <a:pt x="274701" y="0"/>
                  </a:cubicBezTo>
                  <a:lnTo>
                    <a:pt x="274701" y="38100"/>
                  </a:lnTo>
                  <a:lnTo>
                    <a:pt x="274701" y="0"/>
                  </a:lnTo>
                  <a:cubicBezTo>
                    <a:pt x="427101" y="0"/>
                    <a:pt x="549402" y="125730"/>
                    <a:pt x="549402" y="279400"/>
                  </a:cubicBezTo>
                  <a:lnTo>
                    <a:pt x="511302" y="279400"/>
                  </a:lnTo>
                  <a:lnTo>
                    <a:pt x="549402" y="279400"/>
                  </a:lnTo>
                  <a:cubicBezTo>
                    <a:pt x="549402" y="432943"/>
                    <a:pt x="427101" y="558800"/>
                    <a:pt x="274701" y="558800"/>
                  </a:cubicBezTo>
                  <a:lnTo>
                    <a:pt x="274701" y="520700"/>
                  </a:lnTo>
                  <a:lnTo>
                    <a:pt x="274701" y="558800"/>
                  </a:lnTo>
                  <a:cubicBezTo>
                    <a:pt x="122301" y="558673"/>
                    <a:pt x="0" y="432943"/>
                    <a:pt x="0" y="279400"/>
                  </a:cubicBezTo>
                  <a:lnTo>
                    <a:pt x="38100" y="279400"/>
                  </a:lnTo>
                  <a:lnTo>
                    <a:pt x="76200" y="279400"/>
                  </a:lnTo>
                  <a:lnTo>
                    <a:pt x="38100" y="279400"/>
                  </a:lnTo>
                  <a:lnTo>
                    <a:pt x="0" y="279400"/>
                  </a:lnTo>
                  <a:moveTo>
                    <a:pt x="76327" y="279400"/>
                  </a:moveTo>
                  <a:cubicBezTo>
                    <a:pt x="76327" y="300482"/>
                    <a:pt x="59182" y="317500"/>
                    <a:pt x="38227" y="317500"/>
                  </a:cubicBezTo>
                  <a:cubicBezTo>
                    <a:pt x="17272" y="317500"/>
                    <a:pt x="127" y="300355"/>
                    <a:pt x="127" y="279400"/>
                  </a:cubicBezTo>
                  <a:cubicBezTo>
                    <a:pt x="127" y="258445"/>
                    <a:pt x="17272" y="241300"/>
                    <a:pt x="38227" y="241300"/>
                  </a:cubicBezTo>
                  <a:cubicBezTo>
                    <a:pt x="59182" y="241300"/>
                    <a:pt x="76327" y="258445"/>
                    <a:pt x="76327" y="279400"/>
                  </a:cubicBezTo>
                  <a:cubicBezTo>
                    <a:pt x="76327" y="392303"/>
                    <a:pt x="165862" y="482473"/>
                    <a:pt x="274701" y="482473"/>
                  </a:cubicBezTo>
                  <a:cubicBezTo>
                    <a:pt x="383540" y="482473"/>
                    <a:pt x="473075" y="392176"/>
                    <a:pt x="473075" y="279400"/>
                  </a:cubicBezTo>
                  <a:cubicBezTo>
                    <a:pt x="473075" y="166624"/>
                    <a:pt x="383540" y="76327"/>
                    <a:pt x="274701" y="76327"/>
                  </a:cubicBezTo>
                  <a:lnTo>
                    <a:pt x="274701" y="38100"/>
                  </a:lnTo>
                  <a:lnTo>
                    <a:pt x="274701" y="76200"/>
                  </a:lnTo>
                  <a:cubicBezTo>
                    <a:pt x="165862" y="76327"/>
                    <a:pt x="76327" y="166497"/>
                    <a:pt x="76327" y="279400"/>
                  </a:cubicBezTo>
                  <a:close/>
                </a:path>
              </a:pathLst>
            </a:custGeom>
            <a:solidFill>
              <a:srgbClr val="397D5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58" name="Group 28"/>
          <p:cNvGrpSpPr/>
          <p:nvPr/>
        </p:nvGrpSpPr>
        <p:grpSpPr>
          <a:xfrm>
            <a:off x="14517000" y="4062600"/>
            <a:ext cx="218880" cy="216360"/>
            <a:chOff x="14517000" y="4062600"/>
            <a:chExt cx="218880" cy="216360"/>
          </a:xfrm>
        </p:grpSpPr>
        <p:sp>
          <p:nvSpPr>
            <p:cNvPr id="159" name="Freeform 29"/>
            <p:cNvSpPr/>
            <p:nvPr/>
          </p:nvSpPr>
          <p:spPr>
            <a:xfrm>
              <a:off x="14517000" y="4062600"/>
              <a:ext cx="218880" cy="216360"/>
            </a:xfrm>
            <a:custGeom>
              <a:avLst/>
              <a:gdLst>
                <a:gd name="textAreaLeft" fmla="*/ 0 w 218880"/>
                <a:gd name="textAreaRight" fmla="*/ 219240 w 218880"/>
                <a:gd name="textAreaTop" fmla="*/ 0 h 216360"/>
                <a:gd name="textAreaBottom" fmla="*/ 216720 h 216360"/>
              </a:gdLst>
              <a:ahLst/>
              <a:cxnLst/>
              <a:rect l="textAreaLeft" t="textAreaTop" r="textAreaRight" b="textAreaBottom"/>
              <a:pathLst>
                <a:path w="237490" h="234696">
                  <a:moveTo>
                    <a:pt x="0" y="117348"/>
                  </a:moveTo>
                  <a:cubicBezTo>
                    <a:pt x="0" y="52578"/>
                    <a:pt x="53213" y="0"/>
                    <a:pt x="118745" y="0"/>
                  </a:cubicBezTo>
                  <a:cubicBezTo>
                    <a:pt x="184277" y="0"/>
                    <a:pt x="237490" y="52578"/>
                    <a:pt x="237490" y="117348"/>
                  </a:cubicBezTo>
                  <a:cubicBezTo>
                    <a:pt x="237490" y="182118"/>
                    <a:pt x="184277" y="234696"/>
                    <a:pt x="118745" y="234696"/>
                  </a:cubicBezTo>
                  <a:cubicBezTo>
                    <a:pt x="53213" y="234696"/>
                    <a:pt x="0" y="182118"/>
                    <a:pt x="0" y="117348"/>
                  </a:cubicBezTo>
                  <a:close/>
                </a:path>
              </a:pathLst>
            </a:custGeom>
            <a:solidFill>
              <a:srgbClr val="397D5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60" name="Group 30"/>
          <p:cNvGrpSpPr/>
          <p:nvPr/>
        </p:nvGrpSpPr>
        <p:grpSpPr>
          <a:xfrm>
            <a:off x="15244264" y="2597040"/>
            <a:ext cx="218880" cy="216360"/>
            <a:chOff x="9089640" y="4062600"/>
            <a:chExt cx="218880" cy="216360"/>
          </a:xfrm>
        </p:grpSpPr>
        <p:sp>
          <p:nvSpPr>
            <p:cNvPr id="161" name="Freeform 31"/>
            <p:cNvSpPr/>
            <p:nvPr/>
          </p:nvSpPr>
          <p:spPr>
            <a:xfrm>
              <a:off x="9089640" y="4062600"/>
              <a:ext cx="218880" cy="216360"/>
            </a:xfrm>
            <a:custGeom>
              <a:avLst/>
              <a:gdLst>
                <a:gd name="textAreaLeft" fmla="*/ 0 w 218880"/>
                <a:gd name="textAreaRight" fmla="*/ 219240 w 218880"/>
                <a:gd name="textAreaTop" fmla="*/ 0 h 216360"/>
                <a:gd name="textAreaBottom" fmla="*/ 216720 h 216360"/>
              </a:gdLst>
              <a:ahLst/>
              <a:cxnLst/>
              <a:rect l="textAreaLeft" t="textAreaTop" r="textAreaRight" b="textAreaBottom"/>
              <a:pathLst>
                <a:path w="237490" h="234696">
                  <a:moveTo>
                    <a:pt x="0" y="117348"/>
                  </a:moveTo>
                  <a:cubicBezTo>
                    <a:pt x="0" y="52578"/>
                    <a:pt x="53213" y="0"/>
                    <a:pt x="118745" y="0"/>
                  </a:cubicBezTo>
                  <a:cubicBezTo>
                    <a:pt x="184277" y="0"/>
                    <a:pt x="237490" y="52578"/>
                    <a:pt x="237490" y="117348"/>
                  </a:cubicBezTo>
                  <a:cubicBezTo>
                    <a:pt x="237490" y="182118"/>
                    <a:pt x="184277" y="234696"/>
                    <a:pt x="118745" y="234696"/>
                  </a:cubicBezTo>
                  <a:cubicBezTo>
                    <a:pt x="53213" y="234696"/>
                    <a:pt x="0" y="182118"/>
                    <a:pt x="0" y="117348"/>
                  </a:cubicBezTo>
                  <a:close/>
                </a:path>
              </a:pathLst>
            </a:custGeom>
            <a:solidFill>
              <a:srgbClr val="397D5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66" name="Group 36"/>
          <p:cNvGrpSpPr/>
          <p:nvPr/>
        </p:nvGrpSpPr>
        <p:grpSpPr>
          <a:xfrm>
            <a:off x="12095245" y="2676624"/>
            <a:ext cx="3118150" cy="2921563"/>
            <a:chOff x="10078200" y="3763440"/>
            <a:chExt cx="4078346" cy="3945496"/>
          </a:xfrm>
        </p:grpSpPr>
        <p:sp>
          <p:nvSpPr>
            <p:cNvPr id="167" name="Freeform 37"/>
            <p:cNvSpPr/>
            <p:nvPr/>
          </p:nvSpPr>
          <p:spPr>
            <a:xfrm>
              <a:off x="10202293" y="3763441"/>
              <a:ext cx="3954253" cy="3945495"/>
            </a:xfrm>
            <a:custGeom>
              <a:avLst/>
              <a:gdLst>
                <a:gd name="textAreaLeft" fmla="*/ 0 w 4511880"/>
                <a:gd name="textAreaRight" fmla="*/ 4512240 w 4511880"/>
                <a:gd name="textAreaTop" fmla="*/ 0 h 4511880"/>
                <a:gd name="textAreaBottom" fmla="*/ 4512240 h 4511880"/>
              </a:gdLst>
              <a:ahLst/>
              <a:cxn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90500" cap="sq">
              <a:solidFill>
                <a:srgbClr val="397D5A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/>
              <a:endParaRPr lang="en-US" sz="2400" b="0" strike="noStrike" spc="-1" dirty="0">
                <a:solidFill>
                  <a:srgbClr val="1C5739"/>
                </a:solidFill>
                <a:latin typeface="Arial"/>
              </a:endParaRPr>
            </a:p>
            <a:p>
              <a:pPr algn="ctr"/>
              <a:endParaRPr lang="en-US" sz="2400" spc="-1" dirty="0">
                <a:solidFill>
                  <a:srgbClr val="1C5739"/>
                </a:solidFill>
                <a:latin typeface="Arial"/>
              </a:endParaRPr>
            </a:p>
            <a:p>
              <a:pPr algn="ctr"/>
              <a:endParaRPr lang="en-US" sz="2400" b="0" strike="noStrike" spc="-1" dirty="0">
                <a:solidFill>
                  <a:srgbClr val="1C5739"/>
                </a:solidFill>
                <a:latin typeface="Arial"/>
              </a:endParaRPr>
            </a:p>
            <a:p>
              <a:pPr algn="ctr"/>
              <a:r>
                <a:rPr lang="en-US" sz="2400" b="0" strike="noStrike" spc="-1" dirty="0" err="1">
                  <a:solidFill>
                    <a:srgbClr val="1C5739"/>
                  </a:solidFill>
                  <a:latin typeface="Arial"/>
                </a:rPr>
                <a:t>Jawaban</a:t>
              </a:r>
              <a:r>
                <a:rPr lang="en-US" sz="2400" b="0" strike="noStrike" spc="-1" dirty="0">
                  <a:solidFill>
                    <a:srgbClr val="1C5739"/>
                  </a:solidFill>
                  <a:latin typeface="Arial"/>
                </a:rPr>
                <a:t> </a:t>
              </a:r>
              <a:r>
                <a:rPr lang="en-US" sz="2400" b="0" strike="noStrike" spc="-1" dirty="0" err="1">
                  <a:solidFill>
                    <a:srgbClr val="1C5739"/>
                  </a:solidFill>
                  <a:latin typeface="Arial"/>
                </a:rPr>
                <a:t>dari</a:t>
              </a:r>
              <a:r>
                <a:rPr lang="en-US" sz="2400" b="0" strike="noStrike" spc="-1" dirty="0">
                  <a:solidFill>
                    <a:srgbClr val="1C5739"/>
                  </a:solidFill>
                  <a:latin typeface="Arial"/>
                </a:rPr>
                <a:t> </a:t>
              </a:r>
            </a:p>
            <a:p>
              <a:pPr algn="ctr"/>
              <a:r>
                <a:rPr lang="en-US" sz="2400" b="0" strike="noStrike" spc="-1" dirty="0">
                  <a:solidFill>
                    <a:srgbClr val="1C5739"/>
                  </a:solidFill>
                  <a:latin typeface="Arial"/>
                </a:rPr>
                <a:t>Objective</a:t>
              </a:r>
            </a:p>
          </p:txBody>
        </p:sp>
        <p:sp>
          <p:nvSpPr>
            <p:cNvPr id="168" name="TextBox 38"/>
            <p:cNvSpPr/>
            <p:nvPr/>
          </p:nvSpPr>
          <p:spPr>
            <a:xfrm>
              <a:off x="10078200" y="3763440"/>
              <a:ext cx="3665880" cy="3771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>
                <a:lnSpc>
                  <a:spcPts val="286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69" name="TextBox 39"/>
          <p:cNvSpPr/>
          <p:nvPr/>
        </p:nvSpPr>
        <p:spPr>
          <a:xfrm>
            <a:off x="1482120" y="226520"/>
            <a:ext cx="7661880" cy="9008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>
              <a:lnSpc>
                <a:spcPts val="7957"/>
              </a:lnSpc>
              <a:tabLst>
                <a:tab pos="0" algn="l"/>
              </a:tabLst>
            </a:pPr>
            <a:r>
              <a:rPr lang="en-US" sz="4000" b="1" strike="noStrike" spc="562" dirty="0">
                <a:solidFill>
                  <a:srgbClr val="231F20"/>
                </a:solidFill>
                <a:latin typeface="Codec Pro ExtraBold"/>
              </a:rPr>
              <a:t>Analisa </a:t>
            </a:r>
            <a:r>
              <a:rPr lang="en-US" sz="4000" b="1" strike="noStrike" spc="562" dirty="0" err="1">
                <a:solidFill>
                  <a:srgbClr val="231F20"/>
                </a:solidFill>
                <a:latin typeface="Codec Pro ExtraBold"/>
              </a:rPr>
              <a:t>Deskriptif</a:t>
            </a:r>
            <a:r>
              <a:rPr lang="en-US" sz="4000" b="1" strike="noStrike" spc="562" dirty="0">
                <a:solidFill>
                  <a:srgbClr val="231F20"/>
                </a:solidFill>
                <a:latin typeface="Codec Pro ExtraBold"/>
              </a:rPr>
              <a:t> </a:t>
            </a:r>
            <a:r>
              <a:rPr lang="en-US" sz="4000" b="1" strike="noStrike" spc="562" dirty="0" err="1">
                <a:solidFill>
                  <a:srgbClr val="231F20"/>
                </a:solidFill>
                <a:latin typeface="Codec Pro ExtraBold"/>
              </a:rPr>
              <a:t>Statistik</a:t>
            </a:r>
            <a:endParaRPr lang="en-US" sz="40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TextBox 42"/>
          <p:cNvSpPr/>
          <p:nvPr/>
        </p:nvSpPr>
        <p:spPr>
          <a:xfrm>
            <a:off x="700200" y="3585599"/>
            <a:ext cx="4482000" cy="2509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055"/>
              </a:lnSpc>
              <a:tabLst>
                <a:tab pos="0" algn="l"/>
              </a:tabLst>
            </a:pPr>
            <a:r>
              <a:rPr lang="en-US" sz="1490" b="0" strike="noStrike" spc="143" dirty="0">
                <a:solidFill>
                  <a:srgbClr val="231F20"/>
                </a:solidFill>
                <a:latin typeface="Open Sauce"/>
              </a:rPr>
              <a:t>.</a:t>
            </a:r>
            <a:endParaRPr lang="en-US" sz="149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Box 43"/>
          <p:cNvSpPr/>
          <p:nvPr/>
        </p:nvSpPr>
        <p:spPr>
          <a:xfrm>
            <a:off x="700200" y="2289386"/>
            <a:ext cx="5652395" cy="38401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>
              <a:lnSpc>
                <a:spcPts val="3200"/>
              </a:lnSpc>
              <a:tabLst>
                <a:tab pos="0" algn="l"/>
              </a:tabLst>
            </a:pPr>
            <a:r>
              <a:rPr lang="en-US" sz="2200" b="0" strike="noStrike" spc="225" dirty="0">
                <a:solidFill>
                  <a:srgbClr val="397D5A"/>
                </a:solidFill>
                <a:latin typeface="Open Sauce Bold"/>
              </a:rPr>
              <a:t>1. rata-rata </a:t>
            </a:r>
            <a:r>
              <a:rPr lang="en-US" sz="2200" b="0" strike="noStrike" spc="225" dirty="0" err="1">
                <a:solidFill>
                  <a:srgbClr val="397D5A"/>
                </a:solidFill>
                <a:latin typeface="Open Sauce Bold"/>
              </a:rPr>
              <a:t>umur</a:t>
            </a:r>
            <a:r>
              <a:rPr lang="en-US" sz="2200" b="0" strike="noStrike" spc="225" dirty="0">
                <a:solidFill>
                  <a:srgbClr val="397D5A"/>
                </a:solidFill>
                <a:latin typeface="Open Sauce Bold"/>
              </a:rPr>
              <a:t> </a:t>
            </a:r>
            <a:r>
              <a:rPr lang="en-US" sz="2200" b="0" strike="noStrike" spc="225" dirty="0" err="1">
                <a:solidFill>
                  <a:srgbClr val="397D5A"/>
                </a:solidFill>
                <a:latin typeface="Open Sauce Bold"/>
              </a:rPr>
              <a:t>pengguna</a:t>
            </a:r>
            <a:r>
              <a:rPr lang="en-US" sz="2200" b="0" strike="noStrike" spc="225" dirty="0">
                <a:solidFill>
                  <a:srgbClr val="397D5A"/>
                </a:solidFill>
                <a:latin typeface="Open Sauce Bold"/>
              </a:rPr>
              <a:t> </a:t>
            </a:r>
            <a:r>
              <a:rPr lang="en-US" sz="2200" b="0" strike="noStrike" spc="225" dirty="0" err="1">
                <a:solidFill>
                  <a:srgbClr val="397D5A"/>
                </a:solidFill>
                <a:latin typeface="Open Sauce Bold"/>
              </a:rPr>
              <a:t>asuransi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Box 44"/>
          <p:cNvSpPr/>
          <p:nvPr/>
        </p:nvSpPr>
        <p:spPr>
          <a:xfrm>
            <a:off x="663968" y="4039280"/>
            <a:ext cx="6238701" cy="5386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>
              <a:lnSpc>
                <a:spcPts val="2055"/>
              </a:lnSpc>
              <a:tabLst>
                <a:tab pos="0" algn="l"/>
              </a:tabLst>
            </a:pPr>
            <a:r>
              <a:rPr lang="en-US" sz="2000" b="0" strike="noStrike" spc="143" dirty="0">
                <a:solidFill>
                  <a:srgbClr val="231F20"/>
                </a:solidFill>
                <a:latin typeface="Open Sauce"/>
              </a:rPr>
              <a:t>Rata-rata </a:t>
            </a:r>
            <a:r>
              <a:rPr lang="en-US" sz="2000" b="0" strike="noStrike" spc="143" dirty="0" err="1">
                <a:solidFill>
                  <a:srgbClr val="231F20"/>
                </a:solidFill>
                <a:latin typeface="Open Sauce"/>
              </a:rPr>
              <a:t>perokok</a:t>
            </a:r>
            <a:r>
              <a:rPr lang="en-US" sz="2000" b="0" strike="noStrike" spc="143" dirty="0">
                <a:solidFill>
                  <a:srgbClr val="231F20"/>
                </a:solidFill>
                <a:latin typeface="Open Sauce"/>
              </a:rPr>
              <a:t> di </a:t>
            </a:r>
            <a:r>
              <a:rPr lang="en-US" sz="2000" b="0" strike="noStrike" spc="143" dirty="0" err="1">
                <a:solidFill>
                  <a:srgbClr val="231F20"/>
                </a:solidFill>
                <a:latin typeface="Open Sauce"/>
              </a:rPr>
              <a:t>atas</a:t>
            </a:r>
            <a:r>
              <a:rPr lang="en-US" sz="2000" b="0" strike="noStrike" spc="143" dirty="0">
                <a:solidFill>
                  <a:srgbClr val="231F20"/>
                </a:solidFill>
                <a:latin typeface="Open Sauce"/>
              </a:rPr>
              <a:t> BMI 30 dan </a:t>
            </a:r>
            <a:r>
              <a:rPr lang="en-US" sz="2000" b="0" strike="noStrike" spc="143" dirty="0" err="1">
                <a:solidFill>
                  <a:srgbClr val="231F20"/>
                </a:solidFill>
                <a:latin typeface="Open Sauce"/>
              </a:rPr>
              <a:t>tergolong</a:t>
            </a:r>
            <a:r>
              <a:rPr lang="en-US" sz="2000" b="0" strike="noStrike" spc="143" dirty="0">
                <a:solidFill>
                  <a:srgbClr val="231F20"/>
                </a:solidFill>
                <a:latin typeface="Open Sauce"/>
              </a:rPr>
              <a:t> overweight dan </a:t>
            </a:r>
            <a:r>
              <a:rPr lang="en-US" sz="2000" b="0" strike="noStrike" spc="143" dirty="0" err="1">
                <a:solidFill>
                  <a:srgbClr val="231F20"/>
                </a:solidFill>
                <a:latin typeface="Open Sauce"/>
              </a:rPr>
              <a:t>bisa</a:t>
            </a:r>
            <a:r>
              <a:rPr lang="en-US" sz="2000" b="0" strike="noStrike" spc="143" dirty="0">
                <a:solidFill>
                  <a:srgbClr val="231F20"/>
                </a:solidFill>
                <a:latin typeface="Open Sauce"/>
              </a:rPr>
              <a:t> </a:t>
            </a:r>
            <a:r>
              <a:rPr lang="en-US" sz="2000" b="0" strike="noStrike" spc="143" dirty="0" err="1">
                <a:solidFill>
                  <a:srgbClr val="231F20"/>
                </a:solidFill>
                <a:latin typeface="Open Sauce"/>
              </a:rPr>
              <a:t>menuju</a:t>
            </a:r>
            <a:r>
              <a:rPr lang="en-US" sz="2000" b="0" strike="noStrike" spc="143" dirty="0">
                <a:solidFill>
                  <a:srgbClr val="231F20"/>
                </a:solidFill>
                <a:latin typeface="Open Sauce"/>
              </a:rPr>
              <a:t> </a:t>
            </a:r>
            <a:r>
              <a:rPr lang="en-US" sz="2000" b="0" strike="noStrike" spc="143" dirty="0" err="1">
                <a:solidFill>
                  <a:srgbClr val="231F20"/>
                </a:solidFill>
                <a:latin typeface="Open Sauce"/>
              </a:rPr>
              <a:t>obesitas</a:t>
            </a:r>
            <a:r>
              <a:rPr lang="en-US" sz="2000" b="0" strike="noStrike" spc="143" dirty="0">
                <a:solidFill>
                  <a:srgbClr val="231F20"/>
                </a:solidFill>
                <a:latin typeface="Open Sauce"/>
              </a:rPr>
              <a:t>.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Box 45"/>
          <p:cNvSpPr/>
          <p:nvPr/>
        </p:nvSpPr>
        <p:spPr>
          <a:xfrm>
            <a:off x="664560" y="3607820"/>
            <a:ext cx="5239833" cy="38401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>
              <a:lnSpc>
                <a:spcPts val="3200"/>
              </a:lnSpc>
              <a:tabLst>
                <a:tab pos="0" algn="l"/>
              </a:tabLst>
            </a:pPr>
            <a:r>
              <a:rPr lang="en-US" sz="2200" spc="225" dirty="0">
                <a:solidFill>
                  <a:srgbClr val="397D5A"/>
                </a:solidFill>
                <a:latin typeface="Open Sauce Bold"/>
              </a:rPr>
              <a:t>2. Rata-Rata BMI yang </a:t>
            </a:r>
            <a:r>
              <a:rPr lang="en-US" sz="2200" spc="225" dirty="0" err="1">
                <a:solidFill>
                  <a:srgbClr val="397D5A"/>
                </a:solidFill>
                <a:latin typeface="Open Sauce Bold"/>
              </a:rPr>
              <a:t>merokok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TextBox 47"/>
          <p:cNvSpPr/>
          <p:nvPr/>
        </p:nvSpPr>
        <p:spPr>
          <a:xfrm>
            <a:off x="611555" y="5588813"/>
            <a:ext cx="5546389" cy="79438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>
              <a:lnSpc>
                <a:spcPts val="3200"/>
              </a:lnSpc>
              <a:tabLst>
                <a:tab pos="0" algn="l"/>
              </a:tabLst>
            </a:pPr>
            <a:r>
              <a:rPr lang="en-US" sz="2200" b="0" strike="noStrike" spc="225" dirty="0">
                <a:solidFill>
                  <a:srgbClr val="397D5A"/>
                </a:solidFill>
                <a:latin typeface="Open Sauce Bold"/>
              </a:rPr>
              <a:t>3. </a:t>
            </a:r>
            <a:r>
              <a:rPr lang="en-US" sz="2200" b="0" strike="noStrike" spc="225" dirty="0" err="1">
                <a:solidFill>
                  <a:srgbClr val="397D5A"/>
                </a:solidFill>
                <a:latin typeface="Open Sauce Bold"/>
              </a:rPr>
              <a:t>Apakah</a:t>
            </a:r>
            <a:r>
              <a:rPr lang="en-US" sz="2200" b="0" strike="noStrike" spc="225" dirty="0">
                <a:solidFill>
                  <a:srgbClr val="397D5A"/>
                </a:solidFill>
                <a:latin typeface="Open Sauce Bold"/>
              </a:rPr>
              <a:t> </a:t>
            </a:r>
            <a:r>
              <a:rPr lang="en-US" sz="2200" b="0" strike="noStrike" spc="225" dirty="0" err="1">
                <a:solidFill>
                  <a:srgbClr val="397D5A"/>
                </a:solidFill>
                <a:latin typeface="Open Sauce Bold"/>
              </a:rPr>
              <a:t>Variansi</a:t>
            </a:r>
            <a:r>
              <a:rPr lang="en-US" sz="2200" b="0" strike="noStrike" spc="225" dirty="0">
                <a:solidFill>
                  <a:srgbClr val="397D5A"/>
                </a:solidFill>
                <a:latin typeface="Open Sauce Bold"/>
              </a:rPr>
              <a:t> </a:t>
            </a:r>
            <a:r>
              <a:rPr lang="en-US" sz="2200" b="0" strike="noStrike" spc="225" dirty="0" err="1">
                <a:solidFill>
                  <a:srgbClr val="397D5A"/>
                </a:solidFill>
                <a:latin typeface="Open Sauce Bold"/>
              </a:rPr>
              <a:t>dari</a:t>
            </a:r>
            <a:r>
              <a:rPr lang="en-US" sz="2200" b="0" strike="noStrike" spc="225" dirty="0">
                <a:solidFill>
                  <a:srgbClr val="397D5A"/>
                </a:solidFill>
                <a:latin typeface="Open Sauce Bold"/>
              </a:rPr>
              <a:t> </a:t>
            </a:r>
            <a:r>
              <a:rPr lang="en-US" sz="2200" b="0" strike="noStrike" spc="225" dirty="0" err="1">
                <a:solidFill>
                  <a:srgbClr val="397D5A"/>
                </a:solidFill>
                <a:latin typeface="Open Sauce Bold"/>
              </a:rPr>
              <a:t>nilai</a:t>
            </a:r>
            <a:r>
              <a:rPr lang="en-US" sz="2200" b="0" strike="noStrike" spc="225" dirty="0">
                <a:solidFill>
                  <a:srgbClr val="397D5A"/>
                </a:solidFill>
                <a:latin typeface="Open Sauce Bold"/>
              </a:rPr>
              <a:t> </a:t>
            </a:r>
            <a:r>
              <a:rPr lang="en-US" sz="2200" b="0" strike="noStrike" spc="225" dirty="0" err="1">
                <a:solidFill>
                  <a:srgbClr val="397D5A"/>
                </a:solidFill>
                <a:latin typeface="Open Sauce Bold"/>
              </a:rPr>
              <a:t>tagihan</a:t>
            </a:r>
            <a:r>
              <a:rPr lang="en-US" sz="2200" b="0" strike="noStrike" spc="225" dirty="0">
                <a:solidFill>
                  <a:srgbClr val="397D5A"/>
                </a:solidFill>
                <a:latin typeface="Open Sauce Bold"/>
              </a:rPr>
              <a:t> </a:t>
            </a:r>
            <a:r>
              <a:rPr lang="en-US" sz="2200" b="0" strike="noStrike" spc="225" dirty="0" err="1">
                <a:solidFill>
                  <a:srgbClr val="397D5A"/>
                </a:solidFill>
                <a:latin typeface="Open Sauce Bold"/>
              </a:rPr>
              <a:t>perokok</a:t>
            </a:r>
            <a:r>
              <a:rPr lang="en-US" sz="2200" b="0" strike="noStrike" spc="225" dirty="0">
                <a:solidFill>
                  <a:srgbClr val="397D5A"/>
                </a:solidFill>
                <a:latin typeface="Open Sauce Bold"/>
              </a:rPr>
              <a:t> dan non </a:t>
            </a:r>
            <a:r>
              <a:rPr lang="en-US" sz="2200" b="0" strike="noStrike" spc="225" dirty="0" err="1">
                <a:solidFill>
                  <a:srgbClr val="397D5A"/>
                </a:solidFill>
                <a:latin typeface="Open Sauce Bold"/>
              </a:rPr>
              <a:t>perokok</a:t>
            </a:r>
            <a:r>
              <a:rPr lang="en-US" sz="2200" b="0" strike="noStrike" spc="225" dirty="0">
                <a:solidFill>
                  <a:srgbClr val="397D5A"/>
                </a:solidFill>
                <a:latin typeface="Open Sauce Bold"/>
              </a:rPr>
              <a:t> </a:t>
            </a:r>
            <a:r>
              <a:rPr lang="en-US" sz="2200" b="0" strike="noStrike" spc="225" dirty="0" err="1">
                <a:solidFill>
                  <a:srgbClr val="397D5A"/>
                </a:solidFill>
                <a:latin typeface="Open Sauce Bold"/>
              </a:rPr>
              <a:t>sama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TextBox 49"/>
          <p:cNvSpPr/>
          <p:nvPr/>
        </p:nvSpPr>
        <p:spPr>
          <a:xfrm>
            <a:off x="611555" y="7707962"/>
            <a:ext cx="5652394" cy="79438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>
              <a:lnSpc>
                <a:spcPts val="3200"/>
              </a:lnSpc>
              <a:tabLst>
                <a:tab pos="0" algn="l"/>
              </a:tabLst>
            </a:pPr>
            <a:r>
              <a:rPr lang="en-US" sz="2200" b="0" strike="noStrike" spc="225" dirty="0">
                <a:solidFill>
                  <a:srgbClr val="397D5A"/>
                </a:solidFill>
                <a:latin typeface="Open Sauce Bold"/>
              </a:rPr>
              <a:t>4. </a:t>
            </a:r>
            <a:r>
              <a:rPr lang="en-US" sz="2200" b="0" strike="noStrike" spc="225" dirty="0" err="1">
                <a:solidFill>
                  <a:srgbClr val="397D5A"/>
                </a:solidFill>
                <a:latin typeface="Open Sauce Bold"/>
              </a:rPr>
              <a:t>Apakah</a:t>
            </a:r>
            <a:r>
              <a:rPr lang="en-US" sz="2200" b="0" strike="noStrike" spc="225" dirty="0">
                <a:solidFill>
                  <a:srgbClr val="397D5A"/>
                </a:solidFill>
                <a:latin typeface="Open Sauce Bold"/>
              </a:rPr>
              <a:t> rata-rata </a:t>
            </a:r>
            <a:r>
              <a:rPr lang="en-US" sz="2200" b="0" strike="noStrike" spc="225" dirty="0" err="1">
                <a:solidFill>
                  <a:srgbClr val="397D5A"/>
                </a:solidFill>
                <a:latin typeface="Open Sauce Bold"/>
              </a:rPr>
              <a:t>umur</a:t>
            </a:r>
            <a:r>
              <a:rPr lang="en-US" sz="2200" b="0" strike="noStrike" spc="225" dirty="0">
                <a:solidFill>
                  <a:srgbClr val="397D5A"/>
                </a:solidFill>
                <a:latin typeface="Open Sauce Bold"/>
              </a:rPr>
              <a:t> </a:t>
            </a:r>
            <a:r>
              <a:rPr lang="en-US" sz="2200" b="0" strike="noStrike" spc="225" dirty="0" err="1">
                <a:solidFill>
                  <a:srgbClr val="397D5A"/>
                </a:solidFill>
                <a:latin typeface="Open Sauce Bold"/>
              </a:rPr>
              <a:t>perempuan</a:t>
            </a:r>
            <a:r>
              <a:rPr lang="en-US" sz="2200" b="0" strike="noStrike" spc="225" dirty="0">
                <a:solidFill>
                  <a:srgbClr val="397D5A"/>
                </a:solidFill>
                <a:latin typeface="Open Sauce Bold"/>
              </a:rPr>
              <a:t> dan </a:t>
            </a:r>
            <a:r>
              <a:rPr lang="en-US" sz="2200" b="0" strike="noStrike" spc="225" dirty="0" err="1">
                <a:solidFill>
                  <a:srgbClr val="397D5A"/>
                </a:solidFill>
                <a:latin typeface="Open Sauce Bold"/>
              </a:rPr>
              <a:t>laki-laki</a:t>
            </a:r>
            <a:r>
              <a:rPr lang="en-US" sz="2200" b="0" strike="noStrike" spc="225" dirty="0">
                <a:solidFill>
                  <a:srgbClr val="397D5A"/>
                </a:solidFill>
                <a:latin typeface="Open Sauce Bold"/>
              </a:rPr>
              <a:t> yang </a:t>
            </a:r>
            <a:r>
              <a:rPr lang="en-US" sz="2200" b="0" strike="noStrike" spc="225" dirty="0" err="1">
                <a:solidFill>
                  <a:srgbClr val="397D5A"/>
                </a:solidFill>
                <a:latin typeface="Open Sauce Bold"/>
              </a:rPr>
              <a:t>merokok</a:t>
            </a:r>
            <a:r>
              <a:rPr lang="en-US" sz="2200" b="0" strike="noStrike" spc="225" dirty="0">
                <a:solidFill>
                  <a:srgbClr val="397D5A"/>
                </a:solidFill>
                <a:latin typeface="Open Sauce Bold"/>
              </a:rPr>
              <a:t> </a:t>
            </a:r>
            <a:r>
              <a:rPr lang="en-US" sz="2200" b="0" strike="noStrike" spc="225" dirty="0" err="1">
                <a:solidFill>
                  <a:srgbClr val="397D5A"/>
                </a:solidFill>
                <a:latin typeface="Open Sauce Bold"/>
              </a:rPr>
              <a:t>sama</a:t>
            </a:r>
            <a:r>
              <a:rPr lang="en-US" sz="2200" b="0" strike="noStrike" spc="225" dirty="0">
                <a:solidFill>
                  <a:srgbClr val="397D5A"/>
                </a:solidFill>
                <a:latin typeface="Open Sauce Bold"/>
              </a:rPr>
              <a:t>?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Box 50"/>
          <p:cNvSpPr/>
          <p:nvPr/>
        </p:nvSpPr>
        <p:spPr>
          <a:xfrm>
            <a:off x="2228254" y="1258015"/>
            <a:ext cx="5993272" cy="64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algn="ctr">
              <a:lnSpc>
                <a:spcPts val="2571"/>
              </a:lnSpc>
              <a:tabLst>
                <a:tab pos="0" algn="l"/>
              </a:tabLst>
            </a:pPr>
            <a:r>
              <a:rPr lang="en-US" sz="1860" b="0" strike="noStrike" spc="180" dirty="0">
                <a:solidFill>
                  <a:srgbClr val="231F20"/>
                </a:solidFill>
                <a:latin typeface="Open Sauce"/>
              </a:rPr>
              <a:t>Dari 1338 row data </a:t>
            </a:r>
            <a:r>
              <a:rPr lang="en-US" sz="1860" b="0" strike="noStrike" spc="180" dirty="0" err="1">
                <a:solidFill>
                  <a:srgbClr val="231F20"/>
                </a:solidFill>
                <a:latin typeface="Open Sauce"/>
              </a:rPr>
              <a:t>dilakukan</a:t>
            </a:r>
            <a:r>
              <a:rPr lang="en-US" sz="1860" b="0" strike="noStrike" spc="180" dirty="0">
                <a:solidFill>
                  <a:srgbClr val="231F20"/>
                </a:solidFill>
                <a:latin typeface="Open Sauce"/>
              </a:rPr>
              <a:t> </a:t>
            </a:r>
            <a:r>
              <a:rPr lang="en-US" sz="1860" b="0" strike="noStrike" spc="180" dirty="0" err="1">
                <a:solidFill>
                  <a:srgbClr val="231F20"/>
                </a:solidFill>
                <a:latin typeface="Open Sauce"/>
              </a:rPr>
              <a:t>analisis</a:t>
            </a:r>
            <a:r>
              <a:rPr lang="en-US" sz="1860" b="0" strike="noStrike" spc="180" dirty="0">
                <a:solidFill>
                  <a:srgbClr val="231F20"/>
                </a:solidFill>
                <a:latin typeface="Open Sauce"/>
              </a:rPr>
              <a:t> </a:t>
            </a:r>
            <a:r>
              <a:rPr lang="en-US" sz="1860" b="0" strike="noStrike" spc="180" dirty="0" err="1">
                <a:solidFill>
                  <a:srgbClr val="231F20"/>
                </a:solidFill>
                <a:latin typeface="Open Sauce"/>
              </a:rPr>
              <a:t>deskriptiv</a:t>
            </a:r>
            <a:r>
              <a:rPr lang="en-US" sz="1860" b="0" strike="noStrike" spc="180" dirty="0">
                <a:solidFill>
                  <a:srgbClr val="231F20"/>
                </a:solidFill>
                <a:latin typeface="Open Sauce"/>
              </a:rPr>
              <a:t> </a:t>
            </a:r>
            <a:r>
              <a:rPr lang="en-US" sz="1860" b="0" strike="noStrike" spc="180" dirty="0" err="1">
                <a:solidFill>
                  <a:srgbClr val="231F20"/>
                </a:solidFill>
                <a:latin typeface="Open Sauce"/>
              </a:rPr>
              <a:t>statistik</a:t>
            </a:r>
            <a:r>
              <a:rPr lang="en-US" sz="1860" b="0" strike="noStrike" spc="180" dirty="0">
                <a:solidFill>
                  <a:srgbClr val="231F20"/>
                </a:solidFill>
                <a:latin typeface="Open Sauce"/>
              </a:rPr>
              <a:t> </a:t>
            </a:r>
            <a:r>
              <a:rPr lang="en-US" sz="1860" b="0" strike="noStrike" spc="180" dirty="0" err="1">
                <a:solidFill>
                  <a:srgbClr val="231F20"/>
                </a:solidFill>
                <a:latin typeface="Open Sauce"/>
              </a:rPr>
              <a:t>menggunakan</a:t>
            </a:r>
            <a:r>
              <a:rPr lang="en-US" sz="1860" b="0" strike="noStrike" spc="180" dirty="0">
                <a:solidFill>
                  <a:srgbClr val="231F20"/>
                </a:solidFill>
                <a:latin typeface="Open Sauce"/>
              </a:rPr>
              <a:t> google spreadsheet</a:t>
            </a:r>
            <a:endParaRPr lang="en-US" sz="1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Freeform 51"/>
          <p:cNvSpPr/>
          <p:nvPr/>
        </p:nvSpPr>
        <p:spPr>
          <a:xfrm>
            <a:off x="16383598" y="7490880"/>
            <a:ext cx="4118040" cy="3654000"/>
          </a:xfrm>
          <a:custGeom>
            <a:avLst/>
            <a:gdLst>
              <a:gd name="textAreaLeft" fmla="*/ 0 w 4118040"/>
              <a:gd name="textAreaRight" fmla="*/ 4118400 w 4118040"/>
              <a:gd name="textAreaTop" fmla="*/ 0 h 3654000"/>
              <a:gd name="textAreaBottom" fmla="*/ 3654360 h 3654000"/>
            </a:gdLst>
            <a:ahLst/>
            <a:cxnLst/>
            <a:rect l="textAreaLeft" t="textAreaTop" r="textAreaRight" b="textAreaBottom"/>
            <a:pathLst>
              <a:path w="4118443" h="3654183">
                <a:moveTo>
                  <a:pt x="0" y="0"/>
                </a:moveTo>
                <a:lnTo>
                  <a:pt x="4118443" y="0"/>
                </a:lnTo>
                <a:lnTo>
                  <a:pt x="4118443" y="3654183"/>
                </a:lnTo>
                <a:lnTo>
                  <a:pt x="0" y="365418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Freeform 52"/>
          <p:cNvSpPr/>
          <p:nvPr/>
        </p:nvSpPr>
        <p:spPr>
          <a:xfrm flipH="1" flipV="1">
            <a:off x="-2635920" y="-1527120"/>
            <a:ext cx="4118040" cy="3654000"/>
          </a:xfrm>
          <a:custGeom>
            <a:avLst/>
            <a:gdLst>
              <a:gd name="textAreaLeft" fmla="*/ 360 w 4118040"/>
              <a:gd name="textAreaRight" fmla="*/ 4118760 w 4118040"/>
              <a:gd name="textAreaTop" fmla="*/ 360 h 3654000"/>
              <a:gd name="textAreaBottom" fmla="*/ 3654720 h 3654000"/>
            </a:gdLst>
            <a:ahLst/>
            <a:cxnLst/>
            <a:rect l="textAreaLeft" t="textAreaTop" r="textAreaRight" b="textAreaBottom"/>
            <a:pathLst>
              <a:path w="4118443" h="3654183">
                <a:moveTo>
                  <a:pt x="4118444" y="3654182"/>
                </a:moveTo>
                <a:lnTo>
                  <a:pt x="0" y="3654182"/>
                </a:lnTo>
                <a:lnTo>
                  <a:pt x="0" y="0"/>
                </a:lnTo>
                <a:lnTo>
                  <a:pt x="4118444" y="0"/>
                </a:lnTo>
                <a:lnTo>
                  <a:pt x="4118444" y="3654182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D1E9AA-193C-0DEB-90B4-79196DBE8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64" y="6496791"/>
            <a:ext cx="3465720" cy="9579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FB2376-8794-CC32-53E7-650F326DF3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208" y="2858815"/>
            <a:ext cx="2906405" cy="66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4CA6B0-18C7-49ED-86AA-DA9947CCF2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598" y="8732074"/>
            <a:ext cx="3283988" cy="992129"/>
          </a:xfrm>
          <a:prstGeom prst="rect">
            <a:avLst/>
          </a:prstGeom>
        </p:spPr>
      </p:pic>
      <p:sp>
        <p:nvSpPr>
          <p:cNvPr id="60" name="TextBox 49">
            <a:extLst>
              <a:ext uri="{FF2B5EF4-FFF2-40B4-BE49-F238E27FC236}">
                <a16:creationId xmlns:a16="http://schemas.microsoft.com/office/drawing/2014/main" id="{E007E00D-42FF-33B6-6740-0CD120393763}"/>
              </a:ext>
            </a:extLst>
          </p:cNvPr>
          <p:cNvSpPr/>
          <p:nvPr/>
        </p:nvSpPr>
        <p:spPr>
          <a:xfrm>
            <a:off x="6210947" y="7652841"/>
            <a:ext cx="5652394" cy="79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>
              <a:lnSpc>
                <a:spcPts val="3200"/>
              </a:lnSpc>
              <a:tabLst>
                <a:tab pos="0" algn="l"/>
              </a:tabLst>
            </a:pPr>
            <a:r>
              <a:rPr lang="en-US" sz="2200" spc="225" dirty="0">
                <a:solidFill>
                  <a:srgbClr val="397D5A"/>
                </a:solidFill>
                <a:latin typeface="Open Sauce Bold"/>
              </a:rPr>
              <a:t>5</a:t>
            </a:r>
            <a:r>
              <a:rPr lang="en-US" sz="2200" b="0" strike="noStrike" spc="225" dirty="0">
                <a:solidFill>
                  <a:srgbClr val="397D5A"/>
                </a:solidFill>
                <a:latin typeface="Open Sauce Bold"/>
              </a:rPr>
              <a:t>. </a:t>
            </a:r>
            <a:r>
              <a:rPr lang="en-US" sz="2200" b="0" strike="noStrike" spc="225" dirty="0" err="1">
                <a:solidFill>
                  <a:srgbClr val="397D5A"/>
                </a:solidFill>
                <a:latin typeface="Open Sauce Bold"/>
              </a:rPr>
              <a:t>Manakah</a:t>
            </a:r>
            <a:r>
              <a:rPr lang="en-US" sz="2200" b="0" strike="noStrike" spc="225" dirty="0">
                <a:solidFill>
                  <a:srgbClr val="397D5A"/>
                </a:solidFill>
                <a:latin typeface="Open Sauce Bold"/>
              </a:rPr>
              <a:t> yang </a:t>
            </a:r>
            <a:r>
              <a:rPr lang="en-US" sz="2200" b="0" strike="noStrike" spc="225" dirty="0" err="1">
                <a:solidFill>
                  <a:srgbClr val="397D5A"/>
                </a:solidFill>
                <a:latin typeface="Open Sauce Bold"/>
              </a:rPr>
              <a:t>lebih</a:t>
            </a:r>
            <a:r>
              <a:rPr lang="en-US" sz="2200" b="0" strike="noStrike" spc="225" dirty="0">
                <a:solidFill>
                  <a:srgbClr val="397D5A"/>
                </a:solidFill>
                <a:latin typeface="Open Sauce Bold"/>
              </a:rPr>
              <a:t> </a:t>
            </a:r>
            <a:r>
              <a:rPr lang="en-US" sz="2200" b="0" strike="noStrike" spc="225" dirty="0" err="1">
                <a:solidFill>
                  <a:srgbClr val="397D5A"/>
                </a:solidFill>
                <a:latin typeface="Open Sauce Bold"/>
              </a:rPr>
              <a:t>tinggi</a:t>
            </a:r>
            <a:r>
              <a:rPr lang="en-US" sz="2200" b="0" strike="noStrike" spc="225" dirty="0">
                <a:solidFill>
                  <a:srgbClr val="397D5A"/>
                </a:solidFill>
                <a:latin typeface="Open Sauce Bold"/>
              </a:rPr>
              <a:t>, rata-rata </a:t>
            </a:r>
            <a:r>
              <a:rPr lang="en-US" sz="2200" b="0" strike="noStrike" spc="225" dirty="0" err="1">
                <a:solidFill>
                  <a:srgbClr val="397D5A"/>
                </a:solidFill>
                <a:latin typeface="Open Sauce Bold"/>
              </a:rPr>
              <a:t>tagihan</a:t>
            </a:r>
            <a:r>
              <a:rPr lang="en-US" sz="2200" b="0" strike="noStrike" spc="225" dirty="0">
                <a:solidFill>
                  <a:srgbClr val="397D5A"/>
                </a:solidFill>
                <a:latin typeface="Open Sauce Bold"/>
              </a:rPr>
              <a:t> </a:t>
            </a:r>
            <a:r>
              <a:rPr lang="en-US" sz="2200" b="0" strike="noStrike" spc="225" dirty="0" err="1">
                <a:solidFill>
                  <a:srgbClr val="397D5A"/>
                </a:solidFill>
                <a:latin typeface="Open Sauce Bold"/>
              </a:rPr>
              <a:t>perokok</a:t>
            </a:r>
            <a:r>
              <a:rPr lang="en-US" sz="2200" b="0" strike="noStrike" spc="225" dirty="0">
                <a:solidFill>
                  <a:srgbClr val="397D5A"/>
                </a:solidFill>
                <a:latin typeface="Open Sauce Bold"/>
              </a:rPr>
              <a:t> / non-</a:t>
            </a:r>
            <a:r>
              <a:rPr lang="en-US" sz="2200" b="0" strike="noStrike" spc="225" dirty="0" err="1">
                <a:solidFill>
                  <a:srgbClr val="397D5A"/>
                </a:solidFill>
                <a:latin typeface="Open Sauce Bold"/>
              </a:rPr>
              <a:t>perokok</a:t>
            </a:r>
            <a:r>
              <a:rPr lang="en-US" sz="2200" b="0" strike="noStrike" spc="225" dirty="0">
                <a:solidFill>
                  <a:srgbClr val="397D5A"/>
                </a:solidFill>
                <a:latin typeface="Open Sauce Bold"/>
              </a:rPr>
              <a:t>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B0BD75-81AF-52FB-EC82-9758B84481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1920" y="8628745"/>
            <a:ext cx="3165334" cy="1198786"/>
          </a:xfrm>
          <a:prstGeom prst="rect">
            <a:avLst/>
          </a:prstGeom>
        </p:spPr>
      </p:pic>
      <p:grpSp>
        <p:nvGrpSpPr>
          <p:cNvPr id="63" name="Group 18">
            <a:extLst>
              <a:ext uri="{FF2B5EF4-FFF2-40B4-BE49-F238E27FC236}">
                <a16:creationId xmlns:a16="http://schemas.microsoft.com/office/drawing/2014/main" id="{B568F76C-854F-F0E8-9B13-8460468DC826}"/>
              </a:ext>
            </a:extLst>
          </p:cNvPr>
          <p:cNvGrpSpPr/>
          <p:nvPr/>
        </p:nvGrpSpPr>
        <p:grpSpPr>
          <a:xfrm>
            <a:off x="12149798" y="2029395"/>
            <a:ext cx="506880" cy="515520"/>
            <a:chOff x="8942760" y="6975360"/>
            <a:chExt cx="506880" cy="515520"/>
          </a:xfrm>
        </p:grpSpPr>
        <p:sp>
          <p:nvSpPr>
            <p:cNvPr id="64" name="Freeform 19">
              <a:extLst>
                <a:ext uri="{FF2B5EF4-FFF2-40B4-BE49-F238E27FC236}">
                  <a16:creationId xmlns:a16="http://schemas.microsoft.com/office/drawing/2014/main" id="{3EAD762E-C165-D34D-1D40-9791109E84B4}"/>
                </a:ext>
              </a:extLst>
            </p:cNvPr>
            <p:cNvSpPr/>
            <p:nvPr/>
          </p:nvSpPr>
          <p:spPr>
            <a:xfrm>
              <a:off x="8977680" y="7010640"/>
              <a:ext cx="436320" cy="444960"/>
            </a:xfrm>
            <a:custGeom>
              <a:avLst/>
              <a:gdLst>
                <a:gd name="textAreaLeft" fmla="*/ 0 w 436320"/>
                <a:gd name="textAreaRight" fmla="*/ 436680 w 436320"/>
                <a:gd name="textAreaTop" fmla="*/ 0 h 444960"/>
                <a:gd name="textAreaBottom" fmla="*/ 445320 h 444960"/>
              </a:gdLst>
              <a:ahLst/>
              <a:cxnLst/>
              <a:rect l="textAreaLeft" t="textAreaTop" r="textAreaRight" b="textAreaBottom"/>
              <a:pathLst>
                <a:path w="473075" h="482473">
                  <a:moveTo>
                    <a:pt x="0" y="241300"/>
                  </a:moveTo>
                  <a:cubicBezTo>
                    <a:pt x="0" y="108077"/>
                    <a:pt x="105918" y="0"/>
                    <a:pt x="236601" y="0"/>
                  </a:cubicBezTo>
                  <a:cubicBezTo>
                    <a:pt x="367284" y="0"/>
                    <a:pt x="473075" y="108077"/>
                    <a:pt x="473075" y="241300"/>
                  </a:cubicBezTo>
                  <a:cubicBezTo>
                    <a:pt x="473075" y="374523"/>
                    <a:pt x="367157" y="482473"/>
                    <a:pt x="236601" y="482473"/>
                  </a:cubicBezTo>
                  <a:cubicBezTo>
                    <a:pt x="106045" y="482473"/>
                    <a:pt x="0" y="374523"/>
                    <a:pt x="0" y="24130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" name="Freeform 20">
              <a:extLst>
                <a:ext uri="{FF2B5EF4-FFF2-40B4-BE49-F238E27FC236}">
                  <a16:creationId xmlns:a16="http://schemas.microsoft.com/office/drawing/2014/main" id="{A940A8CE-AD16-4C5B-174B-707D423546CB}"/>
                </a:ext>
              </a:extLst>
            </p:cNvPr>
            <p:cNvSpPr/>
            <p:nvPr/>
          </p:nvSpPr>
          <p:spPr>
            <a:xfrm>
              <a:off x="8942760" y="6975360"/>
              <a:ext cx="506880" cy="515520"/>
            </a:xfrm>
            <a:custGeom>
              <a:avLst/>
              <a:gdLst>
                <a:gd name="textAreaLeft" fmla="*/ 0 w 506880"/>
                <a:gd name="textAreaRight" fmla="*/ 507240 w 506880"/>
                <a:gd name="textAreaTop" fmla="*/ 0 h 515520"/>
                <a:gd name="textAreaBottom" fmla="*/ 515880 h 515520"/>
              </a:gdLst>
              <a:ahLst/>
              <a:cxnLst/>
              <a:rect l="textAreaLeft" t="textAreaTop" r="textAreaRight" b="textAreaBottom"/>
              <a:pathLst>
                <a:path w="549402" h="558800">
                  <a:moveTo>
                    <a:pt x="0" y="279400"/>
                  </a:moveTo>
                  <a:cubicBezTo>
                    <a:pt x="0" y="125730"/>
                    <a:pt x="122301" y="0"/>
                    <a:pt x="274701" y="0"/>
                  </a:cubicBezTo>
                  <a:lnTo>
                    <a:pt x="274701" y="38100"/>
                  </a:lnTo>
                  <a:lnTo>
                    <a:pt x="274701" y="0"/>
                  </a:lnTo>
                  <a:cubicBezTo>
                    <a:pt x="427101" y="0"/>
                    <a:pt x="549402" y="125730"/>
                    <a:pt x="549402" y="279400"/>
                  </a:cubicBezTo>
                  <a:lnTo>
                    <a:pt x="511302" y="279400"/>
                  </a:lnTo>
                  <a:lnTo>
                    <a:pt x="549402" y="279400"/>
                  </a:lnTo>
                  <a:cubicBezTo>
                    <a:pt x="549402" y="432943"/>
                    <a:pt x="427101" y="558800"/>
                    <a:pt x="274701" y="558800"/>
                  </a:cubicBezTo>
                  <a:lnTo>
                    <a:pt x="274701" y="520700"/>
                  </a:lnTo>
                  <a:lnTo>
                    <a:pt x="274701" y="558800"/>
                  </a:lnTo>
                  <a:cubicBezTo>
                    <a:pt x="122301" y="558673"/>
                    <a:pt x="0" y="432943"/>
                    <a:pt x="0" y="279400"/>
                  </a:cubicBezTo>
                  <a:lnTo>
                    <a:pt x="38100" y="279400"/>
                  </a:lnTo>
                  <a:lnTo>
                    <a:pt x="76200" y="279400"/>
                  </a:lnTo>
                  <a:lnTo>
                    <a:pt x="38100" y="279400"/>
                  </a:lnTo>
                  <a:lnTo>
                    <a:pt x="0" y="279400"/>
                  </a:lnTo>
                  <a:moveTo>
                    <a:pt x="76327" y="279400"/>
                  </a:moveTo>
                  <a:cubicBezTo>
                    <a:pt x="76327" y="300482"/>
                    <a:pt x="59182" y="317500"/>
                    <a:pt x="38227" y="317500"/>
                  </a:cubicBezTo>
                  <a:cubicBezTo>
                    <a:pt x="17272" y="317500"/>
                    <a:pt x="127" y="300355"/>
                    <a:pt x="127" y="279400"/>
                  </a:cubicBezTo>
                  <a:cubicBezTo>
                    <a:pt x="127" y="258445"/>
                    <a:pt x="17272" y="241300"/>
                    <a:pt x="38227" y="241300"/>
                  </a:cubicBezTo>
                  <a:cubicBezTo>
                    <a:pt x="59182" y="241300"/>
                    <a:pt x="76327" y="258445"/>
                    <a:pt x="76327" y="279400"/>
                  </a:cubicBezTo>
                  <a:cubicBezTo>
                    <a:pt x="76327" y="392303"/>
                    <a:pt x="165862" y="482473"/>
                    <a:pt x="274701" y="482473"/>
                  </a:cubicBezTo>
                  <a:cubicBezTo>
                    <a:pt x="383540" y="482473"/>
                    <a:pt x="473075" y="392176"/>
                    <a:pt x="473075" y="279400"/>
                  </a:cubicBezTo>
                  <a:cubicBezTo>
                    <a:pt x="473075" y="166624"/>
                    <a:pt x="383540" y="76327"/>
                    <a:pt x="274701" y="76327"/>
                  </a:cubicBezTo>
                  <a:lnTo>
                    <a:pt x="274701" y="38100"/>
                  </a:lnTo>
                  <a:lnTo>
                    <a:pt x="274701" y="76200"/>
                  </a:lnTo>
                  <a:cubicBezTo>
                    <a:pt x="165862" y="76327"/>
                    <a:pt x="76327" y="166497"/>
                    <a:pt x="76327" y="279400"/>
                  </a:cubicBezTo>
                  <a:close/>
                </a:path>
              </a:pathLst>
            </a:custGeom>
            <a:solidFill>
              <a:srgbClr val="397D5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6" name="Group 21">
            <a:extLst>
              <a:ext uri="{FF2B5EF4-FFF2-40B4-BE49-F238E27FC236}">
                <a16:creationId xmlns:a16="http://schemas.microsoft.com/office/drawing/2014/main" id="{631F76B9-068B-647F-C222-7F1B4F39710C}"/>
              </a:ext>
            </a:extLst>
          </p:cNvPr>
          <p:cNvGrpSpPr/>
          <p:nvPr/>
        </p:nvGrpSpPr>
        <p:grpSpPr>
          <a:xfrm>
            <a:off x="12295958" y="2179155"/>
            <a:ext cx="219600" cy="216360"/>
            <a:chOff x="9088920" y="7125120"/>
            <a:chExt cx="219600" cy="216360"/>
          </a:xfrm>
        </p:grpSpPr>
        <p:sp>
          <p:nvSpPr>
            <p:cNvPr id="67" name="Freeform 22">
              <a:extLst>
                <a:ext uri="{FF2B5EF4-FFF2-40B4-BE49-F238E27FC236}">
                  <a16:creationId xmlns:a16="http://schemas.microsoft.com/office/drawing/2014/main" id="{387275C8-0DCA-A4C2-D6F7-9B9B194B3B60}"/>
                </a:ext>
              </a:extLst>
            </p:cNvPr>
            <p:cNvSpPr/>
            <p:nvPr/>
          </p:nvSpPr>
          <p:spPr>
            <a:xfrm>
              <a:off x="9088920" y="7125120"/>
              <a:ext cx="219600" cy="216360"/>
            </a:xfrm>
            <a:custGeom>
              <a:avLst/>
              <a:gdLst>
                <a:gd name="textAreaLeft" fmla="*/ 0 w 219600"/>
                <a:gd name="textAreaRight" fmla="*/ 219960 w 219600"/>
                <a:gd name="textAreaTop" fmla="*/ 0 h 216360"/>
                <a:gd name="textAreaBottom" fmla="*/ 216720 h 216360"/>
              </a:gdLst>
              <a:ahLst/>
              <a:cxnLst/>
              <a:rect l="textAreaLeft" t="textAreaTop" r="textAreaRight" b="textAreaBottom"/>
              <a:pathLst>
                <a:path w="238252" h="234696">
                  <a:moveTo>
                    <a:pt x="0" y="117348"/>
                  </a:moveTo>
                  <a:cubicBezTo>
                    <a:pt x="0" y="52578"/>
                    <a:pt x="53340" y="0"/>
                    <a:pt x="119126" y="0"/>
                  </a:cubicBezTo>
                  <a:cubicBezTo>
                    <a:pt x="184912" y="0"/>
                    <a:pt x="238252" y="52578"/>
                    <a:pt x="238252" y="117348"/>
                  </a:cubicBezTo>
                  <a:cubicBezTo>
                    <a:pt x="238252" y="182118"/>
                    <a:pt x="184912" y="234696"/>
                    <a:pt x="119126" y="234696"/>
                  </a:cubicBezTo>
                  <a:cubicBezTo>
                    <a:pt x="53340" y="234696"/>
                    <a:pt x="0" y="182118"/>
                    <a:pt x="0" y="117348"/>
                  </a:cubicBezTo>
                  <a:close/>
                </a:path>
              </a:pathLst>
            </a:custGeom>
            <a:solidFill>
              <a:srgbClr val="397D5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8" name="Group 18">
            <a:extLst>
              <a:ext uri="{FF2B5EF4-FFF2-40B4-BE49-F238E27FC236}">
                <a16:creationId xmlns:a16="http://schemas.microsoft.com/office/drawing/2014/main" id="{3B8D3A99-468E-E001-A307-13BC55B6261C}"/>
              </a:ext>
            </a:extLst>
          </p:cNvPr>
          <p:cNvGrpSpPr/>
          <p:nvPr/>
        </p:nvGrpSpPr>
        <p:grpSpPr>
          <a:xfrm>
            <a:off x="13569312" y="6125438"/>
            <a:ext cx="506880" cy="515520"/>
            <a:chOff x="8942760" y="6975360"/>
            <a:chExt cx="506880" cy="515520"/>
          </a:xfrm>
        </p:grpSpPr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0605322F-C0CC-9807-C2B1-99C201239AAF}"/>
                </a:ext>
              </a:extLst>
            </p:cNvPr>
            <p:cNvSpPr/>
            <p:nvPr/>
          </p:nvSpPr>
          <p:spPr>
            <a:xfrm>
              <a:off x="8977680" y="7010640"/>
              <a:ext cx="436320" cy="444960"/>
            </a:xfrm>
            <a:custGeom>
              <a:avLst/>
              <a:gdLst>
                <a:gd name="textAreaLeft" fmla="*/ 0 w 436320"/>
                <a:gd name="textAreaRight" fmla="*/ 436680 w 436320"/>
                <a:gd name="textAreaTop" fmla="*/ 0 h 444960"/>
                <a:gd name="textAreaBottom" fmla="*/ 445320 h 444960"/>
              </a:gdLst>
              <a:ahLst/>
              <a:cxnLst/>
              <a:rect l="textAreaLeft" t="textAreaTop" r="textAreaRight" b="textAreaBottom"/>
              <a:pathLst>
                <a:path w="473075" h="482473">
                  <a:moveTo>
                    <a:pt x="0" y="241300"/>
                  </a:moveTo>
                  <a:cubicBezTo>
                    <a:pt x="0" y="108077"/>
                    <a:pt x="105918" y="0"/>
                    <a:pt x="236601" y="0"/>
                  </a:cubicBezTo>
                  <a:cubicBezTo>
                    <a:pt x="367284" y="0"/>
                    <a:pt x="473075" y="108077"/>
                    <a:pt x="473075" y="241300"/>
                  </a:cubicBezTo>
                  <a:cubicBezTo>
                    <a:pt x="473075" y="374523"/>
                    <a:pt x="367157" y="482473"/>
                    <a:pt x="236601" y="482473"/>
                  </a:cubicBezTo>
                  <a:cubicBezTo>
                    <a:pt x="106045" y="482473"/>
                    <a:pt x="0" y="374523"/>
                    <a:pt x="0" y="24130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A28274A7-BE9F-AC49-2B8F-05A24F3D390B}"/>
                </a:ext>
              </a:extLst>
            </p:cNvPr>
            <p:cNvSpPr/>
            <p:nvPr/>
          </p:nvSpPr>
          <p:spPr>
            <a:xfrm>
              <a:off x="8942760" y="6975360"/>
              <a:ext cx="506880" cy="515520"/>
            </a:xfrm>
            <a:custGeom>
              <a:avLst/>
              <a:gdLst>
                <a:gd name="textAreaLeft" fmla="*/ 0 w 506880"/>
                <a:gd name="textAreaRight" fmla="*/ 507240 w 506880"/>
                <a:gd name="textAreaTop" fmla="*/ 0 h 515520"/>
                <a:gd name="textAreaBottom" fmla="*/ 515880 h 515520"/>
              </a:gdLst>
              <a:ahLst/>
              <a:cxnLst/>
              <a:rect l="textAreaLeft" t="textAreaTop" r="textAreaRight" b="textAreaBottom"/>
              <a:pathLst>
                <a:path w="549402" h="558800">
                  <a:moveTo>
                    <a:pt x="0" y="279400"/>
                  </a:moveTo>
                  <a:cubicBezTo>
                    <a:pt x="0" y="125730"/>
                    <a:pt x="122301" y="0"/>
                    <a:pt x="274701" y="0"/>
                  </a:cubicBezTo>
                  <a:lnTo>
                    <a:pt x="274701" y="38100"/>
                  </a:lnTo>
                  <a:lnTo>
                    <a:pt x="274701" y="0"/>
                  </a:lnTo>
                  <a:cubicBezTo>
                    <a:pt x="427101" y="0"/>
                    <a:pt x="549402" y="125730"/>
                    <a:pt x="549402" y="279400"/>
                  </a:cubicBezTo>
                  <a:lnTo>
                    <a:pt x="511302" y="279400"/>
                  </a:lnTo>
                  <a:lnTo>
                    <a:pt x="549402" y="279400"/>
                  </a:lnTo>
                  <a:cubicBezTo>
                    <a:pt x="549402" y="432943"/>
                    <a:pt x="427101" y="558800"/>
                    <a:pt x="274701" y="558800"/>
                  </a:cubicBezTo>
                  <a:lnTo>
                    <a:pt x="274701" y="520700"/>
                  </a:lnTo>
                  <a:lnTo>
                    <a:pt x="274701" y="558800"/>
                  </a:lnTo>
                  <a:cubicBezTo>
                    <a:pt x="122301" y="558673"/>
                    <a:pt x="0" y="432943"/>
                    <a:pt x="0" y="279400"/>
                  </a:cubicBezTo>
                  <a:lnTo>
                    <a:pt x="38100" y="279400"/>
                  </a:lnTo>
                  <a:lnTo>
                    <a:pt x="76200" y="279400"/>
                  </a:lnTo>
                  <a:lnTo>
                    <a:pt x="38100" y="279400"/>
                  </a:lnTo>
                  <a:lnTo>
                    <a:pt x="0" y="279400"/>
                  </a:lnTo>
                  <a:moveTo>
                    <a:pt x="76327" y="279400"/>
                  </a:moveTo>
                  <a:cubicBezTo>
                    <a:pt x="76327" y="300482"/>
                    <a:pt x="59182" y="317500"/>
                    <a:pt x="38227" y="317500"/>
                  </a:cubicBezTo>
                  <a:cubicBezTo>
                    <a:pt x="17272" y="317500"/>
                    <a:pt x="127" y="300355"/>
                    <a:pt x="127" y="279400"/>
                  </a:cubicBezTo>
                  <a:cubicBezTo>
                    <a:pt x="127" y="258445"/>
                    <a:pt x="17272" y="241300"/>
                    <a:pt x="38227" y="241300"/>
                  </a:cubicBezTo>
                  <a:cubicBezTo>
                    <a:pt x="59182" y="241300"/>
                    <a:pt x="76327" y="258445"/>
                    <a:pt x="76327" y="279400"/>
                  </a:cubicBezTo>
                  <a:cubicBezTo>
                    <a:pt x="76327" y="392303"/>
                    <a:pt x="165862" y="482473"/>
                    <a:pt x="274701" y="482473"/>
                  </a:cubicBezTo>
                  <a:cubicBezTo>
                    <a:pt x="383540" y="482473"/>
                    <a:pt x="473075" y="392176"/>
                    <a:pt x="473075" y="279400"/>
                  </a:cubicBezTo>
                  <a:cubicBezTo>
                    <a:pt x="473075" y="166624"/>
                    <a:pt x="383540" y="76327"/>
                    <a:pt x="274701" y="76327"/>
                  </a:cubicBezTo>
                  <a:lnTo>
                    <a:pt x="274701" y="38100"/>
                  </a:lnTo>
                  <a:lnTo>
                    <a:pt x="274701" y="76200"/>
                  </a:lnTo>
                  <a:cubicBezTo>
                    <a:pt x="165862" y="76327"/>
                    <a:pt x="76327" y="166497"/>
                    <a:pt x="76327" y="279400"/>
                  </a:cubicBezTo>
                  <a:close/>
                </a:path>
              </a:pathLst>
            </a:custGeom>
            <a:solidFill>
              <a:srgbClr val="397D5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1" name="Group 21">
            <a:extLst>
              <a:ext uri="{FF2B5EF4-FFF2-40B4-BE49-F238E27FC236}">
                <a16:creationId xmlns:a16="http://schemas.microsoft.com/office/drawing/2014/main" id="{D9E00CE5-7C45-A7D4-D514-1779DDD46E91}"/>
              </a:ext>
            </a:extLst>
          </p:cNvPr>
          <p:cNvGrpSpPr/>
          <p:nvPr/>
        </p:nvGrpSpPr>
        <p:grpSpPr>
          <a:xfrm>
            <a:off x="13715472" y="6275198"/>
            <a:ext cx="219600" cy="216360"/>
            <a:chOff x="9088920" y="7125120"/>
            <a:chExt cx="219600" cy="216360"/>
          </a:xfrm>
        </p:grpSpPr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386CACC6-8E41-E5C2-DA78-8CE42EC663B0}"/>
                </a:ext>
              </a:extLst>
            </p:cNvPr>
            <p:cNvSpPr/>
            <p:nvPr/>
          </p:nvSpPr>
          <p:spPr>
            <a:xfrm>
              <a:off x="9088920" y="7125120"/>
              <a:ext cx="219600" cy="216360"/>
            </a:xfrm>
            <a:custGeom>
              <a:avLst/>
              <a:gdLst>
                <a:gd name="textAreaLeft" fmla="*/ 0 w 219600"/>
                <a:gd name="textAreaRight" fmla="*/ 219960 w 219600"/>
                <a:gd name="textAreaTop" fmla="*/ 0 h 216360"/>
                <a:gd name="textAreaBottom" fmla="*/ 216720 h 216360"/>
              </a:gdLst>
              <a:ahLst/>
              <a:cxnLst/>
              <a:rect l="textAreaLeft" t="textAreaTop" r="textAreaRight" b="textAreaBottom"/>
              <a:pathLst>
                <a:path w="238252" h="234696">
                  <a:moveTo>
                    <a:pt x="0" y="117348"/>
                  </a:moveTo>
                  <a:cubicBezTo>
                    <a:pt x="0" y="52578"/>
                    <a:pt x="53340" y="0"/>
                    <a:pt x="119126" y="0"/>
                  </a:cubicBezTo>
                  <a:cubicBezTo>
                    <a:pt x="184912" y="0"/>
                    <a:pt x="238252" y="52578"/>
                    <a:pt x="238252" y="117348"/>
                  </a:cubicBezTo>
                  <a:cubicBezTo>
                    <a:pt x="238252" y="182118"/>
                    <a:pt x="184912" y="234696"/>
                    <a:pt x="119126" y="234696"/>
                  </a:cubicBezTo>
                  <a:cubicBezTo>
                    <a:pt x="53340" y="234696"/>
                    <a:pt x="0" y="182118"/>
                    <a:pt x="0" y="117348"/>
                  </a:cubicBezTo>
                  <a:close/>
                </a:path>
              </a:pathLst>
            </a:custGeom>
            <a:solidFill>
              <a:srgbClr val="397D5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3" name="Group 18">
            <a:extLst>
              <a:ext uri="{FF2B5EF4-FFF2-40B4-BE49-F238E27FC236}">
                <a16:creationId xmlns:a16="http://schemas.microsoft.com/office/drawing/2014/main" id="{2F29D5FC-9316-46F9-4544-5BD40882A73B}"/>
              </a:ext>
            </a:extLst>
          </p:cNvPr>
          <p:cNvGrpSpPr/>
          <p:nvPr/>
        </p:nvGrpSpPr>
        <p:grpSpPr>
          <a:xfrm>
            <a:off x="11221074" y="4364980"/>
            <a:ext cx="506880" cy="515520"/>
            <a:chOff x="8942760" y="6975360"/>
            <a:chExt cx="506880" cy="515520"/>
          </a:xfrm>
        </p:grpSpPr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01739216-170D-073F-6D9C-2F31A66703B7}"/>
                </a:ext>
              </a:extLst>
            </p:cNvPr>
            <p:cNvSpPr/>
            <p:nvPr/>
          </p:nvSpPr>
          <p:spPr>
            <a:xfrm>
              <a:off x="8977680" y="7010640"/>
              <a:ext cx="436320" cy="444960"/>
            </a:xfrm>
            <a:custGeom>
              <a:avLst/>
              <a:gdLst>
                <a:gd name="textAreaLeft" fmla="*/ 0 w 436320"/>
                <a:gd name="textAreaRight" fmla="*/ 436680 w 436320"/>
                <a:gd name="textAreaTop" fmla="*/ 0 h 444960"/>
                <a:gd name="textAreaBottom" fmla="*/ 445320 h 444960"/>
              </a:gdLst>
              <a:ahLst/>
              <a:cxnLst/>
              <a:rect l="textAreaLeft" t="textAreaTop" r="textAreaRight" b="textAreaBottom"/>
              <a:pathLst>
                <a:path w="473075" h="482473">
                  <a:moveTo>
                    <a:pt x="0" y="241300"/>
                  </a:moveTo>
                  <a:cubicBezTo>
                    <a:pt x="0" y="108077"/>
                    <a:pt x="105918" y="0"/>
                    <a:pt x="236601" y="0"/>
                  </a:cubicBezTo>
                  <a:cubicBezTo>
                    <a:pt x="367284" y="0"/>
                    <a:pt x="473075" y="108077"/>
                    <a:pt x="473075" y="241300"/>
                  </a:cubicBezTo>
                  <a:cubicBezTo>
                    <a:pt x="473075" y="374523"/>
                    <a:pt x="367157" y="482473"/>
                    <a:pt x="236601" y="482473"/>
                  </a:cubicBezTo>
                  <a:cubicBezTo>
                    <a:pt x="106045" y="482473"/>
                    <a:pt x="0" y="374523"/>
                    <a:pt x="0" y="24130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1ED1E92D-5202-1EB6-306B-8CE30905AEC2}"/>
                </a:ext>
              </a:extLst>
            </p:cNvPr>
            <p:cNvSpPr/>
            <p:nvPr/>
          </p:nvSpPr>
          <p:spPr>
            <a:xfrm>
              <a:off x="8942760" y="6975360"/>
              <a:ext cx="506880" cy="515520"/>
            </a:xfrm>
            <a:custGeom>
              <a:avLst/>
              <a:gdLst>
                <a:gd name="textAreaLeft" fmla="*/ 0 w 506880"/>
                <a:gd name="textAreaRight" fmla="*/ 507240 w 506880"/>
                <a:gd name="textAreaTop" fmla="*/ 0 h 515520"/>
                <a:gd name="textAreaBottom" fmla="*/ 515880 h 515520"/>
              </a:gdLst>
              <a:ahLst/>
              <a:cxnLst/>
              <a:rect l="textAreaLeft" t="textAreaTop" r="textAreaRight" b="textAreaBottom"/>
              <a:pathLst>
                <a:path w="549402" h="558800">
                  <a:moveTo>
                    <a:pt x="0" y="279400"/>
                  </a:moveTo>
                  <a:cubicBezTo>
                    <a:pt x="0" y="125730"/>
                    <a:pt x="122301" y="0"/>
                    <a:pt x="274701" y="0"/>
                  </a:cubicBezTo>
                  <a:lnTo>
                    <a:pt x="274701" y="38100"/>
                  </a:lnTo>
                  <a:lnTo>
                    <a:pt x="274701" y="0"/>
                  </a:lnTo>
                  <a:cubicBezTo>
                    <a:pt x="427101" y="0"/>
                    <a:pt x="549402" y="125730"/>
                    <a:pt x="549402" y="279400"/>
                  </a:cubicBezTo>
                  <a:lnTo>
                    <a:pt x="511302" y="279400"/>
                  </a:lnTo>
                  <a:lnTo>
                    <a:pt x="549402" y="279400"/>
                  </a:lnTo>
                  <a:cubicBezTo>
                    <a:pt x="549402" y="432943"/>
                    <a:pt x="427101" y="558800"/>
                    <a:pt x="274701" y="558800"/>
                  </a:cubicBezTo>
                  <a:lnTo>
                    <a:pt x="274701" y="520700"/>
                  </a:lnTo>
                  <a:lnTo>
                    <a:pt x="274701" y="558800"/>
                  </a:lnTo>
                  <a:cubicBezTo>
                    <a:pt x="122301" y="558673"/>
                    <a:pt x="0" y="432943"/>
                    <a:pt x="0" y="279400"/>
                  </a:cubicBezTo>
                  <a:lnTo>
                    <a:pt x="38100" y="279400"/>
                  </a:lnTo>
                  <a:lnTo>
                    <a:pt x="76200" y="279400"/>
                  </a:lnTo>
                  <a:lnTo>
                    <a:pt x="38100" y="279400"/>
                  </a:lnTo>
                  <a:lnTo>
                    <a:pt x="0" y="279400"/>
                  </a:lnTo>
                  <a:moveTo>
                    <a:pt x="76327" y="279400"/>
                  </a:moveTo>
                  <a:cubicBezTo>
                    <a:pt x="76327" y="300482"/>
                    <a:pt x="59182" y="317500"/>
                    <a:pt x="38227" y="317500"/>
                  </a:cubicBezTo>
                  <a:cubicBezTo>
                    <a:pt x="17272" y="317500"/>
                    <a:pt x="127" y="300355"/>
                    <a:pt x="127" y="279400"/>
                  </a:cubicBezTo>
                  <a:cubicBezTo>
                    <a:pt x="127" y="258445"/>
                    <a:pt x="17272" y="241300"/>
                    <a:pt x="38227" y="241300"/>
                  </a:cubicBezTo>
                  <a:cubicBezTo>
                    <a:pt x="59182" y="241300"/>
                    <a:pt x="76327" y="258445"/>
                    <a:pt x="76327" y="279400"/>
                  </a:cubicBezTo>
                  <a:cubicBezTo>
                    <a:pt x="76327" y="392303"/>
                    <a:pt x="165862" y="482473"/>
                    <a:pt x="274701" y="482473"/>
                  </a:cubicBezTo>
                  <a:cubicBezTo>
                    <a:pt x="383540" y="482473"/>
                    <a:pt x="473075" y="392176"/>
                    <a:pt x="473075" y="279400"/>
                  </a:cubicBezTo>
                  <a:cubicBezTo>
                    <a:pt x="473075" y="166624"/>
                    <a:pt x="383540" y="76327"/>
                    <a:pt x="274701" y="76327"/>
                  </a:cubicBezTo>
                  <a:lnTo>
                    <a:pt x="274701" y="38100"/>
                  </a:lnTo>
                  <a:lnTo>
                    <a:pt x="274701" y="76200"/>
                  </a:lnTo>
                  <a:cubicBezTo>
                    <a:pt x="165862" y="76327"/>
                    <a:pt x="76327" y="166497"/>
                    <a:pt x="76327" y="279400"/>
                  </a:cubicBezTo>
                  <a:close/>
                </a:path>
              </a:pathLst>
            </a:custGeom>
            <a:solidFill>
              <a:srgbClr val="397D5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6" name="Group 21">
            <a:extLst>
              <a:ext uri="{FF2B5EF4-FFF2-40B4-BE49-F238E27FC236}">
                <a16:creationId xmlns:a16="http://schemas.microsoft.com/office/drawing/2014/main" id="{96BB29E8-B0B9-7C2E-D965-224EC828111A}"/>
              </a:ext>
            </a:extLst>
          </p:cNvPr>
          <p:cNvGrpSpPr/>
          <p:nvPr/>
        </p:nvGrpSpPr>
        <p:grpSpPr>
          <a:xfrm>
            <a:off x="11367234" y="4514740"/>
            <a:ext cx="219600" cy="216360"/>
            <a:chOff x="9088920" y="7125120"/>
            <a:chExt cx="219600" cy="216360"/>
          </a:xfrm>
        </p:grpSpPr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6FB9CA0E-04EB-CF96-4B07-AE2FBE9F1DD4}"/>
                </a:ext>
              </a:extLst>
            </p:cNvPr>
            <p:cNvSpPr/>
            <p:nvPr/>
          </p:nvSpPr>
          <p:spPr>
            <a:xfrm>
              <a:off x="9088920" y="7125120"/>
              <a:ext cx="219600" cy="216360"/>
            </a:xfrm>
            <a:custGeom>
              <a:avLst/>
              <a:gdLst>
                <a:gd name="textAreaLeft" fmla="*/ 0 w 219600"/>
                <a:gd name="textAreaRight" fmla="*/ 219960 w 219600"/>
                <a:gd name="textAreaTop" fmla="*/ 0 h 216360"/>
                <a:gd name="textAreaBottom" fmla="*/ 216720 h 216360"/>
              </a:gdLst>
              <a:ahLst/>
              <a:cxnLst/>
              <a:rect l="textAreaLeft" t="textAreaTop" r="textAreaRight" b="textAreaBottom"/>
              <a:pathLst>
                <a:path w="238252" h="234696">
                  <a:moveTo>
                    <a:pt x="0" y="117348"/>
                  </a:moveTo>
                  <a:cubicBezTo>
                    <a:pt x="0" y="52578"/>
                    <a:pt x="53340" y="0"/>
                    <a:pt x="119126" y="0"/>
                  </a:cubicBezTo>
                  <a:cubicBezTo>
                    <a:pt x="184912" y="0"/>
                    <a:pt x="238252" y="52578"/>
                    <a:pt x="238252" y="117348"/>
                  </a:cubicBezTo>
                  <a:cubicBezTo>
                    <a:pt x="238252" y="182118"/>
                    <a:pt x="184912" y="234696"/>
                    <a:pt x="119126" y="234696"/>
                  </a:cubicBezTo>
                  <a:cubicBezTo>
                    <a:pt x="53340" y="234696"/>
                    <a:pt x="0" y="182118"/>
                    <a:pt x="0" y="117348"/>
                  </a:cubicBezTo>
                  <a:close/>
                </a:path>
              </a:pathLst>
            </a:custGeom>
            <a:solidFill>
              <a:srgbClr val="397D5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8" name="Group 16">
            <a:extLst>
              <a:ext uri="{FF2B5EF4-FFF2-40B4-BE49-F238E27FC236}">
                <a16:creationId xmlns:a16="http://schemas.microsoft.com/office/drawing/2014/main" id="{A4AAC542-72DD-10EF-F39F-CBA4DD846AC0}"/>
              </a:ext>
            </a:extLst>
          </p:cNvPr>
          <p:cNvGrpSpPr/>
          <p:nvPr/>
        </p:nvGrpSpPr>
        <p:grpSpPr>
          <a:xfrm>
            <a:off x="8777025" y="4165238"/>
            <a:ext cx="2224080" cy="2217960"/>
            <a:chOff x="6562800" y="7039800"/>
            <a:chExt cx="2224080" cy="2217960"/>
          </a:xfrm>
        </p:grpSpPr>
        <p:sp>
          <p:nvSpPr>
            <p:cNvPr id="79" name="Freeform 17">
              <a:extLst>
                <a:ext uri="{FF2B5EF4-FFF2-40B4-BE49-F238E27FC236}">
                  <a16:creationId xmlns:a16="http://schemas.microsoft.com/office/drawing/2014/main" id="{7EDA4417-95FF-E0BD-E7D4-DD240A9FA7A9}"/>
                </a:ext>
              </a:extLst>
            </p:cNvPr>
            <p:cNvSpPr/>
            <p:nvPr/>
          </p:nvSpPr>
          <p:spPr>
            <a:xfrm>
              <a:off x="6562800" y="7039800"/>
              <a:ext cx="2224080" cy="2217960"/>
            </a:xfrm>
            <a:custGeom>
              <a:avLst/>
              <a:gdLst>
                <a:gd name="textAreaLeft" fmla="*/ 0 w 2224080"/>
                <a:gd name="textAreaRight" fmla="*/ 2224440 w 2224080"/>
                <a:gd name="textAreaTop" fmla="*/ 0 h 2217960"/>
                <a:gd name="textAreaBottom" fmla="*/ 2218320 h 2217960"/>
              </a:gdLst>
              <a:ahLst/>
              <a:cxnLst/>
              <a:rect l="textAreaLeft" t="textAreaTop" r="textAreaRight" b="textAreaBottom"/>
              <a:pathLst>
                <a:path w="2409952" h="2403348">
                  <a:moveTo>
                    <a:pt x="0" y="1201674"/>
                  </a:moveTo>
                  <a:cubicBezTo>
                    <a:pt x="0" y="537972"/>
                    <a:pt x="539496" y="0"/>
                    <a:pt x="1204976" y="0"/>
                  </a:cubicBezTo>
                  <a:cubicBezTo>
                    <a:pt x="1870456" y="0"/>
                    <a:pt x="2409952" y="537972"/>
                    <a:pt x="2409952" y="1201674"/>
                  </a:cubicBezTo>
                  <a:cubicBezTo>
                    <a:pt x="2409952" y="1865376"/>
                    <a:pt x="1870456" y="2403348"/>
                    <a:pt x="1204976" y="2403348"/>
                  </a:cubicBezTo>
                  <a:cubicBezTo>
                    <a:pt x="539496" y="2403348"/>
                    <a:pt x="0" y="1865376"/>
                    <a:pt x="0" y="1201674"/>
                  </a:cubicBezTo>
                  <a:close/>
                </a:path>
              </a:pathLst>
            </a:custGeom>
            <a:solidFill>
              <a:srgbClr val="397D5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/>
              <a:endParaRPr lang="en-US" sz="2000" b="1" strike="noStrike" spc="-1" dirty="0">
                <a:solidFill>
                  <a:schemeClr val="bg1"/>
                </a:solidFill>
                <a:latin typeface="Arial"/>
              </a:endParaRPr>
            </a:p>
            <a:p>
              <a:pPr algn="ctr"/>
              <a:r>
                <a:rPr lang="en-US" sz="2000" b="1" strike="noStrike" spc="-1" dirty="0">
                  <a:solidFill>
                    <a:schemeClr val="bg1"/>
                  </a:solidFill>
                  <a:latin typeface="Arial"/>
                </a:rPr>
                <a:t>2.</a:t>
              </a:r>
            </a:p>
            <a:p>
              <a:pPr algn="ctr"/>
              <a:r>
                <a:rPr lang="en-US" sz="2000" b="1" strike="noStrike" spc="-1" dirty="0">
                  <a:solidFill>
                    <a:schemeClr val="bg1"/>
                  </a:solidFill>
                  <a:latin typeface="Arial"/>
                </a:rPr>
                <a:t> Rata-rata BMI </a:t>
              </a:r>
              <a:r>
                <a:rPr lang="en-US" sz="2000" b="1" strike="noStrike" spc="-1" dirty="0" err="1">
                  <a:solidFill>
                    <a:schemeClr val="bg1"/>
                  </a:solidFill>
                  <a:latin typeface="Arial"/>
                </a:rPr>
                <a:t>perokok</a:t>
              </a:r>
              <a:r>
                <a:rPr lang="en-US" sz="2000" b="1" strike="noStrike" spc="-1" dirty="0">
                  <a:solidFill>
                    <a:schemeClr val="bg1"/>
                  </a:solidFill>
                  <a:latin typeface="Arial"/>
                </a:rPr>
                <a:t> </a:t>
              </a:r>
            </a:p>
            <a:p>
              <a:pPr algn="ctr"/>
              <a:r>
                <a:rPr lang="en-US" sz="2000" b="1" spc="-1" dirty="0">
                  <a:solidFill>
                    <a:schemeClr val="bg1"/>
                  </a:solidFill>
                  <a:latin typeface="Arial"/>
                </a:rPr>
                <a:t>30.71</a:t>
              </a:r>
              <a:endParaRPr lang="en-US" sz="2000" b="1" strike="noStrike" spc="-1" dirty="0">
                <a:solidFill>
                  <a:schemeClr val="bg1"/>
                </a:solidFill>
                <a:latin typeface="Arial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1FC8F3CC-20D5-2270-2C15-A92114D559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269" y="4633009"/>
            <a:ext cx="2877625" cy="8362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2"/>
          <p:cNvGrpSpPr/>
          <p:nvPr/>
        </p:nvGrpSpPr>
        <p:grpSpPr>
          <a:xfrm>
            <a:off x="11402514" y="1941752"/>
            <a:ext cx="4538430" cy="4450653"/>
            <a:chOff x="8757720" y="2547720"/>
            <a:chExt cx="6306480" cy="6308640"/>
          </a:xfrm>
        </p:grpSpPr>
        <p:sp>
          <p:nvSpPr>
            <p:cNvPr id="133" name="Freeform 3"/>
            <p:cNvSpPr/>
            <p:nvPr/>
          </p:nvSpPr>
          <p:spPr>
            <a:xfrm>
              <a:off x="8757720" y="2547720"/>
              <a:ext cx="6306480" cy="6308640"/>
            </a:xfrm>
            <a:custGeom>
              <a:avLst/>
              <a:gdLst>
                <a:gd name="textAreaLeft" fmla="*/ 0 w 6306480"/>
                <a:gd name="textAreaRight" fmla="*/ 6306840 w 6306480"/>
                <a:gd name="textAreaTop" fmla="*/ 0 h 6308640"/>
                <a:gd name="textAreaBottom" fmla="*/ 6309000 h 6308640"/>
              </a:gdLst>
              <a:ahLst/>
              <a:cxnLst/>
              <a:rect l="textAreaLeft" t="textAreaTop" r="textAreaRight" b="textAreaBottom"/>
              <a:pathLst>
                <a:path w="6832726" h="6835140">
                  <a:moveTo>
                    <a:pt x="3408807" y="6835140"/>
                  </a:moveTo>
                  <a:cubicBezTo>
                    <a:pt x="3385947" y="6835140"/>
                    <a:pt x="3370707" y="6812280"/>
                    <a:pt x="3370707" y="6797040"/>
                  </a:cubicBezTo>
                  <a:cubicBezTo>
                    <a:pt x="3370707" y="6774180"/>
                    <a:pt x="3385947" y="6758940"/>
                    <a:pt x="3408807" y="6758940"/>
                  </a:cubicBezTo>
                  <a:cubicBezTo>
                    <a:pt x="3424047" y="6758940"/>
                    <a:pt x="3446907" y="6774180"/>
                    <a:pt x="3446907" y="6797040"/>
                  </a:cubicBezTo>
                  <a:cubicBezTo>
                    <a:pt x="3446907" y="6812280"/>
                    <a:pt x="3424047" y="6835140"/>
                    <a:pt x="3408807" y="6835140"/>
                  </a:cubicBezTo>
                  <a:close/>
                  <a:moveTo>
                    <a:pt x="3584194" y="6789420"/>
                  </a:moveTo>
                  <a:cubicBezTo>
                    <a:pt x="3584194" y="6766560"/>
                    <a:pt x="3599434" y="6751320"/>
                    <a:pt x="3614674" y="6751320"/>
                  </a:cubicBezTo>
                  <a:cubicBezTo>
                    <a:pt x="3637534" y="6751320"/>
                    <a:pt x="3660394" y="6766560"/>
                    <a:pt x="3660394" y="6789420"/>
                  </a:cubicBezTo>
                  <a:cubicBezTo>
                    <a:pt x="3660394" y="6804660"/>
                    <a:pt x="3645154" y="6827520"/>
                    <a:pt x="3622294" y="6827520"/>
                  </a:cubicBezTo>
                  <a:cubicBezTo>
                    <a:pt x="3599434" y="6827520"/>
                    <a:pt x="3584194" y="6812280"/>
                    <a:pt x="3584194" y="6789420"/>
                  </a:cubicBezTo>
                  <a:close/>
                  <a:moveTo>
                    <a:pt x="3187700" y="6827520"/>
                  </a:moveTo>
                  <a:cubicBezTo>
                    <a:pt x="3172460" y="6827520"/>
                    <a:pt x="3149600" y="6804660"/>
                    <a:pt x="3157220" y="6781800"/>
                  </a:cubicBezTo>
                  <a:cubicBezTo>
                    <a:pt x="3157220" y="6766560"/>
                    <a:pt x="3172460" y="6751320"/>
                    <a:pt x="3195320" y="6751320"/>
                  </a:cubicBezTo>
                  <a:cubicBezTo>
                    <a:pt x="3218180" y="6751320"/>
                    <a:pt x="3233420" y="6766560"/>
                    <a:pt x="3233420" y="6789420"/>
                  </a:cubicBezTo>
                  <a:cubicBezTo>
                    <a:pt x="3225800" y="6812280"/>
                    <a:pt x="3210560" y="6827520"/>
                    <a:pt x="3195320" y="6827520"/>
                  </a:cubicBezTo>
                  <a:cubicBezTo>
                    <a:pt x="3195320" y="6827520"/>
                    <a:pt x="3187700" y="6827520"/>
                    <a:pt x="3187700" y="6827520"/>
                  </a:cubicBezTo>
                  <a:close/>
                  <a:moveTo>
                    <a:pt x="3797808" y="6774053"/>
                  </a:moveTo>
                  <a:cubicBezTo>
                    <a:pt x="3790188" y="6751193"/>
                    <a:pt x="3805428" y="6735953"/>
                    <a:pt x="3828288" y="6728333"/>
                  </a:cubicBezTo>
                  <a:cubicBezTo>
                    <a:pt x="3851148" y="6728333"/>
                    <a:pt x="3866388" y="6743573"/>
                    <a:pt x="3874008" y="6766433"/>
                  </a:cubicBezTo>
                  <a:cubicBezTo>
                    <a:pt x="3874008" y="6781673"/>
                    <a:pt x="3858768" y="6804533"/>
                    <a:pt x="3835908" y="6804533"/>
                  </a:cubicBezTo>
                  <a:cubicBezTo>
                    <a:pt x="3813048" y="6804533"/>
                    <a:pt x="3797808" y="6789293"/>
                    <a:pt x="3797808" y="6774053"/>
                  </a:cubicBezTo>
                  <a:close/>
                  <a:moveTo>
                    <a:pt x="2974213" y="6804533"/>
                  </a:moveTo>
                  <a:cubicBezTo>
                    <a:pt x="2951353" y="6804533"/>
                    <a:pt x="2936113" y="6781673"/>
                    <a:pt x="2943733" y="6758813"/>
                  </a:cubicBezTo>
                  <a:cubicBezTo>
                    <a:pt x="2943733" y="6743573"/>
                    <a:pt x="2966593" y="6728333"/>
                    <a:pt x="2981833" y="6728333"/>
                  </a:cubicBezTo>
                  <a:cubicBezTo>
                    <a:pt x="3004693" y="6728333"/>
                    <a:pt x="3019933" y="6751193"/>
                    <a:pt x="3019933" y="6774053"/>
                  </a:cubicBezTo>
                  <a:cubicBezTo>
                    <a:pt x="3012313" y="6789293"/>
                    <a:pt x="2997073" y="6804533"/>
                    <a:pt x="2981833" y="6804533"/>
                  </a:cubicBezTo>
                  <a:cubicBezTo>
                    <a:pt x="2974213" y="6804533"/>
                    <a:pt x="2974213" y="6804533"/>
                    <a:pt x="2974213" y="6804533"/>
                  </a:cubicBezTo>
                  <a:close/>
                  <a:moveTo>
                    <a:pt x="4011295" y="6743446"/>
                  </a:moveTo>
                  <a:cubicBezTo>
                    <a:pt x="4003675" y="6720586"/>
                    <a:pt x="4018915" y="6705346"/>
                    <a:pt x="4041775" y="6697726"/>
                  </a:cubicBezTo>
                  <a:cubicBezTo>
                    <a:pt x="4057015" y="6697726"/>
                    <a:pt x="4079875" y="6705346"/>
                    <a:pt x="4079875" y="6728206"/>
                  </a:cubicBezTo>
                  <a:cubicBezTo>
                    <a:pt x="4087495" y="6751066"/>
                    <a:pt x="4072255" y="6766306"/>
                    <a:pt x="4049395" y="6773926"/>
                  </a:cubicBezTo>
                  <a:cubicBezTo>
                    <a:pt x="4049395" y="6773926"/>
                    <a:pt x="4049395" y="6773926"/>
                    <a:pt x="4041775" y="6773926"/>
                  </a:cubicBezTo>
                  <a:cubicBezTo>
                    <a:pt x="4026535" y="6773926"/>
                    <a:pt x="4011295" y="6758686"/>
                    <a:pt x="4011295" y="6743446"/>
                  </a:cubicBezTo>
                  <a:close/>
                  <a:moveTo>
                    <a:pt x="2760599" y="6766306"/>
                  </a:moveTo>
                  <a:cubicBezTo>
                    <a:pt x="2737739" y="6766306"/>
                    <a:pt x="2730119" y="6743446"/>
                    <a:pt x="2730119" y="6728206"/>
                  </a:cubicBezTo>
                  <a:cubicBezTo>
                    <a:pt x="2737739" y="6705346"/>
                    <a:pt x="2752979" y="6690106"/>
                    <a:pt x="2775839" y="6697726"/>
                  </a:cubicBezTo>
                  <a:cubicBezTo>
                    <a:pt x="2798699" y="6697726"/>
                    <a:pt x="2806319" y="6720586"/>
                    <a:pt x="2806319" y="6735826"/>
                  </a:cubicBezTo>
                  <a:cubicBezTo>
                    <a:pt x="2798699" y="6758686"/>
                    <a:pt x="2783459" y="6773926"/>
                    <a:pt x="2768219" y="6773926"/>
                  </a:cubicBezTo>
                  <a:cubicBezTo>
                    <a:pt x="2768219" y="6773926"/>
                    <a:pt x="2760599" y="6773926"/>
                    <a:pt x="2760599" y="6766306"/>
                  </a:cubicBezTo>
                  <a:close/>
                  <a:moveTo>
                    <a:pt x="4217162" y="6697599"/>
                  </a:moveTo>
                  <a:cubicBezTo>
                    <a:pt x="4209542" y="6682359"/>
                    <a:pt x="4224782" y="6659499"/>
                    <a:pt x="4247642" y="6651879"/>
                  </a:cubicBezTo>
                  <a:cubicBezTo>
                    <a:pt x="4262882" y="6644259"/>
                    <a:pt x="4285742" y="6659499"/>
                    <a:pt x="4293362" y="6682359"/>
                  </a:cubicBezTo>
                  <a:cubicBezTo>
                    <a:pt x="4293362" y="6697599"/>
                    <a:pt x="4285742" y="6720459"/>
                    <a:pt x="4262882" y="6728079"/>
                  </a:cubicBezTo>
                  <a:cubicBezTo>
                    <a:pt x="4262882" y="6728079"/>
                    <a:pt x="4255262" y="6728079"/>
                    <a:pt x="4255262" y="6728079"/>
                  </a:cubicBezTo>
                  <a:cubicBezTo>
                    <a:pt x="4240022" y="6728079"/>
                    <a:pt x="4224782" y="6712839"/>
                    <a:pt x="4217162" y="6697599"/>
                  </a:cubicBezTo>
                  <a:close/>
                  <a:moveTo>
                    <a:pt x="2547112" y="6720459"/>
                  </a:moveTo>
                  <a:cubicBezTo>
                    <a:pt x="2531872" y="6712839"/>
                    <a:pt x="2516632" y="6697599"/>
                    <a:pt x="2524252" y="6674739"/>
                  </a:cubicBezTo>
                  <a:cubicBezTo>
                    <a:pt x="2524252" y="6651879"/>
                    <a:pt x="2547112" y="6644259"/>
                    <a:pt x="2569972" y="6644259"/>
                  </a:cubicBezTo>
                  <a:cubicBezTo>
                    <a:pt x="2585212" y="6651879"/>
                    <a:pt x="2600452" y="6674739"/>
                    <a:pt x="2592832" y="6697726"/>
                  </a:cubicBezTo>
                  <a:cubicBezTo>
                    <a:pt x="2592832" y="6712966"/>
                    <a:pt x="2577592" y="6720586"/>
                    <a:pt x="2562352" y="6720586"/>
                  </a:cubicBezTo>
                  <a:cubicBezTo>
                    <a:pt x="2554732" y="6720586"/>
                    <a:pt x="2554732" y="6720586"/>
                    <a:pt x="2547112" y="6720586"/>
                  </a:cubicBezTo>
                  <a:close/>
                  <a:moveTo>
                    <a:pt x="4423029" y="6644259"/>
                  </a:moveTo>
                  <a:cubicBezTo>
                    <a:pt x="4415409" y="6621399"/>
                    <a:pt x="4430649" y="6598539"/>
                    <a:pt x="4445889" y="6590792"/>
                  </a:cubicBezTo>
                  <a:cubicBezTo>
                    <a:pt x="4468749" y="6590792"/>
                    <a:pt x="4491609" y="6598412"/>
                    <a:pt x="4499229" y="6621272"/>
                  </a:cubicBezTo>
                  <a:cubicBezTo>
                    <a:pt x="4499229" y="6636512"/>
                    <a:pt x="4491609" y="6659372"/>
                    <a:pt x="4468749" y="6666992"/>
                  </a:cubicBezTo>
                  <a:cubicBezTo>
                    <a:pt x="4468749" y="6666992"/>
                    <a:pt x="4461129" y="6666992"/>
                    <a:pt x="4461129" y="6666992"/>
                  </a:cubicBezTo>
                  <a:cubicBezTo>
                    <a:pt x="4445889" y="6666992"/>
                    <a:pt x="4430649" y="6659372"/>
                    <a:pt x="4423029" y="6644132"/>
                  </a:cubicBezTo>
                  <a:close/>
                  <a:moveTo>
                    <a:pt x="2341118" y="6659372"/>
                  </a:moveTo>
                  <a:cubicBezTo>
                    <a:pt x="2318258" y="6651752"/>
                    <a:pt x="2310638" y="6628892"/>
                    <a:pt x="2318258" y="6613652"/>
                  </a:cubicBezTo>
                  <a:cubicBezTo>
                    <a:pt x="2325878" y="6590792"/>
                    <a:pt x="2348738" y="6583172"/>
                    <a:pt x="2363978" y="6590792"/>
                  </a:cubicBezTo>
                  <a:cubicBezTo>
                    <a:pt x="2386838" y="6590792"/>
                    <a:pt x="2394458" y="6613652"/>
                    <a:pt x="2386838" y="6636512"/>
                  </a:cubicBezTo>
                  <a:cubicBezTo>
                    <a:pt x="2386838" y="6651752"/>
                    <a:pt x="2371598" y="6659372"/>
                    <a:pt x="2356358" y="6659372"/>
                  </a:cubicBezTo>
                  <a:cubicBezTo>
                    <a:pt x="2348738" y="6659372"/>
                    <a:pt x="2348738" y="6659372"/>
                    <a:pt x="2341118" y="6659372"/>
                  </a:cubicBezTo>
                  <a:close/>
                  <a:moveTo>
                    <a:pt x="4628896" y="6567805"/>
                  </a:moveTo>
                  <a:cubicBezTo>
                    <a:pt x="4621276" y="6552565"/>
                    <a:pt x="4628896" y="6529705"/>
                    <a:pt x="4644136" y="6522085"/>
                  </a:cubicBezTo>
                  <a:cubicBezTo>
                    <a:pt x="4666996" y="6514465"/>
                    <a:pt x="4689856" y="6522085"/>
                    <a:pt x="4697476" y="6544945"/>
                  </a:cubicBezTo>
                  <a:cubicBezTo>
                    <a:pt x="4705096" y="6560185"/>
                    <a:pt x="4697476" y="6583045"/>
                    <a:pt x="4674616" y="6590665"/>
                  </a:cubicBezTo>
                  <a:cubicBezTo>
                    <a:pt x="4674616" y="6590665"/>
                    <a:pt x="4666996" y="6598285"/>
                    <a:pt x="4659376" y="6598285"/>
                  </a:cubicBezTo>
                  <a:cubicBezTo>
                    <a:pt x="4644136" y="6598285"/>
                    <a:pt x="4628896" y="6583045"/>
                    <a:pt x="4628896" y="6567805"/>
                  </a:cubicBezTo>
                  <a:close/>
                  <a:moveTo>
                    <a:pt x="2135251" y="6583045"/>
                  </a:moveTo>
                  <a:cubicBezTo>
                    <a:pt x="2120011" y="6575425"/>
                    <a:pt x="2112391" y="6552565"/>
                    <a:pt x="2120011" y="6537325"/>
                  </a:cubicBezTo>
                  <a:cubicBezTo>
                    <a:pt x="2127631" y="6514465"/>
                    <a:pt x="2150491" y="6506845"/>
                    <a:pt x="2165731" y="6514465"/>
                  </a:cubicBezTo>
                  <a:cubicBezTo>
                    <a:pt x="2188591" y="6522085"/>
                    <a:pt x="2196211" y="6544945"/>
                    <a:pt x="2188591" y="6560185"/>
                  </a:cubicBezTo>
                  <a:cubicBezTo>
                    <a:pt x="2180971" y="6575425"/>
                    <a:pt x="2165731" y="6590665"/>
                    <a:pt x="2150491" y="6590665"/>
                  </a:cubicBezTo>
                  <a:cubicBezTo>
                    <a:pt x="2150491" y="6590665"/>
                    <a:pt x="2142871" y="6590665"/>
                    <a:pt x="2135251" y="6583045"/>
                  </a:cubicBezTo>
                  <a:close/>
                  <a:moveTo>
                    <a:pt x="4827143" y="6491478"/>
                  </a:moveTo>
                  <a:cubicBezTo>
                    <a:pt x="4811903" y="6468618"/>
                    <a:pt x="4819523" y="6445758"/>
                    <a:pt x="4842383" y="6438011"/>
                  </a:cubicBezTo>
                  <a:cubicBezTo>
                    <a:pt x="4857623" y="6430391"/>
                    <a:pt x="4880483" y="6438011"/>
                    <a:pt x="4895723" y="6453251"/>
                  </a:cubicBezTo>
                  <a:cubicBezTo>
                    <a:pt x="4903343" y="6476111"/>
                    <a:pt x="4895723" y="6498971"/>
                    <a:pt x="4872863" y="6506718"/>
                  </a:cubicBezTo>
                  <a:cubicBezTo>
                    <a:pt x="4872863" y="6506718"/>
                    <a:pt x="4865243" y="6506718"/>
                    <a:pt x="4857623" y="6506718"/>
                  </a:cubicBezTo>
                  <a:cubicBezTo>
                    <a:pt x="4842383" y="6506718"/>
                    <a:pt x="4827143" y="6499098"/>
                    <a:pt x="4827143" y="6491478"/>
                  </a:cubicBezTo>
                  <a:close/>
                  <a:moveTo>
                    <a:pt x="1936877" y="6499098"/>
                  </a:moveTo>
                  <a:cubicBezTo>
                    <a:pt x="1921637" y="6491478"/>
                    <a:pt x="1914017" y="6468618"/>
                    <a:pt x="1921637" y="6445631"/>
                  </a:cubicBezTo>
                  <a:cubicBezTo>
                    <a:pt x="1929257" y="6430391"/>
                    <a:pt x="1952117" y="6422771"/>
                    <a:pt x="1974977" y="6430391"/>
                  </a:cubicBezTo>
                  <a:cubicBezTo>
                    <a:pt x="1990217" y="6438011"/>
                    <a:pt x="1997837" y="6460871"/>
                    <a:pt x="1990217" y="6476111"/>
                  </a:cubicBezTo>
                  <a:cubicBezTo>
                    <a:pt x="1982597" y="6491351"/>
                    <a:pt x="1967357" y="6498971"/>
                    <a:pt x="1959737" y="6498971"/>
                  </a:cubicBezTo>
                  <a:cubicBezTo>
                    <a:pt x="1952117" y="6498971"/>
                    <a:pt x="1944497" y="6498971"/>
                    <a:pt x="1936877" y="6498971"/>
                  </a:cubicBezTo>
                  <a:close/>
                  <a:moveTo>
                    <a:pt x="5017770" y="6392164"/>
                  </a:moveTo>
                  <a:cubicBezTo>
                    <a:pt x="5002530" y="6376924"/>
                    <a:pt x="5010150" y="6354064"/>
                    <a:pt x="5033010" y="6338697"/>
                  </a:cubicBezTo>
                  <a:cubicBezTo>
                    <a:pt x="5048250" y="6331077"/>
                    <a:pt x="5071110" y="6338697"/>
                    <a:pt x="5078730" y="6353937"/>
                  </a:cubicBezTo>
                  <a:cubicBezTo>
                    <a:pt x="5093970" y="6376797"/>
                    <a:pt x="5086350" y="6399657"/>
                    <a:pt x="5063490" y="6407404"/>
                  </a:cubicBezTo>
                  <a:cubicBezTo>
                    <a:pt x="5063490" y="6407404"/>
                    <a:pt x="5055870" y="6415024"/>
                    <a:pt x="5048250" y="6415024"/>
                  </a:cubicBezTo>
                  <a:cubicBezTo>
                    <a:pt x="5033010" y="6415024"/>
                    <a:pt x="5025390" y="6407404"/>
                    <a:pt x="5017770" y="6392164"/>
                  </a:cubicBezTo>
                  <a:close/>
                  <a:moveTo>
                    <a:pt x="1746250" y="6399784"/>
                  </a:moveTo>
                  <a:cubicBezTo>
                    <a:pt x="1731010" y="6384544"/>
                    <a:pt x="1723390" y="6361684"/>
                    <a:pt x="1731010" y="6346317"/>
                  </a:cubicBezTo>
                  <a:cubicBezTo>
                    <a:pt x="1746250" y="6323457"/>
                    <a:pt x="1769110" y="6323457"/>
                    <a:pt x="1784350" y="6331077"/>
                  </a:cubicBezTo>
                  <a:cubicBezTo>
                    <a:pt x="1807210" y="6338697"/>
                    <a:pt x="1807210" y="6361557"/>
                    <a:pt x="1799590" y="6384544"/>
                  </a:cubicBezTo>
                  <a:cubicBezTo>
                    <a:pt x="1791970" y="6392164"/>
                    <a:pt x="1776730" y="6399784"/>
                    <a:pt x="1769110" y="6399784"/>
                  </a:cubicBezTo>
                  <a:cubicBezTo>
                    <a:pt x="1761490" y="6399784"/>
                    <a:pt x="1753870" y="6399784"/>
                    <a:pt x="1746250" y="6399784"/>
                  </a:cubicBezTo>
                  <a:close/>
                  <a:moveTo>
                    <a:pt x="5200777" y="6285357"/>
                  </a:moveTo>
                  <a:cubicBezTo>
                    <a:pt x="5185537" y="6270117"/>
                    <a:pt x="5193157" y="6247257"/>
                    <a:pt x="5208397" y="6231890"/>
                  </a:cubicBezTo>
                  <a:cubicBezTo>
                    <a:pt x="5231257" y="6224270"/>
                    <a:pt x="5254117" y="6224270"/>
                    <a:pt x="5261737" y="6247130"/>
                  </a:cubicBezTo>
                  <a:cubicBezTo>
                    <a:pt x="5276977" y="6262370"/>
                    <a:pt x="5269357" y="6285230"/>
                    <a:pt x="5254117" y="6292850"/>
                  </a:cubicBezTo>
                  <a:cubicBezTo>
                    <a:pt x="5246497" y="6300470"/>
                    <a:pt x="5238877" y="6300470"/>
                    <a:pt x="5231257" y="6300470"/>
                  </a:cubicBezTo>
                  <a:cubicBezTo>
                    <a:pt x="5223637" y="6300470"/>
                    <a:pt x="5208397" y="6292850"/>
                    <a:pt x="5200777" y="6285230"/>
                  </a:cubicBezTo>
                  <a:close/>
                  <a:moveTo>
                    <a:pt x="1563243" y="6285230"/>
                  </a:moveTo>
                  <a:cubicBezTo>
                    <a:pt x="1548003" y="6269990"/>
                    <a:pt x="1540383" y="6247130"/>
                    <a:pt x="1548003" y="6231763"/>
                  </a:cubicBezTo>
                  <a:cubicBezTo>
                    <a:pt x="1563243" y="6216523"/>
                    <a:pt x="1586103" y="6208903"/>
                    <a:pt x="1601343" y="6224143"/>
                  </a:cubicBezTo>
                  <a:cubicBezTo>
                    <a:pt x="1624203" y="6231763"/>
                    <a:pt x="1624203" y="6254623"/>
                    <a:pt x="1616583" y="6277610"/>
                  </a:cubicBezTo>
                  <a:cubicBezTo>
                    <a:pt x="1608963" y="6285230"/>
                    <a:pt x="1593723" y="6292850"/>
                    <a:pt x="1586103" y="6292850"/>
                  </a:cubicBezTo>
                  <a:cubicBezTo>
                    <a:pt x="1578483" y="6292850"/>
                    <a:pt x="1570863" y="6292850"/>
                    <a:pt x="1563243" y="6285230"/>
                  </a:cubicBezTo>
                  <a:close/>
                  <a:moveTo>
                    <a:pt x="5376164" y="6163183"/>
                  </a:moveTo>
                  <a:cubicBezTo>
                    <a:pt x="5368544" y="6147943"/>
                    <a:pt x="5368544" y="6125083"/>
                    <a:pt x="5383784" y="6109716"/>
                  </a:cubicBezTo>
                  <a:cubicBezTo>
                    <a:pt x="5406644" y="6102096"/>
                    <a:pt x="5429504" y="6102096"/>
                    <a:pt x="5437124" y="6117336"/>
                  </a:cubicBezTo>
                  <a:cubicBezTo>
                    <a:pt x="5452364" y="6140196"/>
                    <a:pt x="5452364" y="6163056"/>
                    <a:pt x="5429504" y="6170803"/>
                  </a:cubicBezTo>
                  <a:cubicBezTo>
                    <a:pt x="5421884" y="6178423"/>
                    <a:pt x="5414264" y="6178423"/>
                    <a:pt x="5406644" y="6178423"/>
                  </a:cubicBezTo>
                  <a:cubicBezTo>
                    <a:pt x="5399024" y="6178423"/>
                    <a:pt x="5383784" y="6178423"/>
                    <a:pt x="5376164" y="6163183"/>
                  </a:cubicBezTo>
                  <a:close/>
                  <a:moveTo>
                    <a:pt x="1387856" y="6163183"/>
                  </a:moveTo>
                  <a:cubicBezTo>
                    <a:pt x="1364996" y="6147943"/>
                    <a:pt x="1364996" y="6125083"/>
                    <a:pt x="1380236" y="6109716"/>
                  </a:cubicBezTo>
                  <a:cubicBezTo>
                    <a:pt x="1387856" y="6094476"/>
                    <a:pt x="1410716" y="6086856"/>
                    <a:pt x="1425956" y="6102096"/>
                  </a:cubicBezTo>
                  <a:cubicBezTo>
                    <a:pt x="1448816" y="6109716"/>
                    <a:pt x="1448816" y="6140196"/>
                    <a:pt x="1441196" y="6155563"/>
                  </a:cubicBezTo>
                  <a:cubicBezTo>
                    <a:pt x="1433576" y="6163183"/>
                    <a:pt x="1418336" y="6170803"/>
                    <a:pt x="1410716" y="6170803"/>
                  </a:cubicBezTo>
                  <a:cubicBezTo>
                    <a:pt x="1395476" y="6170803"/>
                    <a:pt x="1387856" y="6163183"/>
                    <a:pt x="1387856" y="6163183"/>
                  </a:cubicBezTo>
                  <a:close/>
                  <a:moveTo>
                    <a:pt x="5551551" y="6033516"/>
                  </a:moveTo>
                  <a:cubicBezTo>
                    <a:pt x="5536311" y="6018276"/>
                    <a:pt x="5536311" y="5995416"/>
                    <a:pt x="5551551" y="5980049"/>
                  </a:cubicBezTo>
                  <a:cubicBezTo>
                    <a:pt x="5566791" y="5964809"/>
                    <a:pt x="5597271" y="5972429"/>
                    <a:pt x="5604891" y="5987669"/>
                  </a:cubicBezTo>
                  <a:cubicBezTo>
                    <a:pt x="5620131" y="6002909"/>
                    <a:pt x="5620131" y="6025769"/>
                    <a:pt x="5604891" y="6041136"/>
                  </a:cubicBezTo>
                  <a:cubicBezTo>
                    <a:pt x="5597271" y="6048756"/>
                    <a:pt x="5589651" y="6048756"/>
                    <a:pt x="5574411" y="6048756"/>
                  </a:cubicBezTo>
                  <a:cubicBezTo>
                    <a:pt x="5566791" y="6048756"/>
                    <a:pt x="5559171" y="6041136"/>
                    <a:pt x="5551551" y="6033516"/>
                  </a:cubicBezTo>
                  <a:close/>
                  <a:moveTo>
                    <a:pt x="1212469" y="6025896"/>
                  </a:moveTo>
                  <a:cubicBezTo>
                    <a:pt x="1197229" y="6010656"/>
                    <a:pt x="1197229" y="5987796"/>
                    <a:pt x="1212469" y="5972429"/>
                  </a:cubicBezTo>
                  <a:cubicBezTo>
                    <a:pt x="1220089" y="5957189"/>
                    <a:pt x="1250569" y="5957189"/>
                    <a:pt x="1265809" y="5972429"/>
                  </a:cubicBezTo>
                  <a:cubicBezTo>
                    <a:pt x="1281049" y="5980049"/>
                    <a:pt x="1281049" y="6002909"/>
                    <a:pt x="1265809" y="6025896"/>
                  </a:cubicBezTo>
                  <a:cubicBezTo>
                    <a:pt x="1258189" y="6033516"/>
                    <a:pt x="1250569" y="6033516"/>
                    <a:pt x="1235329" y="6033516"/>
                  </a:cubicBezTo>
                  <a:cubicBezTo>
                    <a:pt x="1227709" y="6033516"/>
                    <a:pt x="1220089" y="6033516"/>
                    <a:pt x="1212469" y="6025896"/>
                  </a:cubicBezTo>
                  <a:close/>
                  <a:moveTo>
                    <a:pt x="5711698" y="5896229"/>
                  </a:moveTo>
                  <a:cubicBezTo>
                    <a:pt x="5696458" y="5880989"/>
                    <a:pt x="5696458" y="5858129"/>
                    <a:pt x="5711698" y="5842762"/>
                  </a:cubicBezTo>
                  <a:cubicBezTo>
                    <a:pt x="5726938" y="5827522"/>
                    <a:pt x="5749798" y="5827522"/>
                    <a:pt x="5765038" y="5842762"/>
                  </a:cubicBezTo>
                  <a:cubicBezTo>
                    <a:pt x="5780278" y="5858002"/>
                    <a:pt x="5780278" y="5880862"/>
                    <a:pt x="5765038" y="5896229"/>
                  </a:cubicBezTo>
                  <a:cubicBezTo>
                    <a:pt x="5757418" y="5903849"/>
                    <a:pt x="5749798" y="5903849"/>
                    <a:pt x="5734558" y="5903849"/>
                  </a:cubicBezTo>
                  <a:cubicBezTo>
                    <a:pt x="5726938" y="5903849"/>
                    <a:pt x="5719318" y="5903849"/>
                    <a:pt x="5711698" y="5896229"/>
                  </a:cubicBezTo>
                  <a:close/>
                  <a:moveTo>
                    <a:pt x="1052322" y="5880989"/>
                  </a:moveTo>
                  <a:cubicBezTo>
                    <a:pt x="1037082" y="5865749"/>
                    <a:pt x="1037082" y="5842889"/>
                    <a:pt x="1052322" y="5827522"/>
                  </a:cubicBezTo>
                  <a:cubicBezTo>
                    <a:pt x="1067562" y="5812282"/>
                    <a:pt x="1090422" y="5812282"/>
                    <a:pt x="1105662" y="5827522"/>
                  </a:cubicBezTo>
                  <a:cubicBezTo>
                    <a:pt x="1120902" y="5842762"/>
                    <a:pt x="1120902" y="5865622"/>
                    <a:pt x="1105662" y="5880989"/>
                  </a:cubicBezTo>
                  <a:cubicBezTo>
                    <a:pt x="1098042" y="5888609"/>
                    <a:pt x="1090422" y="5896229"/>
                    <a:pt x="1082802" y="5896229"/>
                  </a:cubicBezTo>
                  <a:cubicBezTo>
                    <a:pt x="1067562" y="5896229"/>
                    <a:pt x="1059942" y="5888609"/>
                    <a:pt x="1052322" y="5880989"/>
                  </a:cubicBezTo>
                  <a:close/>
                  <a:moveTo>
                    <a:pt x="5864225" y="5743702"/>
                  </a:moveTo>
                  <a:cubicBezTo>
                    <a:pt x="5848985" y="5728462"/>
                    <a:pt x="5848985" y="5705602"/>
                    <a:pt x="5864225" y="5690235"/>
                  </a:cubicBezTo>
                  <a:cubicBezTo>
                    <a:pt x="5871845" y="5674995"/>
                    <a:pt x="5902325" y="5674995"/>
                    <a:pt x="5917565" y="5690235"/>
                  </a:cubicBezTo>
                  <a:cubicBezTo>
                    <a:pt x="5932805" y="5705475"/>
                    <a:pt x="5932805" y="5728335"/>
                    <a:pt x="5917565" y="5743702"/>
                  </a:cubicBezTo>
                  <a:cubicBezTo>
                    <a:pt x="5909945" y="5751322"/>
                    <a:pt x="5902325" y="5751322"/>
                    <a:pt x="5887085" y="5751322"/>
                  </a:cubicBezTo>
                  <a:cubicBezTo>
                    <a:pt x="5879465" y="5751322"/>
                    <a:pt x="5871845" y="5751322"/>
                    <a:pt x="5864225" y="5743702"/>
                  </a:cubicBezTo>
                  <a:close/>
                  <a:moveTo>
                    <a:pt x="899795" y="5728462"/>
                  </a:moveTo>
                  <a:cubicBezTo>
                    <a:pt x="884555" y="5713222"/>
                    <a:pt x="892175" y="5690362"/>
                    <a:pt x="907415" y="5674995"/>
                  </a:cubicBezTo>
                  <a:cubicBezTo>
                    <a:pt x="922655" y="5659755"/>
                    <a:pt x="945515" y="5659755"/>
                    <a:pt x="960755" y="5674995"/>
                  </a:cubicBezTo>
                  <a:cubicBezTo>
                    <a:pt x="975995" y="5690235"/>
                    <a:pt x="968375" y="5713095"/>
                    <a:pt x="953135" y="5728462"/>
                  </a:cubicBezTo>
                  <a:cubicBezTo>
                    <a:pt x="945515" y="5736082"/>
                    <a:pt x="937895" y="5736082"/>
                    <a:pt x="930275" y="5736082"/>
                  </a:cubicBezTo>
                  <a:cubicBezTo>
                    <a:pt x="922655" y="5736082"/>
                    <a:pt x="907415" y="5736082"/>
                    <a:pt x="899795" y="5728462"/>
                  </a:cubicBezTo>
                  <a:close/>
                  <a:moveTo>
                    <a:pt x="6009132" y="5583555"/>
                  </a:moveTo>
                  <a:cubicBezTo>
                    <a:pt x="5986272" y="5568315"/>
                    <a:pt x="5986272" y="5545455"/>
                    <a:pt x="6001512" y="5530088"/>
                  </a:cubicBezTo>
                  <a:cubicBezTo>
                    <a:pt x="6016752" y="5514848"/>
                    <a:pt x="6039612" y="5514848"/>
                    <a:pt x="6054852" y="5522468"/>
                  </a:cubicBezTo>
                  <a:cubicBezTo>
                    <a:pt x="6070092" y="5537708"/>
                    <a:pt x="6070092" y="5560568"/>
                    <a:pt x="6062472" y="5575935"/>
                  </a:cubicBezTo>
                  <a:cubicBezTo>
                    <a:pt x="6054852" y="5591175"/>
                    <a:pt x="6039612" y="5591175"/>
                    <a:pt x="6031992" y="5591175"/>
                  </a:cubicBezTo>
                  <a:cubicBezTo>
                    <a:pt x="6024372" y="5591175"/>
                    <a:pt x="6009132" y="5591175"/>
                    <a:pt x="6009132" y="5583555"/>
                  </a:cubicBezTo>
                  <a:close/>
                  <a:moveTo>
                    <a:pt x="762508" y="5560695"/>
                  </a:moveTo>
                  <a:cubicBezTo>
                    <a:pt x="747268" y="5545455"/>
                    <a:pt x="747268" y="5522595"/>
                    <a:pt x="762508" y="5507228"/>
                  </a:cubicBezTo>
                  <a:cubicBezTo>
                    <a:pt x="785368" y="5499608"/>
                    <a:pt x="808228" y="5499608"/>
                    <a:pt x="823468" y="5514848"/>
                  </a:cubicBezTo>
                  <a:cubicBezTo>
                    <a:pt x="831088" y="5530088"/>
                    <a:pt x="831088" y="5552948"/>
                    <a:pt x="815848" y="5568315"/>
                  </a:cubicBezTo>
                  <a:cubicBezTo>
                    <a:pt x="808228" y="5575935"/>
                    <a:pt x="800608" y="5575935"/>
                    <a:pt x="792988" y="5575935"/>
                  </a:cubicBezTo>
                  <a:cubicBezTo>
                    <a:pt x="777748" y="5575935"/>
                    <a:pt x="770128" y="5575935"/>
                    <a:pt x="762508" y="5560695"/>
                  </a:cubicBezTo>
                  <a:close/>
                  <a:moveTo>
                    <a:pt x="6138799" y="5415788"/>
                  </a:moveTo>
                  <a:cubicBezTo>
                    <a:pt x="6123559" y="5400548"/>
                    <a:pt x="6115939" y="5377688"/>
                    <a:pt x="6131179" y="5362321"/>
                  </a:cubicBezTo>
                  <a:cubicBezTo>
                    <a:pt x="6138799" y="5347081"/>
                    <a:pt x="6161659" y="5339461"/>
                    <a:pt x="6184519" y="5354701"/>
                  </a:cubicBezTo>
                  <a:cubicBezTo>
                    <a:pt x="6199759" y="5369941"/>
                    <a:pt x="6199759" y="5392801"/>
                    <a:pt x="6192139" y="5408168"/>
                  </a:cubicBezTo>
                  <a:cubicBezTo>
                    <a:pt x="6184519" y="5415788"/>
                    <a:pt x="6169279" y="5423408"/>
                    <a:pt x="6161659" y="5423408"/>
                  </a:cubicBezTo>
                  <a:cubicBezTo>
                    <a:pt x="6154039" y="5423408"/>
                    <a:pt x="6146419" y="5423408"/>
                    <a:pt x="6138799" y="5415788"/>
                  </a:cubicBezTo>
                  <a:close/>
                  <a:moveTo>
                    <a:pt x="632841" y="5392928"/>
                  </a:moveTo>
                  <a:cubicBezTo>
                    <a:pt x="617601" y="5370068"/>
                    <a:pt x="625221" y="5347208"/>
                    <a:pt x="640461" y="5339461"/>
                  </a:cubicBezTo>
                  <a:cubicBezTo>
                    <a:pt x="655701" y="5324221"/>
                    <a:pt x="678561" y="5331841"/>
                    <a:pt x="693801" y="5347081"/>
                  </a:cubicBezTo>
                  <a:cubicBezTo>
                    <a:pt x="701421" y="5362321"/>
                    <a:pt x="701421" y="5385181"/>
                    <a:pt x="686181" y="5400548"/>
                  </a:cubicBezTo>
                  <a:cubicBezTo>
                    <a:pt x="678561" y="5408168"/>
                    <a:pt x="670941" y="5408168"/>
                    <a:pt x="663321" y="5408168"/>
                  </a:cubicBezTo>
                  <a:cubicBezTo>
                    <a:pt x="648081" y="5408168"/>
                    <a:pt x="640461" y="5400548"/>
                    <a:pt x="632841" y="5392928"/>
                  </a:cubicBezTo>
                  <a:close/>
                  <a:moveTo>
                    <a:pt x="6260719" y="5240401"/>
                  </a:moveTo>
                  <a:cubicBezTo>
                    <a:pt x="6237859" y="5225161"/>
                    <a:pt x="6237859" y="5202301"/>
                    <a:pt x="6245479" y="5186934"/>
                  </a:cubicBezTo>
                  <a:cubicBezTo>
                    <a:pt x="6260719" y="5171694"/>
                    <a:pt x="6283579" y="5164074"/>
                    <a:pt x="6298819" y="5171694"/>
                  </a:cubicBezTo>
                  <a:cubicBezTo>
                    <a:pt x="6314059" y="5186934"/>
                    <a:pt x="6321679" y="5209794"/>
                    <a:pt x="6314059" y="5225161"/>
                  </a:cubicBezTo>
                  <a:cubicBezTo>
                    <a:pt x="6306439" y="5240401"/>
                    <a:pt x="6291199" y="5248021"/>
                    <a:pt x="6275959" y="5248021"/>
                  </a:cubicBezTo>
                  <a:cubicBezTo>
                    <a:pt x="6275959" y="5248021"/>
                    <a:pt x="6268339" y="5240401"/>
                    <a:pt x="6260719" y="5240401"/>
                  </a:cubicBezTo>
                  <a:close/>
                  <a:moveTo>
                    <a:pt x="510794" y="5209921"/>
                  </a:moveTo>
                  <a:cubicBezTo>
                    <a:pt x="495554" y="5194681"/>
                    <a:pt x="503174" y="5171821"/>
                    <a:pt x="526034" y="5156454"/>
                  </a:cubicBezTo>
                  <a:cubicBezTo>
                    <a:pt x="541274" y="5148834"/>
                    <a:pt x="564134" y="5148834"/>
                    <a:pt x="571754" y="5171694"/>
                  </a:cubicBezTo>
                  <a:cubicBezTo>
                    <a:pt x="586994" y="5186934"/>
                    <a:pt x="579374" y="5209794"/>
                    <a:pt x="564134" y="5225161"/>
                  </a:cubicBezTo>
                  <a:cubicBezTo>
                    <a:pt x="556514" y="5225161"/>
                    <a:pt x="548894" y="5225161"/>
                    <a:pt x="541274" y="5225161"/>
                  </a:cubicBezTo>
                  <a:cubicBezTo>
                    <a:pt x="526034" y="5225161"/>
                    <a:pt x="518414" y="5225161"/>
                    <a:pt x="510794" y="5209921"/>
                  </a:cubicBezTo>
                  <a:close/>
                  <a:moveTo>
                    <a:pt x="6367526" y="5057394"/>
                  </a:moveTo>
                  <a:cubicBezTo>
                    <a:pt x="6352286" y="5042154"/>
                    <a:pt x="6344666" y="5019294"/>
                    <a:pt x="6352286" y="5003927"/>
                  </a:cubicBezTo>
                  <a:cubicBezTo>
                    <a:pt x="6367526" y="4988687"/>
                    <a:pt x="6390386" y="4981067"/>
                    <a:pt x="6405626" y="4988687"/>
                  </a:cubicBezTo>
                  <a:cubicBezTo>
                    <a:pt x="6420866" y="4996307"/>
                    <a:pt x="6428486" y="5019167"/>
                    <a:pt x="6420866" y="5042154"/>
                  </a:cubicBezTo>
                  <a:cubicBezTo>
                    <a:pt x="6413246" y="5049774"/>
                    <a:pt x="6398006" y="5057394"/>
                    <a:pt x="6390386" y="5057394"/>
                  </a:cubicBezTo>
                  <a:cubicBezTo>
                    <a:pt x="6382766" y="5057394"/>
                    <a:pt x="6375146" y="5057394"/>
                    <a:pt x="6367526" y="5057394"/>
                  </a:cubicBezTo>
                  <a:close/>
                  <a:moveTo>
                    <a:pt x="404114" y="5019294"/>
                  </a:moveTo>
                  <a:cubicBezTo>
                    <a:pt x="388874" y="5004054"/>
                    <a:pt x="396494" y="4981194"/>
                    <a:pt x="419354" y="4973574"/>
                  </a:cubicBezTo>
                  <a:cubicBezTo>
                    <a:pt x="434594" y="4958334"/>
                    <a:pt x="457454" y="4965954"/>
                    <a:pt x="472694" y="4988814"/>
                  </a:cubicBezTo>
                  <a:cubicBezTo>
                    <a:pt x="480314" y="5004054"/>
                    <a:pt x="472694" y="5026914"/>
                    <a:pt x="449834" y="5034534"/>
                  </a:cubicBezTo>
                  <a:cubicBezTo>
                    <a:pt x="449834" y="5042154"/>
                    <a:pt x="442214" y="5042154"/>
                    <a:pt x="434594" y="5042154"/>
                  </a:cubicBezTo>
                  <a:cubicBezTo>
                    <a:pt x="419354" y="5042154"/>
                    <a:pt x="411734" y="5034534"/>
                    <a:pt x="404114" y="5019294"/>
                  </a:cubicBezTo>
                  <a:close/>
                  <a:moveTo>
                    <a:pt x="6466713" y="4866767"/>
                  </a:moveTo>
                  <a:cubicBezTo>
                    <a:pt x="6451473" y="4859147"/>
                    <a:pt x="6436233" y="4836287"/>
                    <a:pt x="6451473" y="4813300"/>
                  </a:cubicBezTo>
                  <a:cubicBezTo>
                    <a:pt x="6459093" y="4798060"/>
                    <a:pt x="6481953" y="4790440"/>
                    <a:pt x="6497193" y="4798060"/>
                  </a:cubicBezTo>
                  <a:cubicBezTo>
                    <a:pt x="6520053" y="4805680"/>
                    <a:pt x="6527673" y="4828540"/>
                    <a:pt x="6520053" y="4843780"/>
                  </a:cubicBezTo>
                  <a:cubicBezTo>
                    <a:pt x="6512433" y="4859020"/>
                    <a:pt x="6497193" y="4866640"/>
                    <a:pt x="6481953" y="4866640"/>
                  </a:cubicBezTo>
                  <a:cubicBezTo>
                    <a:pt x="6474333" y="4866640"/>
                    <a:pt x="6474333" y="4866640"/>
                    <a:pt x="6466713" y="4866640"/>
                  </a:cubicBezTo>
                  <a:close/>
                  <a:moveTo>
                    <a:pt x="305054" y="4828540"/>
                  </a:moveTo>
                  <a:cubicBezTo>
                    <a:pt x="297434" y="4805680"/>
                    <a:pt x="305054" y="4782820"/>
                    <a:pt x="327914" y="4775073"/>
                  </a:cubicBezTo>
                  <a:cubicBezTo>
                    <a:pt x="343154" y="4767453"/>
                    <a:pt x="366014" y="4775073"/>
                    <a:pt x="373634" y="4797933"/>
                  </a:cubicBezTo>
                  <a:cubicBezTo>
                    <a:pt x="381254" y="4813173"/>
                    <a:pt x="373634" y="4836033"/>
                    <a:pt x="358394" y="4843653"/>
                  </a:cubicBezTo>
                  <a:cubicBezTo>
                    <a:pt x="350774" y="4851273"/>
                    <a:pt x="343154" y="4851273"/>
                    <a:pt x="343154" y="4851273"/>
                  </a:cubicBezTo>
                  <a:cubicBezTo>
                    <a:pt x="327914" y="4851273"/>
                    <a:pt x="312674" y="4843653"/>
                    <a:pt x="305054" y="4828413"/>
                  </a:cubicBezTo>
                  <a:close/>
                  <a:moveTo>
                    <a:pt x="6550660" y="4668520"/>
                  </a:moveTo>
                  <a:cubicBezTo>
                    <a:pt x="6535420" y="4660900"/>
                    <a:pt x="6520180" y="4638040"/>
                    <a:pt x="6527800" y="4622800"/>
                  </a:cubicBezTo>
                  <a:cubicBezTo>
                    <a:pt x="6535420" y="4599940"/>
                    <a:pt x="6558280" y="4592320"/>
                    <a:pt x="6581140" y="4599940"/>
                  </a:cubicBezTo>
                  <a:cubicBezTo>
                    <a:pt x="6604000" y="4607560"/>
                    <a:pt x="6611620" y="4630420"/>
                    <a:pt x="6604000" y="4645660"/>
                  </a:cubicBezTo>
                  <a:cubicBezTo>
                    <a:pt x="6596380" y="4660900"/>
                    <a:pt x="6581140" y="4668520"/>
                    <a:pt x="6565900" y="4668520"/>
                  </a:cubicBezTo>
                  <a:cubicBezTo>
                    <a:pt x="6565900" y="4668520"/>
                    <a:pt x="6558280" y="4668520"/>
                    <a:pt x="6550660" y="4668520"/>
                  </a:cubicBezTo>
                  <a:close/>
                  <a:moveTo>
                    <a:pt x="221107" y="4630420"/>
                  </a:moveTo>
                  <a:cubicBezTo>
                    <a:pt x="213487" y="4607560"/>
                    <a:pt x="228727" y="4584700"/>
                    <a:pt x="243967" y="4576953"/>
                  </a:cubicBezTo>
                  <a:cubicBezTo>
                    <a:pt x="266827" y="4569333"/>
                    <a:pt x="289687" y="4584573"/>
                    <a:pt x="297307" y="4599813"/>
                  </a:cubicBezTo>
                  <a:cubicBezTo>
                    <a:pt x="304927" y="4622673"/>
                    <a:pt x="289687" y="4645533"/>
                    <a:pt x="274447" y="4653280"/>
                  </a:cubicBezTo>
                  <a:cubicBezTo>
                    <a:pt x="266827" y="4653280"/>
                    <a:pt x="266827" y="4653280"/>
                    <a:pt x="259207" y="4653280"/>
                  </a:cubicBezTo>
                  <a:cubicBezTo>
                    <a:pt x="243967" y="4653280"/>
                    <a:pt x="228727" y="4645660"/>
                    <a:pt x="221107" y="4630420"/>
                  </a:cubicBezTo>
                  <a:close/>
                  <a:moveTo>
                    <a:pt x="6626860" y="4470146"/>
                  </a:moveTo>
                  <a:cubicBezTo>
                    <a:pt x="6604000" y="4462526"/>
                    <a:pt x="6596380" y="4439666"/>
                    <a:pt x="6604000" y="4416679"/>
                  </a:cubicBezTo>
                  <a:cubicBezTo>
                    <a:pt x="6604000" y="4401439"/>
                    <a:pt x="6626860" y="4386199"/>
                    <a:pt x="6649720" y="4393819"/>
                  </a:cubicBezTo>
                  <a:cubicBezTo>
                    <a:pt x="6672580" y="4401439"/>
                    <a:pt x="6680200" y="4424299"/>
                    <a:pt x="6672580" y="4439539"/>
                  </a:cubicBezTo>
                  <a:cubicBezTo>
                    <a:pt x="6672580" y="4454779"/>
                    <a:pt x="6657340" y="4470019"/>
                    <a:pt x="6634480" y="4470019"/>
                  </a:cubicBezTo>
                  <a:cubicBezTo>
                    <a:pt x="6634480" y="4470019"/>
                    <a:pt x="6626860" y="4470019"/>
                    <a:pt x="6626860" y="4470019"/>
                  </a:cubicBezTo>
                  <a:close/>
                  <a:moveTo>
                    <a:pt x="152527" y="4424299"/>
                  </a:moveTo>
                  <a:cubicBezTo>
                    <a:pt x="144907" y="4401439"/>
                    <a:pt x="160147" y="4378579"/>
                    <a:pt x="175387" y="4378579"/>
                  </a:cubicBezTo>
                  <a:cubicBezTo>
                    <a:pt x="198247" y="4370959"/>
                    <a:pt x="221107" y="4378579"/>
                    <a:pt x="228727" y="4401439"/>
                  </a:cubicBezTo>
                  <a:cubicBezTo>
                    <a:pt x="228727" y="4424299"/>
                    <a:pt x="221107" y="4439539"/>
                    <a:pt x="198247" y="4447159"/>
                  </a:cubicBezTo>
                  <a:cubicBezTo>
                    <a:pt x="198247" y="4447159"/>
                    <a:pt x="190627" y="4447159"/>
                    <a:pt x="190627" y="4447159"/>
                  </a:cubicBezTo>
                  <a:cubicBezTo>
                    <a:pt x="175387" y="4447159"/>
                    <a:pt x="160147" y="4439539"/>
                    <a:pt x="152527" y="4424299"/>
                  </a:cubicBezTo>
                  <a:close/>
                  <a:moveTo>
                    <a:pt x="6687947" y="4264025"/>
                  </a:moveTo>
                  <a:cubicBezTo>
                    <a:pt x="6665086" y="4256405"/>
                    <a:pt x="6649847" y="4233545"/>
                    <a:pt x="6657467" y="4218305"/>
                  </a:cubicBezTo>
                  <a:cubicBezTo>
                    <a:pt x="6665086" y="4195445"/>
                    <a:pt x="6680326" y="4180205"/>
                    <a:pt x="6703186" y="4187825"/>
                  </a:cubicBezTo>
                  <a:cubicBezTo>
                    <a:pt x="6726047" y="4195445"/>
                    <a:pt x="6733667" y="4210685"/>
                    <a:pt x="6733667" y="4233545"/>
                  </a:cubicBezTo>
                  <a:cubicBezTo>
                    <a:pt x="6726047" y="4248785"/>
                    <a:pt x="6710807" y="4264025"/>
                    <a:pt x="6695567" y="4264025"/>
                  </a:cubicBezTo>
                  <a:cubicBezTo>
                    <a:pt x="6695567" y="4264025"/>
                    <a:pt x="6687947" y="4264025"/>
                    <a:pt x="6687947" y="4264025"/>
                  </a:cubicBezTo>
                  <a:close/>
                  <a:moveTo>
                    <a:pt x="99187" y="4210812"/>
                  </a:moveTo>
                  <a:cubicBezTo>
                    <a:pt x="91567" y="4195572"/>
                    <a:pt x="106807" y="4172712"/>
                    <a:pt x="122047" y="4165092"/>
                  </a:cubicBezTo>
                  <a:cubicBezTo>
                    <a:pt x="144907" y="4165092"/>
                    <a:pt x="167767" y="4172712"/>
                    <a:pt x="167767" y="4195572"/>
                  </a:cubicBezTo>
                  <a:cubicBezTo>
                    <a:pt x="175387" y="4218432"/>
                    <a:pt x="160147" y="4241292"/>
                    <a:pt x="144907" y="4241292"/>
                  </a:cubicBezTo>
                  <a:cubicBezTo>
                    <a:pt x="137287" y="4241292"/>
                    <a:pt x="137287" y="4241292"/>
                    <a:pt x="129667" y="4241292"/>
                  </a:cubicBezTo>
                  <a:cubicBezTo>
                    <a:pt x="114427" y="4241292"/>
                    <a:pt x="99187" y="4233672"/>
                    <a:pt x="99187" y="4210812"/>
                  </a:cubicBezTo>
                  <a:close/>
                  <a:moveTo>
                    <a:pt x="6733667" y="4050538"/>
                  </a:moveTo>
                  <a:cubicBezTo>
                    <a:pt x="6710807" y="4050538"/>
                    <a:pt x="6695567" y="4027678"/>
                    <a:pt x="6703187" y="4004818"/>
                  </a:cubicBezTo>
                  <a:cubicBezTo>
                    <a:pt x="6703187" y="3989578"/>
                    <a:pt x="6726048" y="3974338"/>
                    <a:pt x="6748907" y="3974338"/>
                  </a:cubicBezTo>
                  <a:cubicBezTo>
                    <a:pt x="6764148" y="3981958"/>
                    <a:pt x="6779387" y="3997198"/>
                    <a:pt x="6779387" y="4020058"/>
                  </a:cubicBezTo>
                  <a:cubicBezTo>
                    <a:pt x="6771767" y="4042918"/>
                    <a:pt x="6756527" y="4050538"/>
                    <a:pt x="6741287" y="4050538"/>
                  </a:cubicBezTo>
                  <a:cubicBezTo>
                    <a:pt x="6741287" y="4050538"/>
                    <a:pt x="6733667" y="4050538"/>
                    <a:pt x="6733667" y="4050538"/>
                  </a:cubicBezTo>
                  <a:close/>
                  <a:moveTo>
                    <a:pt x="53340" y="4004818"/>
                  </a:moveTo>
                  <a:cubicBezTo>
                    <a:pt x="45720" y="3981958"/>
                    <a:pt x="60960" y="3959098"/>
                    <a:pt x="83820" y="3959098"/>
                  </a:cubicBezTo>
                  <a:cubicBezTo>
                    <a:pt x="106680" y="3951478"/>
                    <a:pt x="121920" y="3966718"/>
                    <a:pt x="129540" y="3989578"/>
                  </a:cubicBezTo>
                  <a:cubicBezTo>
                    <a:pt x="129540" y="4012438"/>
                    <a:pt x="114300" y="4027678"/>
                    <a:pt x="99060" y="4035298"/>
                  </a:cubicBezTo>
                  <a:cubicBezTo>
                    <a:pt x="91440" y="4035298"/>
                    <a:pt x="91440" y="4035298"/>
                    <a:pt x="91440" y="4035298"/>
                  </a:cubicBezTo>
                  <a:cubicBezTo>
                    <a:pt x="68580" y="4035298"/>
                    <a:pt x="53340" y="4020058"/>
                    <a:pt x="53340" y="4004818"/>
                  </a:cubicBezTo>
                  <a:close/>
                  <a:moveTo>
                    <a:pt x="6764147" y="3836924"/>
                  </a:moveTo>
                  <a:cubicBezTo>
                    <a:pt x="6748907" y="3836924"/>
                    <a:pt x="6733667" y="3821684"/>
                    <a:pt x="6733667" y="3798824"/>
                  </a:cubicBezTo>
                  <a:cubicBezTo>
                    <a:pt x="6733667" y="3775964"/>
                    <a:pt x="6756526" y="3760724"/>
                    <a:pt x="6771767" y="3768344"/>
                  </a:cubicBezTo>
                  <a:cubicBezTo>
                    <a:pt x="6794626" y="3768344"/>
                    <a:pt x="6809867" y="3783584"/>
                    <a:pt x="6809867" y="3806444"/>
                  </a:cubicBezTo>
                  <a:cubicBezTo>
                    <a:pt x="6809867" y="3829304"/>
                    <a:pt x="6787007" y="3844544"/>
                    <a:pt x="6771767" y="3844544"/>
                  </a:cubicBezTo>
                  <a:cubicBezTo>
                    <a:pt x="6771767" y="3844544"/>
                    <a:pt x="6764147" y="3836924"/>
                    <a:pt x="6764147" y="3836924"/>
                  </a:cubicBezTo>
                  <a:close/>
                  <a:moveTo>
                    <a:pt x="22860" y="3791204"/>
                  </a:moveTo>
                  <a:cubicBezTo>
                    <a:pt x="22860" y="3768344"/>
                    <a:pt x="38100" y="3745484"/>
                    <a:pt x="53340" y="3745484"/>
                  </a:cubicBezTo>
                  <a:cubicBezTo>
                    <a:pt x="76200" y="3745484"/>
                    <a:pt x="99060" y="3760724"/>
                    <a:pt x="99060" y="3775964"/>
                  </a:cubicBezTo>
                  <a:cubicBezTo>
                    <a:pt x="99060" y="3798824"/>
                    <a:pt x="83820" y="3821684"/>
                    <a:pt x="60960" y="3821684"/>
                  </a:cubicBezTo>
                  <a:cubicBezTo>
                    <a:pt x="38100" y="3821684"/>
                    <a:pt x="22860" y="3806444"/>
                    <a:pt x="22860" y="3791204"/>
                  </a:cubicBezTo>
                  <a:close/>
                  <a:moveTo>
                    <a:pt x="6787007" y="3623310"/>
                  </a:moveTo>
                  <a:cubicBezTo>
                    <a:pt x="6764147" y="3623310"/>
                    <a:pt x="6748907" y="3608070"/>
                    <a:pt x="6748907" y="3585210"/>
                  </a:cubicBezTo>
                  <a:cubicBezTo>
                    <a:pt x="6748907" y="3562350"/>
                    <a:pt x="6771767" y="3547110"/>
                    <a:pt x="6787007" y="3554730"/>
                  </a:cubicBezTo>
                  <a:cubicBezTo>
                    <a:pt x="6809867" y="3554730"/>
                    <a:pt x="6825107" y="3569970"/>
                    <a:pt x="6825107" y="3592830"/>
                  </a:cubicBezTo>
                  <a:cubicBezTo>
                    <a:pt x="6825107" y="3608070"/>
                    <a:pt x="6809867" y="3630930"/>
                    <a:pt x="6787007" y="3630930"/>
                  </a:cubicBezTo>
                  <a:cubicBezTo>
                    <a:pt x="6787007" y="3630930"/>
                    <a:pt x="6787007" y="3630930"/>
                    <a:pt x="6787007" y="3623310"/>
                  </a:cubicBezTo>
                  <a:close/>
                  <a:moveTo>
                    <a:pt x="7620" y="3569970"/>
                  </a:moveTo>
                  <a:cubicBezTo>
                    <a:pt x="7620" y="3547110"/>
                    <a:pt x="22860" y="3531870"/>
                    <a:pt x="45720" y="3531870"/>
                  </a:cubicBezTo>
                  <a:cubicBezTo>
                    <a:pt x="60960" y="3531870"/>
                    <a:pt x="83820" y="3547110"/>
                    <a:pt x="83820" y="3569970"/>
                  </a:cubicBezTo>
                  <a:cubicBezTo>
                    <a:pt x="83820" y="3592830"/>
                    <a:pt x="68580" y="3608070"/>
                    <a:pt x="45720" y="3608070"/>
                  </a:cubicBezTo>
                  <a:cubicBezTo>
                    <a:pt x="22860" y="3608070"/>
                    <a:pt x="7620" y="3592830"/>
                    <a:pt x="7620" y="3569970"/>
                  </a:cubicBezTo>
                  <a:close/>
                  <a:moveTo>
                    <a:pt x="6756526" y="3371596"/>
                  </a:moveTo>
                  <a:cubicBezTo>
                    <a:pt x="6756526" y="3356356"/>
                    <a:pt x="6771767" y="3333496"/>
                    <a:pt x="6794626" y="3333496"/>
                  </a:cubicBezTo>
                  <a:cubicBezTo>
                    <a:pt x="6809867" y="3333496"/>
                    <a:pt x="6832726" y="3356356"/>
                    <a:pt x="6832726" y="3371596"/>
                  </a:cubicBezTo>
                  <a:cubicBezTo>
                    <a:pt x="6832726" y="3394456"/>
                    <a:pt x="6809867" y="3409696"/>
                    <a:pt x="6794626" y="3409696"/>
                  </a:cubicBezTo>
                  <a:cubicBezTo>
                    <a:pt x="6771767" y="3409696"/>
                    <a:pt x="6756526" y="3394456"/>
                    <a:pt x="6756526" y="3371596"/>
                  </a:cubicBezTo>
                  <a:close/>
                  <a:moveTo>
                    <a:pt x="38100" y="3394456"/>
                  </a:moveTo>
                  <a:cubicBezTo>
                    <a:pt x="22860" y="3394456"/>
                    <a:pt x="0" y="3379216"/>
                    <a:pt x="0" y="3356356"/>
                  </a:cubicBezTo>
                  <a:cubicBezTo>
                    <a:pt x="0" y="3333496"/>
                    <a:pt x="22860" y="3318256"/>
                    <a:pt x="38100" y="3318256"/>
                  </a:cubicBezTo>
                  <a:cubicBezTo>
                    <a:pt x="60960" y="3318256"/>
                    <a:pt x="76200" y="3333496"/>
                    <a:pt x="76200" y="3356356"/>
                  </a:cubicBezTo>
                  <a:cubicBezTo>
                    <a:pt x="76200" y="3379216"/>
                    <a:pt x="60960" y="3394456"/>
                    <a:pt x="38100" y="3394456"/>
                  </a:cubicBezTo>
                  <a:close/>
                  <a:moveTo>
                    <a:pt x="6741287" y="3165602"/>
                  </a:moveTo>
                  <a:cubicBezTo>
                    <a:pt x="6741287" y="3142742"/>
                    <a:pt x="6756527" y="3127502"/>
                    <a:pt x="6779387" y="3119882"/>
                  </a:cubicBezTo>
                  <a:cubicBezTo>
                    <a:pt x="6802247" y="3119882"/>
                    <a:pt x="6817487" y="3135122"/>
                    <a:pt x="6817487" y="3157982"/>
                  </a:cubicBezTo>
                  <a:cubicBezTo>
                    <a:pt x="6825107" y="3180842"/>
                    <a:pt x="6809867" y="3196082"/>
                    <a:pt x="6787007" y="3196082"/>
                  </a:cubicBezTo>
                  <a:cubicBezTo>
                    <a:pt x="6787007" y="3196082"/>
                    <a:pt x="6787007" y="3196082"/>
                    <a:pt x="6779387" y="3196082"/>
                  </a:cubicBezTo>
                  <a:cubicBezTo>
                    <a:pt x="6764147" y="3196082"/>
                    <a:pt x="6748907" y="3180842"/>
                    <a:pt x="6741287" y="3165602"/>
                  </a:cubicBezTo>
                  <a:close/>
                  <a:moveTo>
                    <a:pt x="45720" y="3180842"/>
                  </a:moveTo>
                  <a:cubicBezTo>
                    <a:pt x="30480" y="3180842"/>
                    <a:pt x="15240" y="3157982"/>
                    <a:pt x="15240" y="3135122"/>
                  </a:cubicBezTo>
                  <a:cubicBezTo>
                    <a:pt x="15240" y="3119882"/>
                    <a:pt x="30480" y="3104642"/>
                    <a:pt x="53340" y="3104642"/>
                  </a:cubicBezTo>
                  <a:cubicBezTo>
                    <a:pt x="76200" y="3104642"/>
                    <a:pt x="91440" y="3119882"/>
                    <a:pt x="91440" y="3142742"/>
                  </a:cubicBezTo>
                  <a:cubicBezTo>
                    <a:pt x="91440" y="3165602"/>
                    <a:pt x="68580" y="3180842"/>
                    <a:pt x="53340" y="3180842"/>
                  </a:cubicBezTo>
                  <a:cubicBezTo>
                    <a:pt x="53340" y="3180842"/>
                    <a:pt x="45720" y="3180842"/>
                    <a:pt x="45720" y="3180842"/>
                  </a:cubicBezTo>
                  <a:close/>
                  <a:moveTo>
                    <a:pt x="6718426" y="2951988"/>
                  </a:moveTo>
                  <a:cubicBezTo>
                    <a:pt x="6718426" y="2929128"/>
                    <a:pt x="6733667" y="2913888"/>
                    <a:pt x="6756526" y="2906268"/>
                  </a:cubicBezTo>
                  <a:cubicBezTo>
                    <a:pt x="6771767" y="2906268"/>
                    <a:pt x="6794626" y="2921508"/>
                    <a:pt x="6794626" y="2944368"/>
                  </a:cubicBezTo>
                  <a:cubicBezTo>
                    <a:pt x="6802247" y="2959608"/>
                    <a:pt x="6787007" y="2982468"/>
                    <a:pt x="6764147" y="2982468"/>
                  </a:cubicBezTo>
                  <a:cubicBezTo>
                    <a:pt x="6764147" y="2982468"/>
                    <a:pt x="6764147" y="2982468"/>
                    <a:pt x="6756526" y="2982468"/>
                  </a:cubicBezTo>
                  <a:cubicBezTo>
                    <a:pt x="6741287" y="2982468"/>
                    <a:pt x="6726047" y="2974848"/>
                    <a:pt x="6718426" y="2951988"/>
                  </a:cubicBezTo>
                  <a:close/>
                  <a:moveTo>
                    <a:pt x="68580" y="2967228"/>
                  </a:moveTo>
                  <a:cubicBezTo>
                    <a:pt x="45720" y="2959608"/>
                    <a:pt x="38100" y="2944368"/>
                    <a:pt x="38100" y="2921508"/>
                  </a:cubicBezTo>
                  <a:cubicBezTo>
                    <a:pt x="38100" y="2898648"/>
                    <a:pt x="60960" y="2891028"/>
                    <a:pt x="83820" y="2891028"/>
                  </a:cubicBezTo>
                  <a:cubicBezTo>
                    <a:pt x="99060" y="2891028"/>
                    <a:pt x="114300" y="2913888"/>
                    <a:pt x="114300" y="2936748"/>
                  </a:cubicBezTo>
                  <a:cubicBezTo>
                    <a:pt x="106680" y="2951988"/>
                    <a:pt x="91440" y="2967228"/>
                    <a:pt x="76200" y="2967228"/>
                  </a:cubicBezTo>
                  <a:cubicBezTo>
                    <a:pt x="76200" y="2967228"/>
                    <a:pt x="68580" y="2967228"/>
                    <a:pt x="68580" y="2967228"/>
                  </a:cubicBezTo>
                  <a:close/>
                  <a:moveTo>
                    <a:pt x="6687820" y="2745994"/>
                  </a:moveTo>
                  <a:cubicBezTo>
                    <a:pt x="6680200" y="2723134"/>
                    <a:pt x="6695440" y="2700274"/>
                    <a:pt x="6718300" y="2700274"/>
                  </a:cubicBezTo>
                  <a:cubicBezTo>
                    <a:pt x="6733540" y="2692654"/>
                    <a:pt x="6756400" y="2707894"/>
                    <a:pt x="6764020" y="2730754"/>
                  </a:cubicBezTo>
                  <a:cubicBezTo>
                    <a:pt x="6764020" y="2745994"/>
                    <a:pt x="6748780" y="2768854"/>
                    <a:pt x="6733540" y="2776474"/>
                  </a:cubicBezTo>
                  <a:cubicBezTo>
                    <a:pt x="6725920" y="2776474"/>
                    <a:pt x="6725920" y="2776474"/>
                    <a:pt x="6725920" y="2776474"/>
                  </a:cubicBezTo>
                  <a:cubicBezTo>
                    <a:pt x="6703060" y="2776474"/>
                    <a:pt x="6687820" y="2761234"/>
                    <a:pt x="6687820" y="2745994"/>
                  </a:cubicBezTo>
                  <a:close/>
                  <a:moveTo>
                    <a:pt x="106680" y="2753614"/>
                  </a:moveTo>
                  <a:cubicBezTo>
                    <a:pt x="83820" y="2753614"/>
                    <a:pt x="68580" y="2730754"/>
                    <a:pt x="76200" y="2707894"/>
                  </a:cubicBezTo>
                  <a:cubicBezTo>
                    <a:pt x="76200" y="2685034"/>
                    <a:pt x="99060" y="2677414"/>
                    <a:pt x="121920" y="2677414"/>
                  </a:cubicBezTo>
                  <a:cubicBezTo>
                    <a:pt x="144780" y="2685034"/>
                    <a:pt x="152400" y="2707894"/>
                    <a:pt x="152400" y="2723134"/>
                  </a:cubicBezTo>
                  <a:cubicBezTo>
                    <a:pt x="144780" y="2745994"/>
                    <a:pt x="129540" y="2753614"/>
                    <a:pt x="114300" y="2753614"/>
                  </a:cubicBezTo>
                  <a:cubicBezTo>
                    <a:pt x="106680" y="2753614"/>
                    <a:pt x="106680" y="2753614"/>
                    <a:pt x="106680" y="2753614"/>
                  </a:cubicBezTo>
                  <a:close/>
                  <a:moveTo>
                    <a:pt x="6634480" y="2540000"/>
                  </a:moveTo>
                  <a:cubicBezTo>
                    <a:pt x="6634480" y="2517140"/>
                    <a:pt x="6642100" y="2494280"/>
                    <a:pt x="6664960" y="2494280"/>
                  </a:cubicBezTo>
                  <a:cubicBezTo>
                    <a:pt x="6687820" y="2486660"/>
                    <a:pt x="6703060" y="2494280"/>
                    <a:pt x="6710680" y="2517140"/>
                  </a:cubicBezTo>
                  <a:cubicBezTo>
                    <a:pt x="6718300" y="2540000"/>
                    <a:pt x="6703060" y="2562860"/>
                    <a:pt x="6687820" y="2562860"/>
                  </a:cubicBezTo>
                  <a:cubicBezTo>
                    <a:pt x="6680200" y="2562860"/>
                    <a:pt x="6680200" y="2562860"/>
                    <a:pt x="6672580" y="2562860"/>
                  </a:cubicBezTo>
                  <a:cubicBezTo>
                    <a:pt x="6657340" y="2562860"/>
                    <a:pt x="6642100" y="2555240"/>
                    <a:pt x="6634480" y="2540000"/>
                  </a:cubicBezTo>
                  <a:close/>
                  <a:moveTo>
                    <a:pt x="152527" y="2547620"/>
                  </a:moveTo>
                  <a:cubicBezTo>
                    <a:pt x="129667" y="2540000"/>
                    <a:pt x="122047" y="2517140"/>
                    <a:pt x="129667" y="2501900"/>
                  </a:cubicBezTo>
                  <a:cubicBezTo>
                    <a:pt x="129667" y="2479040"/>
                    <a:pt x="152527" y="2463800"/>
                    <a:pt x="175387" y="2471420"/>
                  </a:cubicBezTo>
                  <a:cubicBezTo>
                    <a:pt x="190627" y="2479040"/>
                    <a:pt x="205867" y="2501900"/>
                    <a:pt x="198247" y="2517140"/>
                  </a:cubicBezTo>
                  <a:cubicBezTo>
                    <a:pt x="198247" y="2532380"/>
                    <a:pt x="183007" y="2547620"/>
                    <a:pt x="167767" y="2547620"/>
                  </a:cubicBezTo>
                  <a:cubicBezTo>
                    <a:pt x="160147" y="2547620"/>
                    <a:pt x="160147" y="2547620"/>
                    <a:pt x="152527" y="2547620"/>
                  </a:cubicBezTo>
                  <a:close/>
                  <a:moveTo>
                    <a:pt x="6573520" y="2334006"/>
                  </a:moveTo>
                  <a:cubicBezTo>
                    <a:pt x="6565900" y="2318766"/>
                    <a:pt x="6581139" y="2295906"/>
                    <a:pt x="6596380" y="2288286"/>
                  </a:cubicBezTo>
                  <a:cubicBezTo>
                    <a:pt x="6619239" y="2280666"/>
                    <a:pt x="6642100" y="2288286"/>
                    <a:pt x="6649720" y="2311146"/>
                  </a:cubicBezTo>
                  <a:cubicBezTo>
                    <a:pt x="6657339" y="2334006"/>
                    <a:pt x="6642100" y="2349246"/>
                    <a:pt x="6626860" y="2356866"/>
                  </a:cubicBezTo>
                  <a:cubicBezTo>
                    <a:pt x="6619239" y="2364486"/>
                    <a:pt x="6611620" y="2364486"/>
                    <a:pt x="6611620" y="2364486"/>
                  </a:cubicBezTo>
                  <a:cubicBezTo>
                    <a:pt x="6596380" y="2364486"/>
                    <a:pt x="6581139" y="2349246"/>
                    <a:pt x="6573520" y="2334006"/>
                  </a:cubicBezTo>
                  <a:close/>
                  <a:moveTo>
                    <a:pt x="213487" y="2341626"/>
                  </a:moveTo>
                  <a:cubicBezTo>
                    <a:pt x="198247" y="2334006"/>
                    <a:pt x="183007" y="2311146"/>
                    <a:pt x="190627" y="2288159"/>
                  </a:cubicBezTo>
                  <a:cubicBezTo>
                    <a:pt x="198247" y="2272919"/>
                    <a:pt x="221107" y="2257679"/>
                    <a:pt x="243967" y="2265299"/>
                  </a:cubicBezTo>
                  <a:cubicBezTo>
                    <a:pt x="259207" y="2272919"/>
                    <a:pt x="274447" y="2295779"/>
                    <a:pt x="266827" y="2318766"/>
                  </a:cubicBezTo>
                  <a:cubicBezTo>
                    <a:pt x="259207" y="2334006"/>
                    <a:pt x="243967" y="2341626"/>
                    <a:pt x="228727" y="2341626"/>
                  </a:cubicBezTo>
                  <a:cubicBezTo>
                    <a:pt x="221107" y="2341626"/>
                    <a:pt x="221107" y="2341626"/>
                    <a:pt x="213487" y="2341626"/>
                  </a:cubicBezTo>
                  <a:close/>
                  <a:moveTo>
                    <a:pt x="6497320" y="2135632"/>
                  </a:moveTo>
                  <a:cubicBezTo>
                    <a:pt x="6489700" y="2120392"/>
                    <a:pt x="6504940" y="2097532"/>
                    <a:pt x="6520180" y="2089912"/>
                  </a:cubicBezTo>
                  <a:cubicBezTo>
                    <a:pt x="6543040" y="2082292"/>
                    <a:pt x="6565900" y="2089912"/>
                    <a:pt x="6573520" y="2105152"/>
                  </a:cubicBezTo>
                  <a:cubicBezTo>
                    <a:pt x="6581140" y="2128012"/>
                    <a:pt x="6565900" y="2150872"/>
                    <a:pt x="6550660" y="2158619"/>
                  </a:cubicBezTo>
                  <a:cubicBezTo>
                    <a:pt x="6543040" y="2158619"/>
                    <a:pt x="6543040" y="2158619"/>
                    <a:pt x="6535420" y="2158619"/>
                  </a:cubicBezTo>
                  <a:cubicBezTo>
                    <a:pt x="6520180" y="2158619"/>
                    <a:pt x="6504940" y="2150999"/>
                    <a:pt x="6497320" y="2135759"/>
                  </a:cubicBezTo>
                  <a:close/>
                  <a:moveTo>
                    <a:pt x="289814" y="2143379"/>
                  </a:moveTo>
                  <a:cubicBezTo>
                    <a:pt x="274574" y="2128139"/>
                    <a:pt x="259334" y="2112899"/>
                    <a:pt x="266954" y="2089912"/>
                  </a:cubicBezTo>
                  <a:cubicBezTo>
                    <a:pt x="274574" y="2067052"/>
                    <a:pt x="297434" y="2059432"/>
                    <a:pt x="320294" y="2067052"/>
                  </a:cubicBezTo>
                  <a:cubicBezTo>
                    <a:pt x="335534" y="2074672"/>
                    <a:pt x="350774" y="2097532"/>
                    <a:pt x="343154" y="2120519"/>
                  </a:cubicBezTo>
                  <a:cubicBezTo>
                    <a:pt x="335534" y="2135759"/>
                    <a:pt x="320294" y="2143379"/>
                    <a:pt x="305054" y="2143379"/>
                  </a:cubicBezTo>
                  <a:cubicBezTo>
                    <a:pt x="297434" y="2143379"/>
                    <a:pt x="297434" y="2143379"/>
                    <a:pt x="289814" y="2143379"/>
                  </a:cubicBezTo>
                  <a:close/>
                  <a:moveTo>
                    <a:pt x="6413373" y="1945005"/>
                  </a:moveTo>
                  <a:cubicBezTo>
                    <a:pt x="6405753" y="1922145"/>
                    <a:pt x="6413373" y="1899285"/>
                    <a:pt x="6428613" y="1891538"/>
                  </a:cubicBezTo>
                  <a:cubicBezTo>
                    <a:pt x="6451473" y="1883918"/>
                    <a:pt x="6474333" y="1891538"/>
                    <a:pt x="6481953" y="1914398"/>
                  </a:cubicBezTo>
                  <a:cubicBezTo>
                    <a:pt x="6489573" y="1929638"/>
                    <a:pt x="6481953" y="1952498"/>
                    <a:pt x="6466713" y="1960118"/>
                  </a:cubicBezTo>
                  <a:cubicBezTo>
                    <a:pt x="6459093" y="1967738"/>
                    <a:pt x="6451473" y="1967738"/>
                    <a:pt x="6443853" y="1967738"/>
                  </a:cubicBezTo>
                  <a:cubicBezTo>
                    <a:pt x="6436233" y="1967738"/>
                    <a:pt x="6420993" y="1960118"/>
                    <a:pt x="6413373" y="1944878"/>
                  </a:cubicBezTo>
                  <a:close/>
                  <a:moveTo>
                    <a:pt x="381254" y="1944878"/>
                  </a:moveTo>
                  <a:cubicBezTo>
                    <a:pt x="358394" y="1937258"/>
                    <a:pt x="350774" y="1914398"/>
                    <a:pt x="358394" y="1891411"/>
                  </a:cubicBezTo>
                  <a:cubicBezTo>
                    <a:pt x="373634" y="1876171"/>
                    <a:pt x="396494" y="1868551"/>
                    <a:pt x="411734" y="1876171"/>
                  </a:cubicBezTo>
                  <a:cubicBezTo>
                    <a:pt x="426974" y="1883791"/>
                    <a:pt x="434594" y="1906651"/>
                    <a:pt x="426974" y="1929638"/>
                  </a:cubicBezTo>
                  <a:cubicBezTo>
                    <a:pt x="419354" y="1937258"/>
                    <a:pt x="411734" y="1944878"/>
                    <a:pt x="396494" y="1944878"/>
                  </a:cubicBezTo>
                  <a:cubicBezTo>
                    <a:pt x="388874" y="1944878"/>
                    <a:pt x="381254" y="1944878"/>
                    <a:pt x="381254" y="1944878"/>
                  </a:cubicBezTo>
                  <a:close/>
                  <a:moveTo>
                    <a:pt x="6314186" y="1754124"/>
                  </a:moveTo>
                  <a:cubicBezTo>
                    <a:pt x="6306566" y="1738884"/>
                    <a:pt x="6306566" y="1716024"/>
                    <a:pt x="6329426" y="1708404"/>
                  </a:cubicBezTo>
                  <a:cubicBezTo>
                    <a:pt x="6344666" y="1693164"/>
                    <a:pt x="6367526" y="1700784"/>
                    <a:pt x="6382766" y="1716024"/>
                  </a:cubicBezTo>
                  <a:cubicBezTo>
                    <a:pt x="6390386" y="1738884"/>
                    <a:pt x="6382766" y="1761744"/>
                    <a:pt x="6367526" y="1769491"/>
                  </a:cubicBezTo>
                  <a:cubicBezTo>
                    <a:pt x="6359906" y="1777111"/>
                    <a:pt x="6352286" y="1777111"/>
                    <a:pt x="6344666" y="1777111"/>
                  </a:cubicBezTo>
                  <a:cubicBezTo>
                    <a:pt x="6329426" y="1777111"/>
                    <a:pt x="6321806" y="1769491"/>
                    <a:pt x="6314186" y="1754251"/>
                  </a:cubicBezTo>
                  <a:close/>
                  <a:moveTo>
                    <a:pt x="480441" y="1754251"/>
                  </a:moveTo>
                  <a:cubicBezTo>
                    <a:pt x="457581" y="1746631"/>
                    <a:pt x="449961" y="1723771"/>
                    <a:pt x="465201" y="1700784"/>
                  </a:cubicBezTo>
                  <a:cubicBezTo>
                    <a:pt x="472821" y="1685544"/>
                    <a:pt x="495681" y="1677924"/>
                    <a:pt x="518541" y="1685544"/>
                  </a:cubicBezTo>
                  <a:cubicBezTo>
                    <a:pt x="533781" y="1700784"/>
                    <a:pt x="541401" y="1723644"/>
                    <a:pt x="526161" y="1739011"/>
                  </a:cubicBezTo>
                  <a:cubicBezTo>
                    <a:pt x="518541" y="1754251"/>
                    <a:pt x="510921" y="1761871"/>
                    <a:pt x="495681" y="1761871"/>
                  </a:cubicBezTo>
                  <a:cubicBezTo>
                    <a:pt x="488061" y="1761871"/>
                    <a:pt x="480441" y="1754251"/>
                    <a:pt x="480441" y="1754251"/>
                  </a:cubicBezTo>
                  <a:close/>
                  <a:moveTo>
                    <a:pt x="6199886" y="1578737"/>
                  </a:moveTo>
                  <a:cubicBezTo>
                    <a:pt x="6199886" y="1571117"/>
                    <a:pt x="6199886" y="1571117"/>
                    <a:pt x="6199886" y="1571117"/>
                  </a:cubicBezTo>
                  <a:cubicBezTo>
                    <a:pt x="6184646" y="1555877"/>
                    <a:pt x="6192266" y="1533017"/>
                    <a:pt x="6207506" y="1517650"/>
                  </a:cubicBezTo>
                  <a:cubicBezTo>
                    <a:pt x="6230366" y="1510030"/>
                    <a:pt x="6253226" y="1510030"/>
                    <a:pt x="6260846" y="1532890"/>
                  </a:cubicBezTo>
                  <a:cubicBezTo>
                    <a:pt x="6268466" y="1532890"/>
                    <a:pt x="6268466" y="1532890"/>
                    <a:pt x="6268466" y="1532890"/>
                  </a:cubicBezTo>
                  <a:cubicBezTo>
                    <a:pt x="6276086" y="1555750"/>
                    <a:pt x="6276086" y="1578610"/>
                    <a:pt x="6253226" y="1586357"/>
                  </a:cubicBezTo>
                  <a:cubicBezTo>
                    <a:pt x="6245606" y="1593977"/>
                    <a:pt x="6237986" y="1593977"/>
                    <a:pt x="6230366" y="1593977"/>
                  </a:cubicBezTo>
                  <a:cubicBezTo>
                    <a:pt x="6222746" y="1593977"/>
                    <a:pt x="6207506" y="1586357"/>
                    <a:pt x="6199886" y="1578737"/>
                  </a:cubicBezTo>
                  <a:close/>
                  <a:moveTo>
                    <a:pt x="587248" y="1571117"/>
                  </a:moveTo>
                  <a:cubicBezTo>
                    <a:pt x="572008" y="1555877"/>
                    <a:pt x="564388" y="1533017"/>
                    <a:pt x="579628" y="1517650"/>
                  </a:cubicBezTo>
                  <a:cubicBezTo>
                    <a:pt x="587248" y="1502410"/>
                    <a:pt x="610108" y="1494790"/>
                    <a:pt x="632968" y="1510030"/>
                  </a:cubicBezTo>
                  <a:cubicBezTo>
                    <a:pt x="648208" y="1517650"/>
                    <a:pt x="655828" y="1540510"/>
                    <a:pt x="640588" y="1563497"/>
                  </a:cubicBezTo>
                  <a:cubicBezTo>
                    <a:pt x="632968" y="1571117"/>
                    <a:pt x="625348" y="1578737"/>
                    <a:pt x="610108" y="1578737"/>
                  </a:cubicBezTo>
                  <a:cubicBezTo>
                    <a:pt x="602488" y="1578737"/>
                    <a:pt x="594868" y="1578737"/>
                    <a:pt x="587248" y="1571117"/>
                  </a:cubicBezTo>
                  <a:close/>
                  <a:moveTo>
                    <a:pt x="6077839" y="1403223"/>
                  </a:moveTo>
                  <a:cubicBezTo>
                    <a:pt x="6062599" y="1380363"/>
                    <a:pt x="6070219" y="1357503"/>
                    <a:pt x="6085459" y="1349756"/>
                  </a:cubicBezTo>
                  <a:cubicBezTo>
                    <a:pt x="6100699" y="1334516"/>
                    <a:pt x="6123559" y="1334516"/>
                    <a:pt x="6138799" y="1357376"/>
                  </a:cubicBezTo>
                  <a:cubicBezTo>
                    <a:pt x="6146419" y="1372616"/>
                    <a:pt x="6146419" y="1395476"/>
                    <a:pt x="6131179" y="1410843"/>
                  </a:cubicBezTo>
                  <a:cubicBezTo>
                    <a:pt x="6123559" y="1410843"/>
                    <a:pt x="6115939" y="1418463"/>
                    <a:pt x="6108319" y="1418463"/>
                  </a:cubicBezTo>
                  <a:cubicBezTo>
                    <a:pt x="6093079" y="1418463"/>
                    <a:pt x="6085459" y="1410843"/>
                    <a:pt x="6077839" y="1403223"/>
                  </a:cubicBezTo>
                  <a:close/>
                  <a:moveTo>
                    <a:pt x="709168" y="1395603"/>
                  </a:moveTo>
                  <a:cubicBezTo>
                    <a:pt x="693928" y="1380363"/>
                    <a:pt x="693928" y="1357503"/>
                    <a:pt x="701548" y="1342136"/>
                  </a:cubicBezTo>
                  <a:cubicBezTo>
                    <a:pt x="716788" y="1326896"/>
                    <a:pt x="739648" y="1319276"/>
                    <a:pt x="754888" y="1334516"/>
                  </a:cubicBezTo>
                  <a:cubicBezTo>
                    <a:pt x="777748" y="1349756"/>
                    <a:pt x="777748" y="1372616"/>
                    <a:pt x="762508" y="1387983"/>
                  </a:cubicBezTo>
                  <a:cubicBezTo>
                    <a:pt x="754888" y="1395603"/>
                    <a:pt x="747268" y="1403223"/>
                    <a:pt x="732028" y="1403223"/>
                  </a:cubicBezTo>
                  <a:cubicBezTo>
                    <a:pt x="724408" y="1403223"/>
                    <a:pt x="716788" y="1403223"/>
                    <a:pt x="709168" y="1395603"/>
                  </a:cubicBezTo>
                  <a:close/>
                  <a:moveTo>
                    <a:pt x="5940552" y="1235456"/>
                  </a:moveTo>
                  <a:cubicBezTo>
                    <a:pt x="5932932" y="1220216"/>
                    <a:pt x="5932932" y="1197356"/>
                    <a:pt x="5948172" y="1181989"/>
                  </a:cubicBezTo>
                  <a:cubicBezTo>
                    <a:pt x="5963412" y="1166749"/>
                    <a:pt x="5986272" y="1166749"/>
                    <a:pt x="6001512" y="1181989"/>
                  </a:cubicBezTo>
                  <a:cubicBezTo>
                    <a:pt x="6016752" y="1204849"/>
                    <a:pt x="6009132" y="1227709"/>
                    <a:pt x="5993892" y="1243076"/>
                  </a:cubicBezTo>
                  <a:cubicBezTo>
                    <a:pt x="5986272" y="1243076"/>
                    <a:pt x="5978652" y="1250696"/>
                    <a:pt x="5971032" y="1250696"/>
                  </a:cubicBezTo>
                  <a:cubicBezTo>
                    <a:pt x="5963412" y="1250696"/>
                    <a:pt x="5948172" y="1243076"/>
                    <a:pt x="5940552" y="1235456"/>
                  </a:cubicBezTo>
                  <a:close/>
                  <a:moveTo>
                    <a:pt x="846455" y="1227836"/>
                  </a:moveTo>
                  <a:cubicBezTo>
                    <a:pt x="831215" y="1212596"/>
                    <a:pt x="831215" y="1189736"/>
                    <a:pt x="838835" y="1174369"/>
                  </a:cubicBezTo>
                  <a:cubicBezTo>
                    <a:pt x="854075" y="1159129"/>
                    <a:pt x="876935" y="1159129"/>
                    <a:pt x="892175" y="1174369"/>
                  </a:cubicBezTo>
                  <a:cubicBezTo>
                    <a:pt x="907415" y="1181989"/>
                    <a:pt x="915035" y="1204849"/>
                    <a:pt x="899795" y="1227836"/>
                  </a:cubicBezTo>
                  <a:cubicBezTo>
                    <a:pt x="892175" y="1235456"/>
                    <a:pt x="884555" y="1235456"/>
                    <a:pt x="869315" y="1235456"/>
                  </a:cubicBezTo>
                  <a:cubicBezTo>
                    <a:pt x="861695" y="1235456"/>
                    <a:pt x="854075" y="1235456"/>
                    <a:pt x="846455" y="1227836"/>
                  </a:cubicBezTo>
                  <a:close/>
                  <a:moveTo>
                    <a:pt x="5803265" y="1082802"/>
                  </a:moveTo>
                  <a:cubicBezTo>
                    <a:pt x="5788025" y="1067562"/>
                    <a:pt x="5788025" y="1037082"/>
                    <a:pt x="5803265" y="1029335"/>
                  </a:cubicBezTo>
                  <a:cubicBezTo>
                    <a:pt x="5818505" y="1014095"/>
                    <a:pt x="5841365" y="1014095"/>
                    <a:pt x="5856605" y="1029335"/>
                  </a:cubicBezTo>
                  <a:cubicBezTo>
                    <a:pt x="5871845" y="1044575"/>
                    <a:pt x="5871845" y="1067435"/>
                    <a:pt x="5856605" y="1082802"/>
                  </a:cubicBezTo>
                  <a:cubicBezTo>
                    <a:pt x="5848985" y="1090422"/>
                    <a:pt x="5833745" y="1090422"/>
                    <a:pt x="5826125" y="1090422"/>
                  </a:cubicBezTo>
                  <a:cubicBezTo>
                    <a:pt x="5818505" y="1090422"/>
                    <a:pt x="5810885" y="1090422"/>
                    <a:pt x="5803265" y="1082802"/>
                  </a:cubicBezTo>
                  <a:close/>
                  <a:moveTo>
                    <a:pt x="991362" y="1067562"/>
                  </a:moveTo>
                  <a:cubicBezTo>
                    <a:pt x="976122" y="1052322"/>
                    <a:pt x="976122" y="1029462"/>
                    <a:pt x="991362" y="1014095"/>
                  </a:cubicBezTo>
                  <a:cubicBezTo>
                    <a:pt x="1006602" y="998855"/>
                    <a:pt x="1029462" y="998855"/>
                    <a:pt x="1044702" y="1014095"/>
                  </a:cubicBezTo>
                  <a:cubicBezTo>
                    <a:pt x="1059942" y="1029335"/>
                    <a:pt x="1059942" y="1052195"/>
                    <a:pt x="1044702" y="1067562"/>
                  </a:cubicBezTo>
                  <a:cubicBezTo>
                    <a:pt x="1037082" y="1075182"/>
                    <a:pt x="1029462" y="1082802"/>
                    <a:pt x="1014222" y="1082802"/>
                  </a:cubicBezTo>
                  <a:cubicBezTo>
                    <a:pt x="1006602" y="1082802"/>
                    <a:pt x="998982" y="1075182"/>
                    <a:pt x="991362" y="1067562"/>
                  </a:cubicBezTo>
                  <a:close/>
                  <a:moveTo>
                    <a:pt x="5643118" y="930275"/>
                  </a:moveTo>
                  <a:cubicBezTo>
                    <a:pt x="5627878" y="922655"/>
                    <a:pt x="5627878" y="892175"/>
                    <a:pt x="5643118" y="876808"/>
                  </a:cubicBezTo>
                  <a:cubicBezTo>
                    <a:pt x="5658358" y="861568"/>
                    <a:pt x="5681218" y="861568"/>
                    <a:pt x="5696458" y="876808"/>
                  </a:cubicBezTo>
                  <a:cubicBezTo>
                    <a:pt x="5711698" y="892048"/>
                    <a:pt x="5711698" y="914908"/>
                    <a:pt x="5704078" y="930275"/>
                  </a:cubicBezTo>
                  <a:cubicBezTo>
                    <a:pt x="5696458" y="937895"/>
                    <a:pt x="5681218" y="945515"/>
                    <a:pt x="5673598" y="945515"/>
                  </a:cubicBezTo>
                  <a:cubicBezTo>
                    <a:pt x="5665978" y="945515"/>
                    <a:pt x="5650738" y="937895"/>
                    <a:pt x="5643118" y="930275"/>
                  </a:cubicBezTo>
                  <a:close/>
                  <a:moveTo>
                    <a:pt x="1143889" y="922655"/>
                  </a:moveTo>
                  <a:cubicBezTo>
                    <a:pt x="1128649" y="907415"/>
                    <a:pt x="1128649" y="876935"/>
                    <a:pt x="1143889" y="869188"/>
                  </a:cubicBezTo>
                  <a:cubicBezTo>
                    <a:pt x="1159129" y="853948"/>
                    <a:pt x="1189609" y="853948"/>
                    <a:pt x="1197229" y="869188"/>
                  </a:cubicBezTo>
                  <a:cubicBezTo>
                    <a:pt x="1212469" y="884428"/>
                    <a:pt x="1212469" y="907288"/>
                    <a:pt x="1197229" y="922655"/>
                  </a:cubicBezTo>
                  <a:cubicBezTo>
                    <a:pt x="1189609" y="930275"/>
                    <a:pt x="1181989" y="930275"/>
                    <a:pt x="1174369" y="930275"/>
                  </a:cubicBezTo>
                  <a:cubicBezTo>
                    <a:pt x="1159129" y="930275"/>
                    <a:pt x="1151509" y="930275"/>
                    <a:pt x="1143889" y="922655"/>
                  </a:cubicBezTo>
                  <a:close/>
                  <a:moveTo>
                    <a:pt x="5482971" y="792861"/>
                  </a:moveTo>
                  <a:cubicBezTo>
                    <a:pt x="5467731" y="785241"/>
                    <a:pt x="5467731" y="762381"/>
                    <a:pt x="5475351" y="739394"/>
                  </a:cubicBezTo>
                  <a:cubicBezTo>
                    <a:pt x="5490591" y="724154"/>
                    <a:pt x="5513451" y="724154"/>
                    <a:pt x="5528691" y="739394"/>
                  </a:cubicBezTo>
                  <a:cubicBezTo>
                    <a:pt x="5551551" y="747014"/>
                    <a:pt x="5551551" y="769874"/>
                    <a:pt x="5536311" y="792861"/>
                  </a:cubicBezTo>
                  <a:cubicBezTo>
                    <a:pt x="5528691" y="800481"/>
                    <a:pt x="5521071" y="808101"/>
                    <a:pt x="5505831" y="808101"/>
                  </a:cubicBezTo>
                  <a:cubicBezTo>
                    <a:pt x="5498211" y="808101"/>
                    <a:pt x="5490591" y="800481"/>
                    <a:pt x="5482971" y="792861"/>
                  </a:cubicBezTo>
                  <a:close/>
                  <a:moveTo>
                    <a:pt x="1304036" y="777621"/>
                  </a:moveTo>
                  <a:cubicBezTo>
                    <a:pt x="1296416" y="762381"/>
                    <a:pt x="1296416" y="739521"/>
                    <a:pt x="1311656" y="724154"/>
                  </a:cubicBezTo>
                  <a:cubicBezTo>
                    <a:pt x="1326896" y="716534"/>
                    <a:pt x="1349756" y="716534"/>
                    <a:pt x="1364996" y="731774"/>
                  </a:cubicBezTo>
                  <a:cubicBezTo>
                    <a:pt x="1380236" y="747014"/>
                    <a:pt x="1372616" y="777494"/>
                    <a:pt x="1357376" y="785241"/>
                  </a:cubicBezTo>
                  <a:cubicBezTo>
                    <a:pt x="1349756" y="792861"/>
                    <a:pt x="1342136" y="792861"/>
                    <a:pt x="1334516" y="792861"/>
                  </a:cubicBezTo>
                  <a:cubicBezTo>
                    <a:pt x="1326896" y="792861"/>
                    <a:pt x="1311656" y="792861"/>
                    <a:pt x="1304036" y="777621"/>
                  </a:cubicBezTo>
                  <a:close/>
                  <a:moveTo>
                    <a:pt x="5315204" y="670814"/>
                  </a:moveTo>
                  <a:cubicBezTo>
                    <a:pt x="5299964" y="655574"/>
                    <a:pt x="5292344" y="632714"/>
                    <a:pt x="5307584" y="617347"/>
                  </a:cubicBezTo>
                  <a:cubicBezTo>
                    <a:pt x="5315204" y="602107"/>
                    <a:pt x="5338064" y="594487"/>
                    <a:pt x="5360924" y="609727"/>
                  </a:cubicBezTo>
                  <a:cubicBezTo>
                    <a:pt x="5376164" y="617347"/>
                    <a:pt x="5376164" y="640207"/>
                    <a:pt x="5368544" y="663194"/>
                  </a:cubicBezTo>
                  <a:cubicBezTo>
                    <a:pt x="5360924" y="670814"/>
                    <a:pt x="5345684" y="678434"/>
                    <a:pt x="5338064" y="678434"/>
                  </a:cubicBezTo>
                  <a:cubicBezTo>
                    <a:pt x="5330444" y="678434"/>
                    <a:pt x="5322824" y="678434"/>
                    <a:pt x="5315204" y="670814"/>
                  </a:cubicBezTo>
                  <a:close/>
                  <a:moveTo>
                    <a:pt x="1479423" y="655574"/>
                  </a:moveTo>
                  <a:cubicBezTo>
                    <a:pt x="1464183" y="632714"/>
                    <a:pt x="1471803" y="609854"/>
                    <a:pt x="1487043" y="602107"/>
                  </a:cubicBezTo>
                  <a:cubicBezTo>
                    <a:pt x="1502283" y="586867"/>
                    <a:pt x="1525143" y="594487"/>
                    <a:pt x="1540383" y="609727"/>
                  </a:cubicBezTo>
                  <a:cubicBezTo>
                    <a:pt x="1548003" y="624967"/>
                    <a:pt x="1548003" y="647827"/>
                    <a:pt x="1532763" y="663194"/>
                  </a:cubicBezTo>
                  <a:cubicBezTo>
                    <a:pt x="1525143" y="663194"/>
                    <a:pt x="1517523" y="670814"/>
                    <a:pt x="1509903" y="670814"/>
                  </a:cubicBezTo>
                  <a:cubicBezTo>
                    <a:pt x="1494663" y="670814"/>
                    <a:pt x="1487043" y="663194"/>
                    <a:pt x="1479423" y="655574"/>
                  </a:cubicBezTo>
                  <a:close/>
                  <a:moveTo>
                    <a:pt x="5139817" y="556387"/>
                  </a:moveTo>
                  <a:cubicBezTo>
                    <a:pt x="5116957" y="541147"/>
                    <a:pt x="5109337" y="518287"/>
                    <a:pt x="5124577" y="502920"/>
                  </a:cubicBezTo>
                  <a:cubicBezTo>
                    <a:pt x="5132197" y="487680"/>
                    <a:pt x="5155057" y="480060"/>
                    <a:pt x="5177917" y="487680"/>
                  </a:cubicBezTo>
                  <a:cubicBezTo>
                    <a:pt x="5193157" y="502920"/>
                    <a:pt x="5200777" y="525780"/>
                    <a:pt x="5185537" y="541147"/>
                  </a:cubicBezTo>
                  <a:cubicBezTo>
                    <a:pt x="5185537" y="556387"/>
                    <a:pt x="5170297" y="564007"/>
                    <a:pt x="5155057" y="564007"/>
                  </a:cubicBezTo>
                  <a:cubicBezTo>
                    <a:pt x="5147437" y="564007"/>
                    <a:pt x="5139817" y="556387"/>
                    <a:pt x="5139817" y="556387"/>
                  </a:cubicBezTo>
                  <a:close/>
                  <a:moveTo>
                    <a:pt x="1654810" y="533527"/>
                  </a:moveTo>
                  <a:cubicBezTo>
                    <a:pt x="1647190" y="518287"/>
                    <a:pt x="1654810" y="495427"/>
                    <a:pt x="1670050" y="480060"/>
                  </a:cubicBezTo>
                  <a:cubicBezTo>
                    <a:pt x="1685290" y="472440"/>
                    <a:pt x="1708150" y="480060"/>
                    <a:pt x="1723390" y="495300"/>
                  </a:cubicBezTo>
                  <a:cubicBezTo>
                    <a:pt x="1731010" y="510540"/>
                    <a:pt x="1723390" y="533400"/>
                    <a:pt x="1708150" y="548767"/>
                  </a:cubicBezTo>
                  <a:cubicBezTo>
                    <a:pt x="1700530" y="548767"/>
                    <a:pt x="1692910" y="556387"/>
                    <a:pt x="1685290" y="556387"/>
                  </a:cubicBezTo>
                  <a:cubicBezTo>
                    <a:pt x="1677670" y="556387"/>
                    <a:pt x="1662430" y="548767"/>
                    <a:pt x="1654810" y="533527"/>
                  </a:cubicBezTo>
                  <a:close/>
                  <a:moveTo>
                    <a:pt x="4949190" y="449580"/>
                  </a:moveTo>
                  <a:cubicBezTo>
                    <a:pt x="4933950" y="441960"/>
                    <a:pt x="4926330" y="419100"/>
                    <a:pt x="4933950" y="403860"/>
                  </a:cubicBezTo>
                  <a:cubicBezTo>
                    <a:pt x="4949190" y="381000"/>
                    <a:pt x="4972050" y="373380"/>
                    <a:pt x="4987290" y="381000"/>
                  </a:cubicBezTo>
                  <a:cubicBezTo>
                    <a:pt x="5002530" y="396240"/>
                    <a:pt x="5010150" y="419100"/>
                    <a:pt x="5002530" y="434467"/>
                  </a:cubicBezTo>
                  <a:cubicBezTo>
                    <a:pt x="4994910" y="449707"/>
                    <a:pt x="4979670" y="457327"/>
                    <a:pt x="4972050" y="457327"/>
                  </a:cubicBezTo>
                  <a:cubicBezTo>
                    <a:pt x="4964430" y="457327"/>
                    <a:pt x="4956810" y="457327"/>
                    <a:pt x="4949190" y="449707"/>
                  </a:cubicBezTo>
                  <a:close/>
                  <a:moveTo>
                    <a:pt x="1845437" y="426847"/>
                  </a:moveTo>
                  <a:cubicBezTo>
                    <a:pt x="1830197" y="411607"/>
                    <a:pt x="1837817" y="388747"/>
                    <a:pt x="1860677" y="381127"/>
                  </a:cubicBezTo>
                  <a:cubicBezTo>
                    <a:pt x="1875917" y="365887"/>
                    <a:pt x="1898777" y="373507"/>
                    <a:pt x="1906397" y="396367"/>
                  </a:cubicBezTo>
                  <a:cubicBezTo>
                    <a:pt x="1921637" y="411607"/>
                    <a:pt x="1914017" y="434467"/>
                    <a:pt x="1891157" y="442087"/>
                  </a:cubicBezTo>
                  <a:cubicBezTo>
                    <a:pt x="1891157" y="449707"/>
                    <a:pt x="1883537" y="449707"/>
                    <a:pt x="1875917" y="449707"/>
                  </a:cubicBezTo>
                  <a:cubicBezTo>
                    <a:pt x="1860677" y="449707"/>
                    <a:pt x="1845437" y="442087"/>
                    <a:pt x="1845437" y="426847"/>
                  </a:cubicBezTo>
                  <a:close/>
                  <a:moveTo>
                    <a:pt x="4758563" y="358140"/>
                  </a:moveTo>
                  <a:cubicBezTo>
                    <a:pt x="4743323" y="350520"/>
                    <a:pt x="4735703" y="327660"/>
                    <a:pt x="4743323" y="312420"/>
                  </a:cubicBezTo>
                  <a:cubicBezTo>
                    <a:pt x="4750943" y="289560"/>
                    <a:pt x="4773803" y="281940"/>
                    <a:pt x="4789043" y="289560"/>
                  </a:cubicBezTo>
                  <a:cubicBezTo>
                    <a:pt x="4811903" y="297180"/>
                    <a:pt x="4819523" y="320040"/>
                    <a:pt x="4811903" y="343027"/>
                  </a:cubicBezTo>
                  <a:cubicBezTo>
                    <a:pt x="4804283" y="358267"/>
                    <a:pt x="4789043" y="365887"/>
                    <a:pt x="4773803" y="365887"/>
                  </a:cubicBezTo>
                  <a:cubicBezTo>
                    <a:pt x="4773803" y="365887"/>
                    <a:pt x="4766183" y="365887"/>
                    <a:pt x="4758563" y="358267"/>
                  </a:cubicBezTo>
                  <a:close/>
                  <a:moveTo>
                    <a:pt x="2036064" y="335407"/>
                  </a:moveTo>
                  <a:cubicBezTo>
                    <a:pt x="2028444" y="312547"/>
                    <a:pt x="2036064" y="289687"/>
                    <a:pt x="2051304" y="281940"/>
                  </a:cubicBezTo>
                  <a:cubicBezTo>
                    <a:pt x="2074164" y="274320"/>
                    <a:pt x="2097024" y="281940"/>
                    <a:pt x="2104644" y="304800"/>
                  </a:cubicBezTo>
                  <a:cubicBezTo>
                    <a:pt x="2112264" y="320040"/>
                    <a:pt x="2104644" y="342900"/>
                    <a:pt x="2081784" y="358267"/>
                  </a:cubicBezTo>
                  <a:cubicBezTo>
                    <a:pt x="2081784" y="358267"/>
                    <a:pt x="2074164" y="358267"/>
                    <a:pt x="2066544" y="358267"/>
                  </a:cubicBezTo>
                  <a:cubicBezTo>
                    <a:pt x="2051304" y="358267"/>
                    <a:pt x="2043684" y="350647"/>
                    <a:pt x="2036064" y="335407"/>
                  </a:cubicBezTo>
                  <a:close/>
                  <a:moveTo>
                    <a:pt x="4567809" y="281940"/>
                  </a:moveTo>
                  <a:cubicBezTo>
                    <a:pt x="4544949" y="274320"/>
                    <a:pt x="4537329" y="251460"/>
                    <a:pt x="4544949" y="228473"/>
                  </a:cubicBezTo>
                  <a:cubicBezTo>
                    <a:pt x="4552569" y="213233"/>
                    <a:pt x="4567809" y="205613"/>
                    <a:pt x="4590669" y="213233"/>
                  </a:cubicBezTo>
                  <a:cubicBezTo>
                    <a:pt x="4613529" y="213233"/>
                    <a:pt x="4621149" y="236093"/>
                    <a:pt x="4613529" y="258953"/>
                  </a:cubicBezTo>
                  <a:cubicBezTo>
                    <a:pt x="4605909" y="274193"/>
                    <a:pt x="4590669" y="281813"/>
                    <a:pt x="4575429" y="281813"/>
                  </a:cubicBezTo>
                  <a:cubicBezTo>
                    <a:pt x="4575429" y="281813"/>
                    <a:pt x="4567809" y="281813"/>
                    <a:pt x="4567809" y="281813"/>
                  </a:cubicBezTo>
                  <a:close/>
                  <a:moveTo>
                    <a:pt x="2234311" y="251333"/>
                  </a:moveTo>
                  <a:cubicBezTo>
                    <a:pt x="2226691" y="236093"/>
                    <a:pt x="2234311" y="213233"/>
                    <a:pt x="2257171" y="205613"/>
                  </a:cubicBezTo>
                  <a:cubicBezTo>
                    <a:pt x="2272411" y="197993"/>
                    <a:pt x="2295271" y="205613"/>
                    <a:pt x="2302891" y="228473"/>
                  </a:cubicBezTo>
                  <a:cubicBezTo>
                    <a:pt x="2310511" y="243713"/>
                    <a:pt x="2302891" y="266573"/>
                    <a:pt x="2280031" y="274193"/>
                  </a:cubicBezTo>
                  <a:cubicBezTo>
                    <a:pt x="2280031" y="274193"/>
                    <a:pt x="2272411" y="281813"/>
                    <a:pt x="2272411" y="281813"/>
                  </a:cubicBezTo>
                  <a:cubicBezTo>
                    <a:pt x="2249551" y="281813"/>
                    <a:pt x="2241931" y="266573"/>
                    <a:pt x="2234311" y="251333"/>
                  </a:cubicBezTo>
                  <a:close/>
                  <a:moveTo>
                    <a:pt x="4361942" y="213233"/>
                  </a:moveTo>
                  <a:cubicBezTo>
                    <a:pt x="4346702" y="205613"/>
                    <a:pt x="4331462" y="190373"/>
                    <a:pt x="4339082" y="167513"/>
                  </a:cubicBezTo>
                  <a:cubicBezTo>
                    <a:pt x="4346702" y="144653"/>
                    <a:pt x="4361942" y="137033"/>
                    <a:pt x="4384802" y="144653"/>
                  </a:cubicBezTo>
                  <a:cubicBezTo>
                    <a:pt x="4407662" y="144653"/>
                    <a:pt x="4415282" y="167513"/>
                    <a:pt x="4407662" y="190373"/>
                  </a:cubicBezTo>
                  <a:cubicBezTo>
                    <a:pt x="4407662" y="205613"/>
                    <a:pt x="4392422" y="213233"/>
                    <a:pt x="4377182" y="213233"/>
                  </a:cubicBezTo>
                  <a:cubicBezTo>
                    <a:pt x="4369562" y="213233"/>
                    <a:pt x="4369562" y="213233"/>
                    <a:pt x="4361942" y="213233"/>
                  </a:cubicBezTo>
                  <a:close/>
                  <a:moveTo>
                    <a:pt x="2432558" y="182753"/>
                  </a:moveTo>
                  <a:cubicBezTo>
                    <a:pt x="2432558" y="167513"/>
                    <a:pt x="2440178" y="144653"/>
                    <a:pt x="2463038" y="137033"/>
                  </a:cubicBezTo>
                  <a:cubicBezTo>
                    <a:pt x="2478278" y="129413"/>
                    <a:pt x="2501138" y="144653"/>
                    <a:pt x="2508758" y="159893"/>
                  </a:cubicBezTo>
                  <a:cubicBezTo>
                    <a:pt x="2516378" y="182753"/>
                    <a:pt x="2501138" y="205613"/>
                    <a:pt x="2485898" y="213360"/>
                  </a:cubicBezTo>
                  <a:cubicBezTo>
                    <a:pt x="2478278" y="213360"/>
                    <a:pt x="2478278" y="213360"/>
                    <a:pt x="2470658" y="213360"/>
                  </a:cubicBezTo>
                  <a:cubicBezTo>
                    <a:pt x="2455418" y="213360"/>
                    <a:pt x="2440178" y="198120"/>
                    <a:pt x="2432558" y="182880"/>
                  </a:cubicBezTo>
                  <a:close/>
                  <a:moveTo>
                    <a:pt x="4155948" y="160020"/>
                  </a:moveTo>
                  <a:cubicBezTo>
                    <a:pt x="4140708" y="160020"/>
                    <a:pt x="4125468" y="137160"/>
                    <a:pt x="4133088" y="114300"/>
                  </a:cubicBezTo>
                  <a:cubicBezTo>
                    <a:pt x="4133088" y="91440"/>
                    <a:pt x="4155948" y="83820"/>
                    <a:pt x="4178808" y="83820"/>
                  </a:cubicBezTo>
                  <a:cubicBezTo>
                    <a:pt x="4194048" y="91440"/>
                    <a:pt x="4209288" y="114300"/>
                    <a:pt x="4201668" y="129540"/>
                  </a:cubicBezTo>
                  <a:cubicBezTo>
                    <a:pt x="4201668" y="152400"/>
                    <a:pt x="4186428" y="160020"/>
                    <a:pt x="4163568" y="160020"/>
                  </a:cubicBezTo>
                  <a:cubicBezTo>
                    <a:pt x="4163568" y="160020"/>
                    <a:pt x="4163568" y="160020"/>
                    <a:pt x="4155948" y="160020"/>
                  </a:cubicBezTo>
                  <a:close/>
                  <a:moveTo>
                    <a:pt x="2646045" y="129540"/>
                  </a:moveTo>
                  <a:cubicBezTo>
                    <a:pt x="2638425" y="106680"/>
                    <a:pt x="2653665" y="91440"/>
                    <a:pt x="2668905" y="83820"/>
                  </a:cubicBezTo>
                  <a:cubicBezTo>
                    <a:pt x="2691765" y="76200"/>
                    <a:pt x="2714625" y="91440"/>
                    <a:pt x="2714625" y="114300"/>
                  </a:cubicBezTo>
                  <a:cubicBezTo>
                    <a:pt x="2722245" y="129540"/>
                    <a:pt x="2707005" y="152400"/>
                    <a:pt x="2684145" y="160020"/>
                  </a:cubicBezTo>
                  <a:cubicBezTo>
                    <a:pt x="2684145" y="160020"/>
                    <a:pt x="2684145" y="160020"/>
                    <a:pt x="2676525" y="160020"/>
                  </a:cubicBezTo>
                  <a:cubicBezTo>
                    <a:pt x="2661285" y="160020"/>
                    <a:pt x="2646045" y="144780"/>
                    <a:pt x="2646045" y="129540"/>
                  </a:cubicBezTo>
                  <a:close/>
                  <a:moveTo>
                    <a:pt x="3950081" y="121920"/>
                  </a:moveTo>
                  <a:cubicBezTo>
                    <a:pt x="3927221" y="114300"/>
                    <a:pt x="3919601" y="99060"/>
                    <a:pt x="3919601" y="76200"/>
                  </a:cubicBezTo>
                  <a:cubicBezTo>
                    <a:pt x="3919601" y="53340"/>
                    <a:pt x="3942461" y="45720"/>
                    <a:pt x="3965321" y="45720"/>
                  </a:cubicBezTo>
                  <a:cubicBezTo>
                    <a:pt x="3980561" y="45720"/>
                    <a:pt x="3995801" y="68580"/>
                    <a:pt x="3995801" y="91440"/>
                  </a:cubicBezTo>
                  <a:cubicBezTo>
                    <a:pt x="3988181" y="106680"/>
                    <a:pt x="3972941" y="121920"/>
                    <a:pt x="3957701" y="121920"/>
                  </a:cubicBezTo>
                  <a:cubicBezTo>
                    <a:pt x="3957701" y="121920"/>
                    <a:pt x="3950081" y="121920"/>
                    <a:pt x="3950081" y="121920"/>
                  </a:cubicBezTo>
                  <a:close/>
                  <a:moveTo>
                    <a:pt x="2851912" y="83820"/>
                  </a:moveTo>
                  <a:cubicBezTo>
                    <a:pt x="2851912" y="68580"/>
                    <a:pt x="2867152" y="45720"/>
                    <a:pt x="2882392" y="45720"/>
                  </a:cubicBezTo>
                  <a:cubicBezTo>
                    <a:pt x="2905252" y="38100"/>
                    <a:pt x="2928112" y="53340"/>
                    <a:pt x="2928112" y="76200"/>
                  </a:cubicBezTo>
                  <a:cubicBezTo>
                    <a:pt x="2928112" y="99060"/>
                    <a:pt x="2920492" y="114300"/>
                    <a:pt x="2897632" y="121920"/>
                  </a:cubicBezTo>
                  <a:cubicBezTo>
                    <a:pt x="2897632" y="121920"/>
                    <a:pt x="2890012" y="121920"/>
                    <a:pt x="2890012" y="121920"/>
                  </a:cubicBezTo>
                  <a:cubicBezTo>
                    <a:pt x="2874772" y="121920"/>
                    <a:pt x="2851912" y="106680"/>
                    <a:pt x="2851912" y="83820"/>
                  </a:cubicBezTo>
                  <a:close/>
                  <a:moveTo>
                    <a:pt x="3744087" y="91440"/>
                  </a:moveTo>
                  <a:cubicBezTo>
                    <a:pt x="3721227" y="91440"/>
                    <a:pt x="3705987" y="76200"/>
                    <a:pt x="3705987" y="53340"/>
                  </a:cubicBezTo>
                  <a:cubicBezTo>
                    <a:pt x="3705987" y="30480"/>
                    <a:pt x="3728847" y="15240"/>
                    <a:pt x="3751707" y="15240"/>
                  </a:cubicBezTo>
                  <a:cubicBezTo>
                    <a:pt x="3766947" y="22860"/>
                    <a:pt x="3782187" y="38100"/>
                    <a:pt x="3782187" y="60960"/>
                  </a:cubicBezTo>
                  <a:cubicBezTo>
                    <a:pt x="3782187" y="76200"/>
                    <a:pt x="3766947" y="91440"/>
                    <a:pt x="3744087" y="91440"/>
                  </a:cubicBezTo>
                  <a:close/>
                  <a:moveTo>
                    <a:pt x="3065399" y="60960"/>
                  </a:moveTo>
                  <a:cubicBezTo>
                    <a:pt x="3065399" y="38100"/>
                    <a:pt x="3080639" y="15240"/>
                    <a:pt x="3095879" y="15240"/>
                  </a:cubicBezTo>
                  <a:cubicBezTo>
                    <a:pt x="3118739" y="15240"/>
                    <a:pt x="3141599" y="30480"/>
                    <a:pt x="3141599" y="53340"/>
                  </a:cubicBezTo>
                  <a:cubicBezTo>
                    <a:pt x="3141599" y="68580"/>
                    <a:pt x="3126359" y="91440"/>
                    <a:pt x="3103499" y="91440"/>
                  </a:cubicBezTo>
                  <a:cubicBezTo>
                    <a:pt x="3080639" y="91440"/>
                    <a:pt x="3065399" y="76200"/>
                    <a:pt x="3065399" y="60960"/>
                  </a:cubicBezTo>
                  <a:close/>
                  <a:moveTo>
                    <a:pt x="3530600" y="83820"/>
                  </a:moveTo>
                  <a:cubicBezTo>
                    <a:pt x="3507740" y="76200"/>
                    <a:pt x="3492500" y="60960"/>
                    <a:pt x="3492500" y="38100"/>
                  </a:cubicBezTo>
                  <a:cubicBezTo>
                    <a:pt x="3492500" y="22860"/>
                    <a:pt x="3507740" y="0"/>
                    <a:pt x="3530600" y="7620"/>
                  </a:cubicBezTo>
                  <a:cubicBezTo>
                    <a:pt x="3553460" y="7620"/>
                    <a:pt x="3568700" y="22860"/>
                    <a:pt x="3568700" y="45720"/>
                  </a:cubicBezTo>
                  <a:cubicBezTo>
                    <a:pt x="3568700" y="60960"/>
                    <a:pt x="3553460" y="83820"/>
                    <a:pt x="3530600" y="83820"/>
                  </a:cubicBezTo>
                  <a:close/>
                  <a:moveTo>
                    <a:pt x="3278886" y="45720"/>
                  </a:moveTo>
                  <a:cubicBezTo>
                    <a:pt x="3278886" y="22860"/>
                    <a:pt x="3294126" y="7620"/>
                    <a:pt x="3316986" y="0"/>
                  </a:cubicBezTo>
                  <a:cubicBezTo>
                    <a:pt x="3339846" y="0"/>
                    <a:pt x="3355086" y="22860"/>
                    <a:pt x="3355086" y="38100"/>
                  </a:cubicBezTo>
                  <a:cubicBezTo>
                    <a:pt x="3355086" y="60960"/>
                    <a:pt x="3339846" y="76200"/>
                    <a:pt x="3316986" y="76200"/>
                  </a:cubicBezTo>
                  <a:cubicBezTo>
                    <a:pt x="3294126" y="76200"/>
                    <a:pt x="3278886" y="60960"/>
                    <a:pt x="3278886" y="45720"/>
                  </a:cubicBezTo>
                  <a:close/>
                </a:path>
              </a:pathLst>
            </a:custGeom>
            <a:solidFill>
              <a:srgbClr val="BFBFB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34" name="Group 4"/>
          <p:cNvGrpSpPr/>
          <p:nvPr/>
        </p:nvGrpSpPr>
        <p:grpSpPr>
          <a:xfrm>
            <a:off x="15741424" y="652775"/>
            <a:ext cx="2223360" cy="2217960"/>
            <a:chOff x="15035760" y="2145960"/>
            <a:chExt cx="2223360" cy="2217960"/>
          </a:xfrm>
          <a:solidFill>
            <a:srgbClr val="92D050"/>
          </a:solidFill>
        </p:grpSpPr>
        <p:sp>
          <p:nvSpPr>
            <p:cNvPr id="135" name="Freeform 5"/>
            <p:cNvSpPr/>
            <p:nvPr/>
          </p:nvSpPr>
          <p:spPr>
            <a:xfrm>
              <a:off x="15035760" y="2145960"/>
              <a:ext cx="2223360" cy="2217960"/>
            </a:xfrm>
            <a:custGeom>
              <a:avLst/>
              <a:gdLst>
                <a:gd name="textAreaLeft" fmla="*/ 0 w 2223360"/>
                <a:gd name="textAreaRight" fmla="*/ 2223720 w 2223360"/>
                <a:gd name="textAreaTop" fmla="*/ 0 h 2217960"/>
                <a:gd name="textAreaBottom" fmla="*/ 2218320 h 2217960"/>
              </a:gdLst>
              <a:ahLst/>
              <a:cxnLst/>
              <a:rect l="textAreaLeft" t="textAreaTop" r="textAreaRight" b="textAreaBottom"/>
              <a:pathLst>
                <a:path w="2409190" h="2403348">
                  <a:moveTo>
                    <a:pt x="0" y="1201674"/>
                  </a:moveTo>
                  <a:cubicBezTo>
                    <a:pt x="0" y="537972"/>
                    <a:pt x="539242" y="0"/>
                    <a:pt x="1204595" y="0"/>
                  </a:cubicBezTo>
                  <a:cubicBezTo>
                    <a:pt x="1869948" y="0"/>
                    <a:pt x="2409190" y="537972"/>
                    <a:pt x="2409190" y="1201674"/>
                  </a:cubicBezTo>
                  <a:cubicBezTo>
                    <a:pt x="2409190" y="1865376"/>
                    <a:pt x="1869948" y="2403348"/>
                    <a:pt x="1204595" y="2403348"/>
                  </a:cubicBezTo>
                  <a:cubicBezTo>
                    <a:pt x="539242" y="2403348"/>
                    <a:pt x="0" y="1865376"/>
                    <a:pt x="0" y="1201674"/>
                  </a:cubicBezTo>
                  <a:close/>
                </a:path>
              </a:pathLst>
            </a:custGeom>
            <a:grp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/>
              <a:r>
                <a:rPr lang="en-US" sz="2000" b="1" strike="noStrike" spc="-1" dirty="0">
                  <a:solidFill>
                    <a:srgbClr val="1C5739"/>
                  </a:solidFill>
                  <a:latin typeface="Arial"/>
                </a:rPr>
                <a:t>5.</a:t>
              </a:r>
            </a:p>
            <a:p>
              <a:pPr algn="ctr"/>
              <a:r>
                <a:rPr lang="en-US" sz="2000" b="1" spc="-1" dirty="0">
                  <a:solidFill>
                    <a:srgbClr val="1C5739"/>
                  </a:solidFill>
                  <a:latin typeface="Arial"/>
                </a:rPr>
                <a:t>Nilai </a:t>
              </a:r>
              <a:r>
                <a:rPr lang="en-US" sz="2000" b="1" spc="-1" dirty="0" err="1">
                  <a:solidFill>
                    <a:srgbClr val="1C5739"/>
                  </a:solidFill>
                  <a:latin typeface="Arial"/>
                </a:rPr>
                <a:t>peluang</a:t>
              </a:r>
              <a:r>
                <a:rPr lang="en-US" sz="2000" b="1" spc="-1" dirty="0">
                  <a:solidFill>
                    <a:srgbClr val="1C5739"/>
                  </a:solidFill>
                  <a:latin typeface="Arial"/>
                </a:rPr>
                <a:t> </a:t>
              </a:r>
              <a:r>
                <a:rPr lang="en-US" sz="2000" b="1" spc="-1" dirty="0" err="1">
                  <a:solidFill>
                    <a:srgbClr val="1C5739"/>
                  </a:solidFill>
                  <a:latin typeface="Arial"/>
                </a:rPr>
                <a:t>Laki-laki</a:t>
              </a:r>
              <a:r>
                <a:rPr lang="en-US" sz="2000" b="1" spc="-1" dirty="0">
                  <a:solidFill>
                    <a:srgbClr val="1C5739"/>
                  </a:solidFill>
                  <a:latin typeface="Arial"/>
                </a:rPr>
                <a:t> </a:t>
              </a:r>
              <a:r>
                <a:rPr lang="en-US" sz="2000" b="1" spc="-1" dirty="0" err="1">
                  <a:solidFill>
                    <a:srgbClr val="1C5739"/>
                  </a:solidFill>
                  <a:latin typeface="Arial"/>
                </a:rPr>
                <a:t>perokok</a:t>
              </a:r>
              <a:r>
                <a:rPr lang="en-US" sz="2000" b="1" spc="-1" dirty="0">
                  <a:solidFill>
                    <a:srgbClr val="1C5739"/>
                  </a:solidFill>
                  <a:latin typeface="Arial"/>
                </a:rPr>
                <a:t> </a:t>
              </a:r>
              <a:r>
                <a:rPr lang="en-US" sz="2000" b="1" spc="-1" dirty="0" err="1">
                  <a:solidFill>
                    <a:srgbClr val="1C5739"/>
                  </a:solidFill>
                  <a:latin typeface="Arial"/>
                </a:rPr>
                <a:t>adalah</a:t>
              </a:r>
              <a:r>
                <a:rPr lang="en-US" sz="2000" b="1" spc="-1" dirty="0">
                  <a:solidFill>
                    <a:srgbClr val="1C5739"/>
                  </a:solidFill>
                  <a:latin typeface="Arial"/>
                </a:rPr>
                <a:t> 0.58</a:t>
              </a:r>
              <a:endParaRPr lang="en-US" sz="2000" b="1" strike="noStrike" spc="-1" dirty="0">
                <a:solidFill>
                  <a:srgbClr val="1C5739"/>
                </a:solidFill>
                <a:latin typeface="Arial"/>
              </a:endParaRPr>
            </a:p>
          </p:txBody>
        </p:sp>
      </p:grpSp>
      <p:grpSp>
        <p:nvGrpSpPr>
          <p:cNvPr id="139" name="Group 9"/>
          <p:cNvGrpSpPr/>
          <p:nvPr/>
        </p:nvGrpSpPr>
        <p:grpSpPr>
          <a:xfrm>
            <a:off x="15966773" y="5210631"/>
            <a:ext cx="2223360" cy="2217960"/>
            <a:chOff x="15035760" y="7039800"/>
            <a:chExt cx="2223360" cy="2217960"/>
          </a:xfrm>
          <a:solidFill>
            <a:srgbClr val="92D050"/>
          </a:solidFill>
        </p:grpSpPr>
        <p:sp>
          <p:nvSpPr>
            <p:cNvPr id="140" name="Freeform 10"/>
            <p:cNvSpPr/>
            <p:nvPr/>
          </p:nvSpPr>
          <p:spPr>
            <a:xfrm>
              <a:off x="15035760" y="7039800"/>
              <a:ext cx="2223360" cy="2217960"/>
            </a:xfrm>
            <a:custGeom>
              <a:avLst/>
              <a:gdLst>
                <a:gd name="textAreaLeft" fmla="*/ 0 w 2223360"/>
                <a:gd name="textAreaRight" fmla="*/ 2223720 w 2223360"/>
                <a:gd name="textAreaTop" fmla="*/ 0 h 2217960"/>
                <a:gd name="textAreaBottom" fmla="*/ 2218320 h 2217960"/>
              </a:gdLst>
              <a:ahLst/>
              <a:cxnLst/>
              <a:rect l="textAreaLeft" t="textAreaTop" r="textAreaRight" b="textAreaBottom"/>
              <a:pathLst>
                <a:path w="2409190" h="2403348">
                  <a:moveTo>
                    <a:pt x="0" y="1201674"/>
                  </a:moveTo>
                  <a:cubicBezTo>
                    <a:pt x="0" y="537972"/>
                    <a:pt x="539242" y="0"/>
                    <a:pt x="1204595" y="0"/>
                  </a:cubicBezTo>
                  <a:cubicBezTo>
                    <a:pt x="1869948" y="0"/>
                    <a:pt x="2409190" y="537972"/>
                    <a:pt x="2409190" y="1201674"/>
                  </a:cubicBezTo>
                  <a:cubicBezTo>
                    <a:pt x="2409190" y="1865376"/>
                    <a:pt x="1869948" y="2403348"/>
                    <a:pt x="1204595" y="2403348"/>
                  </a:cubicBezTo>
                  <a:cubicBezTo>
                    <a:pt x="539242" y="2403348"/>
                    <a:pt x="0" y="1865376"/>
                    <a:pt x="0" y="1201674"/>
                  </a:cubicBezTo>
                  <a:close/>
                </a:path>
              </a:pathLst>
            </a:custGeom>
            <a:grp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/>
              <a:endParaRPr lang="en-US" sz="1950" b="1" strike="noStrike" spc="-1" dirty="0">
                <a:solidFill>
                  <a:srgbClr val="1C5739"/>
                </a:solidFill>
                <a:latin typeface="Arial"/>
              </a:endParaRPr>
            </a:p>
            <a:p>
              <a:pPr algn="ctr"/>
              <a:r>
                <a:rPr lang="en-US" sz="1950" b="1" strike="noStrike" spc="-1" dirty="0">
                  <a:solidFill>
                    <a:srgbClr val="1C5739"/>
                  </a:solidFill>
                  <a:latin typeface="Arial"/>
                </a:rPr>
                <a:t>4.</a:t>
              </a:r>
            </a:p>
            <a:p>
              <a:pPr algn="ctr"/>
              <a:r>
                <a:rPr lang="en-US" sz="1950" b="1" spc="-1" dirty="0">
                  <a:solidFill>
                    <a:srgbClr val="1C5739"/>
                  </a:solidFill>
                  <a:latin typeface="Arial"/>
                </a:rPr>
                <a:t>Nilai </a:t>
              </a:r>
              <a:r>
                <a:rPr lang="en-US" sz="1950" b="1" spc="-1" dirty="0" err="1">
                  <a:solidFill>
                    <a:srgbClr val="1C5739"/>
                  </a:solidFill>
                  <a:latin typeface="Arial"/>
                </a:rPr>
                <a:t>peluang</a:t>
              </a:r>
              <a:r>
                <a:rPr lang="en-US" sz="1950" b="1" spc="-1" dirty="0">
                  <a:solidFill>
                    <a:srgbClr val="1C5739"/>
                  </a:solidFill>
                  <a:latin typeface="Arial"/>
                </a:rPr>
                <a:t> Perempuan </a:t>
              </a:r>
              <a:r>
                <a:rPr lang="en-US" sz="1950" b="1" spc="-1" dirty="0" err="1">
                  <a:solidFill>
                    <a:srgbClr val="1C5739"/>
                  </a:solidFill>
                  <a:latin typeface="Arial"/>
                </a:rPr>
                <a:t>Perokok</a:t>
              </a:r>
              <a:r>
                <a:rPr lang="en-US" sz="1950" b="1" spc="-1" dirty="0">
                  <a:solidFill>
                    <a:srgbClr val="1C5739"/>
                  </a:solidFill>
                  <a:latin typeface="Arial"/>
                </a:rPr>
                <a:t> </a:t>
              </a:r>
              <a:r>
                <a:rPr lang="en-US" sz="1950" b="1" spc="-1" dirty="0" err="1">
                  <a:solidFill>
                    <a:srgbClr val="1C5739"/>
                  </a:solidFill>
                  <a:latin typeface="Arial"/>
                </a:rPr>
                <a:t>adalah</a:t>
              </a:r>
              <a:r>
                <a:rPr lang="en-US" sz="1950" b="1" spc="-1" dirty="0">
                  <a:solidFill>
                    <a:srgbClr val="1C5739"/>
                  </a:solidFill>
                  <a:latin typeface="Arial"/>
                </a:rPr>
                <a:t> 0.42</a:t>
              </a:r>
              <a:endParaRPr lang="en-US" sz="1950" b="1" strike="noStrike" spc="-1" dirty="0">
                <a:solidFill>
                  <a:srgbClr val="1C5739"/>
                </a:solidFill>
                <a:latin typeface="Arial"/>
              </a:endParaRPr>
            </a:p>
          </p:txBody>
        </p:sp>
      </p:grpSp>
      <p:grpSp>
        <p:nvGrpSpPr>
          <p:cNvPr id="146" name="Group 16"/>
          <p:cNvGrpSpPr/>
          <p:nvPr/>
        </p:nvGrpSpPr>
        <p:grpSpPr>
          <a:xfrm>
            <a:off x="12823032" y="6909205"/>
            <a:ext cx="2224080" cy="2217960"/>
            <a:chOff x="6562800" y="7039800"/>
            <a:chExt cx="2224080" cy="2217960"/>
          </a:xfrm>
          <a:solidFill>
            <a:srgbClr val="92D050"/>
          </a:solidFill>
        </p:grpSpPr>
        <p:sp>
          <p:nvSpPr>
            <p:cNvPr id="147" name="Freeform 17"/>
            <p:cNvSpPr/>
            <p:nvPr/>
          </p:nvSpPr>
          <p:spPr>
            <a:xfrm>
              <a:off x="6562800" y="7039800"/>
              <a:ext cx="2224080" cy="2217960"/>
            </a:xfrm>
            <a:custGeom>
              <a:avLst/>
              <a:gdLst>
                <a:gd name="textAreaLeft" fmla="*/ 0 w 2224080"/>
                <a:gd name="textAreaRight" fmla="*/ 2224440 w 2224080"/>
                <a:gd name="textAreaTop" fmla="*/ 0 h 2217960"/>
                <a:gd name="textAreaBottom" fmla="*/ 2218320 h 2217960"/>
              </a:gdLst>
              <a:ahLst/>
              <a:cxnLst/>
              <a:rect l="textAreaLeft" t="textAreaTop" r="textAreaRight" b="textAreaBottom"/>
              <a:pathLst>
                <a:path w="2409952" h="2403348">
                  <a:moveTo>
                    <a:pt x="0" y="1201674"/>
                  </a:moveTo>
                  <a:cubicBezTo>
                    <a:pt x="0" y="537972"/>
                    <a:pt x="539496" y="0"/>
                    <a:pt x="1204976" y="0"/>
                  </a:cubicBezTo>
                  <a:cubicBezTo>
                    <a:pt x="1870456" y="0"/>
                    <a:pt x="2409952" y="537972"/>
                    <a:pt x="2409952" y="1201674"/>
                  </a:cubicBezTo>
                  <a:cubicBezTo>
                    <a:pt x="2409952" y="1865376"/>
                    <a:pt x="1870456" y="2403348"/>
                    <a:pt x="1204976" y="2403348"/>
                  </a:cubicBezTo>
                  <a:cubicBezTo>
                    <a:pt x="539496" y="2403348"/>
                    <a:pt x="0" y="1865376"/>
                    <a:pt x="0" y="1201674"/>
                  </a:cubicBezTo>
                  <a:close/>
                </a:path>
              </a:pathLst>
            </a:custGeom>
            <a:grp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/>
              <a:endParaRPr lang="en-US" sz="2000" b="1" strike="noStrike" spc="-1" dirty="0">
                <a:solidFill>
                  <a:srgbClr val="1C5739"/>
                </a:solidFill>
                <a:latin typeface="Arial"/>
              </a:endParaRPr>
            </a:p>
            <a:p>
              <a:pPr algn="ctr"/>
              <a:r>
                <a:rPr lang="en-US" sz="2000" b="1" strike="noStrike" spc="-1" dirty="0">
                  <a:solidFill>
                    <a:srgbClr val="1C5739"/>
                  </a:solidFill>
                  <a:latin typeface="Arial"/>
                </a:rPr>
                <a:t>3. </a:t>
              </a:r>
              <a:endParaRPr lang="en-US" sz="2000" b="1" spc="-1" dirty="0">
                <a:solidFill>
                  <a:srgbClr val="1C5739"/>
                </a:solidFill>
                <a:latin typeface="Arial"/>
              </a:endParaRPr>
            </a:p>
            <a:p>
              <a:pPr algn="ctr"/>
              <a:r>
                <a:rPr lang="en-US" sz="2000" b="1" spc="-1" dirty="0" err="1">
                  <a:solidFill>
                    <a:srgbClr val="1C5739"/>
                  </a:solidFill>
                  <a:latin typeface="Arial"/>
                </a:rPr>
                <a:t>Proporsi</a:t>
              </a:r>
              <a:r>
                <a:rPr lang="en-US" sz="2000" b="1" spc="-1" dirty="0">
                  <a:solidFill>
                    <a:srgbClr val="1C5739"/>
                  </a:solidFill>
                  <a:latin typeface="Arial"/>
                </a:rPr>
                <a:t> non-</a:t>
              </a:r>
              <a:r>
                <a:rPr lang="en-US" sz="2000" b="1" spc="-1" dirty="0" err="1">
                  <a:solidFill>
                    <a:srgbClr val="1C5739"/>
                  </a:solidFill>
                  <a:latin typeface="Arial"/>
                </a:rPr>
                <a:t>perokok</a:t>
              </a:r>
              <a:r>
                <a:rPr lang="en-US" sz="2000" b="1" spc="-1" dirty="0">
                  <a:solidFill>
                    <a:srgbClr val="1C5739"/>
                  </a:solidFill>
                  <a:latin typeface="Arial"/>
                </a:rPr>
                <a:t> </a:t>
              </a:r>
              <a:r>
                <a:rPr lang="en-US" sz="2000" b="1" spc="-1" dirty="0" err="1">
                  <a:solidFill>
                    <a:srgbClr val="1C5739"/>
                  </a:solidFill>
                  <a:latin typeface="Arial"/>
                </a:rPr>
                <a:t>lebih</a:t>
              </a:r>
              <a:r>
                <a:rPr lang="en-US" sz="2000" b="1" spc="-1" dirty="0">
                  <a:solidFill>
                    <a:srgbClr val="1C5739"/>
                  </a:solidFill>
                  <a:latin typeface="Arial"/>
                </a:rPr>
                <a:t> </a:t>
              </a:r>
              <a:r>
                <a:rPr lang="en-US" sz="2000" b="1" spc="-1" dirty="0" err="1">
                  <a:solidFill>
                    <a:srgbClr val="1C5739"/>
                  </a:solidFill>
                  <a:latin typeface="Arial"/>
                </a:rPr>
                <a:t>tinggi</a:t>
              </a:r>
              <a:r>
                <a:rPr lang="en-US" sz="2000" b="1" spc="-1" dirty="0">
                  <a:solidFill>
                    <a:srgbClr val="1C5739"/>
                  </a:solidFill>
                  <a:latin typeface="Arial"/>
                </a:rPr>
                <a:t> </a:t>
              </a:r>
              <a:r>
                <a:rPr lang="en-US" sz="2000" b="1" spc="-1" dirty="0" err="1">
                  <a:solidFill>
                    <a:srgbClr val="1C5739"/>
                  </a:solidFill>
                  <a:latin typeface="Arial"/>
                </a:rPr>
                <a:t>dari</a:t>
              </a:r>
              <a:r>
                <a:rPr lang="en-US" sz="2000" b="1" spc="-1" dirty="0">
                  <a:solidFill>
                    <a:srgbClr val="1C5739"/>
                  </a:solidFill>
                  <a:latin typeface="Arial"/>
                </a:rPr>
                <a:t> </a:t>
              </a:r>
              <a:r>
                <a:rPr lang="en-US" sz="2000" b="1" spc="-1" dirty="0" err="1">
                  <a:solidFill>
                    <a:srgbClr val="1C5739"/>
                  </a:solidFill>
                  <a:latin typeface="Arial"/>
                </a:rPr>
                <a:t>perokok</a:t>
              </a:r>
              <a:endParaRPr lang="en-US" sz="2000" b="1" strike="noStrike" spc="-1" dirty="0">
                <a:solidFill>
                  <a:srgbClr val="1C5739"/>
                </a:solidFill>
                <a:latin typeface="Arial"/>
              </a:endParaRPr>
            </a:p>
          </p:txBody>
        </p:sp>
      </p:grpSp>
      <p:grpSp>
        <p:nvGrpSpPr>
          <p:cNvPr id="148" name="Group 18"/>
          <p:cNvGrpSpPr/>
          <p:nvPr/>
        </p:nvGrpSpPr>
        <p:grpSpPr>
          <a:xfrm>
            <a:off x="15432207" y="4953723"/>
            <a:ext cx="506880" cy="515520"/>
            <a:chOff x="8942760" y="6975360"/>
            <a:chExt cx="506880" cy="515520"/>
          </a:xfrm>
        </p:grpSpPr>
        <p:sp>
          <p:nvSpPr>
            <p:cNvPr id="149" name="Freeform 19"/>
            <p:cNvSpPr/>
            <p:nvPr/>
          </p:nvSpPr>
          <p:spPr>
            <a:xfrm>
              <a:off x="8977680" y="7010640"/>
              <a:ext cx="436320" cy="444960"/>
            </a:xfrm>
            <a:custGeom>
              <a:avLst/>
              <a:gdLst>
                <a:gd name="textAreaLeft" fmla="*/ 0 w 436320"/>
                <a:gd name="textAreaRight" fmla="*/ 436680 w 436320"/>
                <a:gd name="textAreaTop" fmla="*/ 0 h 444960"/>
                <a:gd name="textAreaBottom" fmla="*/ 445320 h 444960"/>
              </a:gdLst>
              <a:ahLst/>
              <a:cxnLst/>
              <a:rect l="textAreaLeft" t="textAreaTop" r="textAreaRight" b="textAreaBottom"/>
              <a:pathLst>
                <a:path w="473075" h="482473">
                  <a:moveTo>
                    <a:pt x="0" y="241300"/>
                  </a:moveTo>
                  <a:cubicBezTo>
                    <a:pt x="0" y="108077"/>
                    <a:pt x="105918" y="0"/>
                    <a:pt x="236601" y="0"/>
                  </a:cubicBezTo>
                  <a:cubicBezTo>
                    <a:pt x="367284" y="0"/>
                    <a:pt x="473075" y="108077"/>
                    <a:pt x="473075" y="241300"/>
                  </a:cubicBezTo>
                  <a:cubicBezTo>
                    <a:pt x="473075" y="374523"/>
                    <a:pt x="367157" y="482473"/>
                    <a:pt x="236601" y="482473"/>
                  </a:cubicBezTo>
                  <a:cubicBezTo>
                    <a:pt x="106045" y="482473"/>
                    <a:pt x="0" y="374523"/>
                    <a:pt x="0" y="24130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0" name="Freeform 20"/>
            <p:cNvSpPr/>
            <p:nvPr/>
          </p:nvSpPr>
          <p:spPr>
            <a:xfrm>
              <a:off x="8942760" y="6975360"/>
              <a:ext cx="506880" cy="515520"/>
            </a:xfrm>
            <a:custGeom>
              <a:avLst/>
              <a:gdLst>
                <a:gd name="textAreaLeft" fmla="*/ 0 w 506880"/>
                <a:gd name="textAreaRight" fmla="*/ 507240 w 506880"/>
                <a:gd name="textAreaTop" fmla="*/ 0 h 515520"/>
                <a:gd name="textAreaBottom" fmla="*/ 515880 h 515520"/>
              </a:gdLst>
              <a:ahLst/>
              <a:cxnLst/>
              <a:rect l="textAreaLeft" t="textAreaTop" r="textAreaRight" b="textAreaBottom"/>
              <a:pathLst>
                <a:path w="549402" h="558800">
                  <a:moveTo>
                    <a:pt x="0" y="279400"/>
                  </a:moveTo>
                  <a:cubicBezTo>
                    <a:pt x="0" y="125730"/>
                    <a:pt x="122301" y="0"/>
                    <a:pt x="274701" y="0"/>
                  </a:cubicBezTo>
                  <a:lnTo>
                    <a:pt x="274701" y="38100"/>
                  </a:lnTo>
                  <a:lnTo>
                    <a:pt x="274701" y="0"/>
                  </a:lnTo>
                  <a:cubicBezTo>
                    <a:pt x="427101" y="0"/>
                    <a:pt x="549402" y="125730"/>
                    <a:pt x="549402" y="279400"/>
                  </a:cubicBezTo>
                  <a:lnTo>
                    <a:pt x="511302" y="279400"/>
                  </a:lnTo>
                  <a:lnTo>
                    <a:pt x="549402" y="279400"/>
                  </a:lnTo>
                  <a:cubicBezTo>
                    <a:pt x="549402" y="432943"/>
                    <a:pt x="427101" y="558800"/>
                    <a:pt x="274701" y="558800"/>
                  </a:cubicBezTo>
                  <a:lnTo>
                    <a:pt x="274701" y="520700"/>
                  </a:lnTo>
                  <a:lnTo>
                    <a:pt x="274701" y="558800"/>
                  </a:lnTo>
                  <a:cubicBezTo>
                    <a:pt x="122301" y="558673"/>
                    <a:pt x="0" y="432943"/>
                    <a:pt x="0" y="279400"/>
                  </a:cubicBezTo>
                  <a:lnTo>
                    <a:pt x="38100" y="279400"/>
                  </a:lnTo>
                  <a:lnTo>
                    <a:pt x="76200" y="279400"/>
                  </a:lnTo>
                  <a:lnTo>
                    <a:pt x="38100" y="279400"/>
                  </a:lnTo>
                  <a:lnTo>
                    <a:pt x="0" y="279400"/>
                  </a:lnTo>
                  <a:moveTo>
                    <a:pt x="76327" y="279400"/>
                  </a:moveTo>
                  <a:cubicBezTo>
                    <a:pt x="76327" y="300482"/>
                    <a:pt x="59182" y="317500"/>
                    <a:pt x="38227" y="317500"/>
                  </a:cubicBezTo>
                  <a:cubicBezTo>
                    <a:pt x="17272" y="317500"/>
                    <a:pt x="127" y="300355"/>
                    <a:pt x="127" y="279400"/>
                  </a:cubicBezTo>
                  <a:cubicBezTo>
                    <a:pt x="127" y="258445"/>
                    <a:pt x="17272" y="241300"/>
                    <a:pt x="38227" y="241300"/>
                  </a:cubicBezTo>
                  <a:cubicBezTo>
                    <a:pt x="59182" y="241300"/>
                    <a:pt x="76327" y="258445"/>
                    <a:pt x="76327" y="279400"/>
                  </a:cubicBezTo>
                  <a:cubicBezTo>
                    <a:pt x="76327" y="392303"/>
                    <a:pt x="165862" y="482473"/>
                    <a:pt x="274701" y="482473"/>
                  </a:cubicBezTo>
                  <a:cubicBezTo>
                    <a:pt x="383540" y="482473"/>
                    <a:pt x="473075" y="392176"/>
                    <a:pt x="473075" y="279400"/>
                  </a:cubicBezTo>
                  <a:cubicBezTo>
                    <a:pt x="473075" y="166624"/>
                    <a:pt x="383540" y="76327"/>
                    <a:pt x="274701" y="76327"/>
                  </a:cubicBezTo>
                  <a:lnTo>
                    <a:pt x="274701" y="38100"/>
                  </a:lnTo>
                  <a:lnTo>
                    <a:pt x="274701" y="76200"/>
                  </a:lnTo>
                  <a:cubicBezTo>
                    <a:pt x="165862" y="76327"/>
                    <a:pt x="76327" y="166497"/>
                    <a:pt x="76327" y="279400"/>
                  </a:cubicBezTo>
                  <a:close/>
                </a:path>
              </a:pathLst>
            </a:custGeom>
            <a:solidFill>
              <a:srgbClr val="397D5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51" name="Group 21"/>
          <p:cNvGrpSpPr/>
          <p:nvPr/>
        </p:nvGrpSpPr>
        <p:grpSpPr>
          <a:xfrm>
            <a:off x="15578367" y="5103483"/>
            <a:ext cx="219600" cy="216360"/>
            <a:chOff x="9088920" y="7125120"/>
            <a:chExt cx="219600" cy="216360"/>
          </a:xfrm>
        </p:grpSpPr>
        <p:sp>
          <p:nvSpPr>
            <p:cNvPr id="152" name="Freeform 22"/>
            <p:cNvSpPr/>
            <p:nvPr/>
          </p:nvSpPr>
          <p:spPr>
            <a:xfrm>
              <a:off x="9088920" y="7125120"/>
              <a:ext cx="219600" cy="216360"/>
            </a:xfrm>
            <a:custGeom>
              <a:avLst/>
              <a:gdLst>
                <a:gd name="textAreaLeft" fmla="*/ 0 w 219600"/>
                <a:gd name="textAreaRight" fmla="*/ 219960 w 219600"/>
                <a:gd name="textAreaTop" fmla="*/ 0 h 216360"/>
                <a:gd name="textAreaBottom" fmla="*/ 216720 h 216360"/>
              </a:gdLst>
              <a:ahLst/>
              <a:cxnLst/>
              <a:rect l="textAreaLeft" t="textAreaTop" r="textAreaRight" b="textAreaBottom"/>
              <a:pathLst>
                <a:path w="238252" h="234696">
                  <a:moveTo>
                    <a:pt x="0" y="117348"/>
                  </a:moveTo>
                  <a:cubicBezTo>
                    <a:pt x="0" y="52578"/>
                    <a:pt x="53340" y="0"/>
                    <a:pt x="119126" y="0"/>
                  </a:cubicBezTo>
                  <a:cubicBezTo>
                    <a:pt x="184912" y="0"/>
                    <a:pt x="238252" y="52578"/>
                    <a:pt x="238252" y="117348"/>
                  </a:cubicBezTo>
                  <a:cubicBezTo>
                    <a:pt x="238252" y="182118"/>
                    <a:pt x="184912" y="234696"/>
                    <a:pt x="119126" y="234696"/>
                  </a:cubicBezTo>
                  <a:cubicBezTo>
                    <a:pt x="53340" y="234696"/>
                    <a:pt x="0" y="182118"/>
                    <a:pt x="0" y="117348"/>
                  </a:cubicBezTo>
                  <a:close/>
                </a:path>
              </a:pathLst>
            </a:custGeom>
            <a:solidFill>
              <a:srgbClr val="397D5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53" name="Group 23"/>
          <p:cNvGrpSpPr/>
          <p:nvPr/>
        </p:nvGrpSpPr>
        <p:grpSpPr>
          <a:xfrm>
            <a:off x="9399783" y="570183"/>
            <a:ext cx="2224080" cy="2074027"/>
            <a:chOff x="8401487" y="594600"/>
            <a:chExt cx="2224080" cy="2217960"/>
          </a:xfrm>
          <a:solidFill>
            <a:srgbClr val="92D050"/>
          </a:solidFill>
        </p:grpSpPr>
        <p:sp>
          <p:nvSpPr>
            <p:cNvPr id="154" name="Freeform 24"/>
            <p:cNvSpPr/>
            <p:nvPr/>
          </p:nvSpPr>
          <p:spPr>
            <a:xfrm>
              <a:off x="8401487" y="594600"/>
              <a:ext cx="2224080" cy="2217960"/>
            </a:xfrm>
            <a:custGeom>
              <a:avLst/>
              <a:gdLst>
                <a:gd name="textAreaLeft" fmla="*/ 0 w 2224080"/>
                <a:gd name="textAreaRight" fmla="*/ 2224440 w 2224080"/>
                <a:gd name="textAreaTop" fmla="*/ 0 h 2217960"/>
                <a:gd name="textAreaBottom" fmla="*/ 2218320 h 2217960"/>
              </a:gdLst>
              <a:ahLst/>
              <a:cxnLst/>
              <a:rect l="textAreaLeft" t="textAreaTop" r="textAreaRight" b="textAreaBottom"/>
              <a:pathLst>
                <a:path w="2409952" h="2403348">
                  <a:moveTo>
                    <a:pt x="0" y="1201674"/>
                  </a:moveTo>
                  <a:cubicBezTo>
                    <a:pt x="0" y="537972"/>
                    <a:pt x="539496" y="0"/>
                    <a:pt x="1204976" y="0"/>
                  </a:cubicBezTo>
                  <a:cubicBezTo>
                    <a:pt x="1870456" y="0"/>
                    <a:pt x="2409952" y="537972"/>
                    <a:pt x="2409952" y="1201674"/>
                  </a:cubicBezTo>
                  <a:cubicBezTo>
                    <a:pt x="2409952" y="1865376"/>
                    <a:pt x="1870456" y="2403348"/>
                    <a:pt x="1204976" y="2403348"/>
                  </a:cubicBezTo>
                  <a:cubicBezTo>
                    <a:pt x="539496" y="2403348"/>
                    <a:pt x="0" y="1865376"/>
                    <a:pt x="0" y="1201674"/>
                  </a:cubicBezTo>
                  <a:close/>
                </a:path>
              </a:pathLst>
            </a:custGeom>
            <a:grp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/>
              <a:r>
                <a:rPr lang="en-US" sz="2000" b="1" spc="-1" dirty="0">
                  <a:solidFill>
                    <a:srgbClr val="1C5739"/>
                  </a:solidFill>
                  <a:latin typeface="Arial"/>
                </a:rPr>
                <a:t> </a:t>
              </a:r>
              <a:endParaRPr lang="en-US" sz="2000" b="1" spc="-1" dirty="0">
                <a:solidFill>
                  <a:srgbClr val="1C5739"/>
                </a:solidFill>
              </a:endParaRPr>
            </a:p>
            <a:p>
              <a:pPr algn="ctr"/>
              <a:r>
                <a:rPr lang="en-US" sz="2000" b="1" spc="-1" dirty="0">
                  <a:solidFill>
                    <a:srgbClr val="1C5739"/>
                  </a:solidFill>
                </a:rPr>
                <a:t>1.</a:t>
              </a:r>
            </a:p>
            <a:p>
              <a:pPr algn="ctr"/>
              <a:r>
                <a:rPr lang="en-US" sz="2000" b="1" spc="-1" dirty="0">
                  <a:solidFill>
                    <a:srgbClr val="1C5739"/>
                  </a:solidFill>
                </a:rPr>
                <a:t>Perempuan </a:t>
              </a:r>
              <a:r>
                <a:rPr lang="en-US" sz="2000" b="1" spc="-1" dirty="0" err="1">
                  <a:solidFill>
                    <a:srgbClr val="1C5739"/>
                  </a:solidFill>
                </a:rPr>
                <a:t>memili</a:t>
              </a:r>
              <a:r>
                <a:rPr lang="en-US" sz="2000" b="1" spc="-1" dirty="0">
                  <a:solidFill>
                    <a:srgbClr val="1C5739"/>
                  </a:solidFill>
                </a:rPr>
                <a:t> </a:t>
              </a:r>
              <a:r>
                <a:rPr lang="en-US" sz="2000" b="1" spc="-1" dirty="0" err="1">
                  <a:solidFill>
                    <a:srgbClr val="1C5739"/>
                  </a:solidFill>
                </a:rPr>
                <a:t>tagihan</a:t>
              </a:r>
              <a:r>
                <a:rPr lang="en-US" sz="2000" b="1" spc="-1" dirty="0">
                  <a:solidFill>
                    <a:srgbClr val="1C5739"/>
                  </a:solidFill>
                </a:rPr>
                <a:t> </a:t>
              </a:r>
              <a:r>
                <a:rPr lang="en-US" sz="2000" b="1" spc="-1" dirty="0" err="1">
                  <a:solidFill>
                    <a:srgbClr val="1C5739"/>
                  </a:solidFill>
                </a:rPr>
                <a:t>tertinggi</a:t>
              </a:r>
              <a:endParaRPr lang="en-US" sz="2000" b="1" spc="-1" dirty="0">
                <a:solidFill>
                  <a:srgbClr val="1C5739"/>
                </a:solidFill>
              </a:endParaRPr>
            </a:p>
            <a:p>
              <a:pPr algn="ctr"/>
              <a:r>
                <a:rPr lang="en-US" sz="2000" b="1" spc="-1" dirty="0">
                  <a:solidFill>
                    <a:srgbClr val="1C5739"/>
                  </a:solidFill>
                  <a:latin typeface="Arial"/>
                </a:rPr>
                <a:t> </a:t>
              </a:r>
              <a:endParaRPr lang="en-US" sz="1800" b="1" strike="noStrike" spc="-1" dirty="0">
                <a:solidFill>
                  <a:srgbClr val="1C5739"/>
                </a:solidFill>
                <a:latin typeface="Arial"/>
              </a:endParaRPr>
            </a:p>
          </p:txBody>
        </p:sp>
      </p:grpSp>
      <p:grpSp>
        <p:nvGrpSpPr>
          <p:cNvPr id="155" name="Group 25"/>
          <p:cNvGrpSpPr/>
          <p:nvPr/>
        </p:nvGrpSpPr>
        <p:grpSpPr>
          <a:xfrm>
            <a:off x="15097384" y="2447280"/>
            <a:ext cx="506880" cy="515520"/>
            <a:chOff x="8942760" y="3912840"/>
            <a:chExt cx="506880" cy="515520"/>
          </a:xfrm>
        </p:grpSpPr>
        <p:sp>
          <p:nvSpPr>
            <p:cNvPr id="156" name="Freeform 26"/>
            <p:cNvSpPr/>
            <p:nvPr/>
          </p:nvSpPr>
          <p:spPr>
            <a:xfrm>
              <a:off x="8977680" y="3948120"/>
              <a:ext cx="436320" cy="444960"/>
            </a:xfrm>
            <a:custGeom>
              <a:avLst/>
              <a:gdLst>
                <a:gd name="textAreaLeft" fmla="*/ 0 w 436320"/>
                <a:gd name="textAreaRight" fmla="*/ 436680 w 436320"/>
                <a:gd name="textAreaTop" fmla="*/ 0 h 444960"/>
                <a:gd name="textAreaBottom" fmla="*/ 445320 h 444960"/>
              </a:gdLst>
              <a:ahLst/>
              <a:cxnLst/>
              <a:rect l="textAreaLeft" t="textAreaTop" r="textAreaRight" b="textAreaBottom"/>
              <a:pathLst>
                <a:path w="473075" h="482473">
                  <a:moveTo>
                    <a:pt x="0" y="241300"/>
                  </a:moveTo>
                  <a:cubicBezTo>
                    <a:pt x="0" y="108077"/>
                    <a:pt x="105918" y="0"/>
                    <a:pt x="236601" y="0"/>
                  </a:cubicBezTo>
                  <a:cubicBezTo>
                    <a:pt x="367284" y="0"/>
                    <a:pt x="473075" y="108077"/>
                    <a:pt x="473075" y="241300"/>
                  </a:cubicBezTo>
                  <a:cubicBezTo>
                    <a:pt x="473075" y="374523"/>
                    <a:pt x="367157" y="482473"/>
                    <a:pt x="236601" y="482473"/>
                  </a:cubicBezTo>
                  <a:cubicBezTo>
                    <a:pt x="106045" y="482473"/>
                    <a:pt x="0" y="374523"/>
                    <a:pt x="0" y="24130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7" name="Freeform 27"/>
            <p:cNvSpPr/>
            <p:nvPr/>
          </p:nvSpPr>
          <p:spPr>
            <a:xfrm>
              <a:off x="8942760" y="3912840"/>
              <a:ext cx="506880" cy="515520"/>
            </a:xfrm>
            <a:custGeom>
              <a:avLst/>
              <a:gdLst>
                <a:gd name="textAreaLeft" fmla="*/ 0 w 506880"/>
                <a:gd name="textAreaRight" fmla="*/ 507240 w 506880"/>
                <a:gd name="textAreaTop" fmla="*/ 0 h 515520"/>
                <a:gd name="textAreaBottom" fmla="*/ 515880 h 515520"/>
              </a:gdLst>
              <a:ahLst/>
              <a:cxnLst/>
              <a:rect l="textAreaLeft" t="textAreaTop" r="textAreaRight" b="textAreaBottom"/>
              <a:pathLst>
                <a:path w="549402" h="558800">
                  <a:moveTo>
                    <a:pt x="0" y="279400"/>
                  </a:moveTo>
                  <a:cubicBezTo>
                    <a:pt x="0" y="125730"/>
                    <a:pt x="122301" y="0"/>
                    <a:pt x="274701" y="0"/>
                  </a:cubicBezTo>
                  <a:lnTo>
                    <a:pt x="274701" y="38100"/>
                  </a:lnTo>
                  <a:lnTo>
                    <a:pt x="274701" y="0"/>
                  </a:lnTo>
                  <a:cubicBezTo>
                    <a:pt x="427101" y="0"/>
                    <a:pt x="549402" y="125730"/>
                    <a:pt x="549402" y="279400"/>
                  </a:cubicBezTo>
                  <a:lnTo>
                    <a:pt x="511302" y="279400"/>
                  </a:lnTo>
                  <a:lnTo>
                    <a:pt x="549402" y="279400"/>
                  </a:lnTo>
                  <a:cubicBezTo>
                    <a:pt x="549402" y="432943"/>
                    <a:pt x="427101" y="558800"/>
                    <a:pt x="274701" y="558800"/>
                  </a:cubicBezTo>
                  <a:lnTo>
                    <a:pt x="274701" y="520700"/>
                  </a:lnTo>
                  <a:lnTo>
                    <a:pt x="274701" y="558800"/>
                  </a:lnTo>
                  <a:cubicBezTo>
                    <a:pt x="122301" y="558673"/>
                    <a:pt x="0" y="432943"/>
                    <a:pt x="0" y="279400"/>
                  </a:cubicBezTo>
                  <a:lnTo>
                    <a:pt x="38100" y="279400"/>
                  </a:lnTo>
                  <a:lnTo>
                    <a:pt x="76200" y="279400"/>
                  </a:lnTo>
                  <a:lnTo>
                    <a:pt x="38100" y="279400"/>
                  </a:lnTo>
                  <a:lnTo>
                    <a:pt x="0" y="279400"/>
                  </a:lnTo>
                  <a:moveTo>
                    <a:pt x="76327" y="279400"/>
                  </a:moveTo>
                  <a:cubicBezTo>
                    <a:pt x="76327" y="300482"/>
                    <a:pt x="59182" y="317500"/>
                    <a:pt x="38227" y="317500"/>
                  </a:cubicBezTo>
                  <a:cubicBezTo>
                    <a:pt x="17272" y="317500"/>
                    <a:pt x="127" y="300355"/>
                    <a:pt x="127" y="279400"/>
                  </a:cubicBezTo>
                  <a:cubicBezTo>
                    <a:pt x="127" y="258445"/>
                    <a:pt x="17272" y="241300"/>
                    <a:pt x="38227" y="241300"/>
                  </a:cubicBezTo>
                  <a:cubicBezTo>
                    <a:pt x="59182" y="241300"/>
                    <a:pt x="76327" y="258445"/>
                    <a:pt x="76327" y="279400"/>
                  </a:cubicBezTo>
                  <a:cubicBezTo>
                    <a:pt x="76327" y="392303"/>
                    <a:pt x="165862" y="482473"/>
                    <a:pt x="274701" y="482473"/>
                  </a:cubicBezTo>
                  <a:cubicBezTo>
                    <a:pt x="383540" y="482473"/>
                    <a:pt x="473075" y="392176"/>
                    <a:pt x="473075" y="279400"/>
                  </a:cubicBezTo>
                  <a:cubicBezTo>
                    <a:pt x="473075" y="166624"/>
                    <a:pt x="383540" y="76327"/>
                    <a:pt x="274701" y="76327"/>
                  </a:cubicBezTo>
                  <a:lnTo>
                    <a:pt x="274701" y="38100"/>
                  </a:lnTo>
                  <a:lnTo>
                    <a:pt x="274701" y="76200"/>
                  </a:lnTo>
                  <a:cubicBezTo>
                    <a:pt x="165862" y="76327"/>
                    <a:pt x="76327" y="166497"/>
                    <a:pt x="76327" y="279400"/>
                  </a:cubicBezTo>
                  <a:close/>
                </a:path>
              </a:pathLst>
            </a:custGeom>
            <a:solidFill>
              <a:srgbClr val="397D5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58" name="Group 28"/>
          <p:cNvGrpSpPr/>
          <p:nvPr/>
        </p:nvGrpSpPr>
        <p:grpSpPr>
          <a:xfrm>
            <a:off x="14517000" y="4062600"/>
            <a:ext cx="218880" cy="216360"/>
            <a:chOff x="14517000" y="4062600"/>
            <a:chExt cx="218880" cy="216360"/>
          </a:xfrm>
        </p:grpSpPr>
        <p:sp>
          <p:nvSpPr>
            <p:cNvPr id="159" name="Freeform 29"/>
            <p:cNvSpPr/>
            <p:nvPr/>
          </p:nvSpPr>
          <p:spPr>
            <a:xfrm>
              <a:off x="14517000" y="4062600"/>
              <a:ext cx="218880" cy="216360"/>
            </a:xfrm>
            <a:custGeom>
              <a:avLst/>
              <a:gdLst>
                <a:gd name="textAreaLeft" fmla="*/ 0 w 218880"/>
                <a:gd name="textAreaRight" fmla="*/ 219240 w 218880"/>
                <a:gd name="textAreaTop" fmla="*/ 0 h 216360"/>
                <a:gd name="textAreaBottom" fmla="*/ 216720 h 216360"/>
              </a:gdLst>
              <a:ahLst/>
              <a:cxnLst/>
              <a:rect l="textAreaLeft" t="textAreaTop" r="textAreaRight" b="textAreaBottom"/>
              <a:pathLst>
                <a:path w="237490" h="234696">
                  <a:moveTo>
                    <a:pt x="0" y="117348"/>
                  </a:moveTo>
                  <a:cubicBezTo>
                    <a:pt x="0" y="52578"/>
                    <a:pt x="53213" y="0"/>
                    <a:pt x="118745" y="0"/>
                  </a:cubicBezTo>
                  <a:cubicBezTo>
                    <a:pt x="184277" y="0"/>
                    <a:pt x="237490" y="52578"/>
                    <a:pt x="237490" y="117348"/>
                  </a:cubicBezTo>
                  <a:cubicBezTo>
                    <a:pt x="237490" y="182118"/>
                    <a:pt x="184277" y="234696"/>
                    <a:pt x="118745" y="234696"/>
                  </a:cubicBezTo>
                  <a:cubicBezTo>
                    <a:pt x="53213" y="234696"/>
                    <a:pt x="0" y="182118"/>
                    <a:pt x="0" y="117348"/>
                  </a:cubicBezTo>
                  <a:close/>
                </a:path>
              </a:pathLst>
            </a:custGeom>
            <a:solidFill>
              <a:srgbClr val="397D5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60" name="Group 30"/>
          <p:cNvGrpSpPr/>
          <p:nvPr/>
        </p:nvGrpSpPr>
        <p:grpSpPr>
          <a:xfrm>
            <a:off x="15244264" y="2597040"/>
            <a:ext cx="218880" cy="216360"/>
            <a:chOff x="9089640" y="4062600"/>
            <a:chExt cx="218880" cy="216360"/>
          </a:xfrm>
        </p:grpSpPr>
        <p:sp>
          <p:nvSpPr>
            <p:cNvPr id="161" name="Freeform 31"/>
            <p:cNvSpPr/>
            <p:nvPr/>
          </p:nvSpPr>
          <p:spPr>
            <a:xfrm>
              <a:off x="9089640" y="4062600"/>
              <a:ext cx="218880" cy="216360"/>
            </a:xfrm>
            <a:custGeom>
              <a:avLst/>
              <a:gdLst>
                <a:gd name="textAreaLeft" fmla="*/ 0 w 218880"/>
                <a:gd name="textAreaRight" fmla="*/ 219240 w 218880"/>
                <a:gd name="textAreaTop" fmla="*/ 0 h 216360"/>
                <a:gd name="textAreaBottom" fmla="*/ 216720 h 216360"/>
              </a:gdLst>
              <a:ahLst/>
              <a:cxnLst/>
              <a:rect l="textAreaLeft" t="textAreaTop" r="textAreaRight" b="textAreaBottom"/>
              <a:pathLst>
                <a:path w="237490" h="234696">
                  <a:moveTo>
                    <a:pt x="0" y="117348"/>
                  </a:moveTo>
                  <a:cubicBezTo>
                    <a:pt x="0" y="52578"/>
                    <a:pt x="53213" y="0"/>
                    <a:pt x="118745" y="0"/>
                  </a:cubicBezTo>
                  <a:cubicBezTo>
                    <a:pt x="184277" y="0"/>
                    <a:pt x="237490" y="52578"/>
                    <a:pt x="237490" y="117348"/>
                  </a:cubicBezTo>
                  <a:cubicBezTo>
                    <a:pt x="237490" y="182118"/>
                    <a:pt x="184277" y="234696"/>
                    <a:pt x="118745" y="234696"/>
                  </a:cubicBezTo>
                  <a:cubicBezTo>
                    <a:pt x="53213" y="234696"/>
                    <a:pt x="0" y="182118"/>
                    <a:pt x="0" y="117348"/>
                  </a:cubicBezTo>
                  <a:close/>
                </a:path>
              </a:pathLst>
            </a:custGeom>
            <a:solidFill>
              <a:srgbClr val="397D5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67" name="Freeform 37"/>
          <p:cNvSpPr/>
          <p:nvPr/>
        </p:nvSpPr>
        <p:spPr>
          <a:xfrm>
            <a:off x="12190122" y="2676625"/>
            <a:ext cx="3023273" cy="2921562"/>
          </a:xfrm>
          <a:custGeom>
            <a:avLst/>
            <a:gdLst>
              <a:gd name="textAreaLeft" fmla="*/ 0 w 4511880"/>
              <a:gd name="textAreaRight" fmla="*/ 4512240 w 4511880"/>
              <a:gd name="textAreaTop" fmla="*/ 0 h 4511880"/>
              <a:gd name="textAreaBottom" fmla="*/ 4512240 h 4511880"/>
            </a:gdLst>
            <a:ahLst/>
            <a:cxnLst/>
            <a:rect l="textAreaLeft" t="textAreaTop" r="textAreaRight" b="textAreaBottom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92D050"/>
          </a:solidFill>
          <a:ln w="190500" cap="sq">
            <a:solidFill>
              <a:srgbClr val="397D5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/>
            <a:endParaRPr lang="en-US" sz="2400" b="0" strike="noStrike" spc="-1" dirty="0">
              <a:solidFill>
                <a:srgbClr val="1C5739"/>
              </a:solidFill>
              <a:latin typeface="Arial"/>
            </a:endParaRPr>
          </a:p>
          <a:p>
            <a:pPr algn="ctr"/>
            <a:endParaRPr lang="en-US" sz="2400" spc="-1" dirty="0">
              <a:solidFill>
                <a:srgbClr val="1C5739"/>
              </a:solidFill>
              <a:latin typeface="Arial"/>
            </a:endParaRPr>
          </a:p>
          <a:p>
            <a:pPr algn="ctr"/>
            <a:endParaRPr lang="en-US" sz="2400" b="0" strike="noStrike" spc="-1" dirty="0">
              <a:solidFill>
                <a:srgbClr val="1C5739"/>
              </a:solidFill>
              <a:latin typeface="Arial"/>
            </a:endParaRPr>
          </a:p>
          <a:p>
            <a:pPr algn="ctr"/>
            <a:r>
              <a:rPr lang="en-US" sz="2400" b="0" strike="noStrike" spc="-1" dirty="0" err="1">
                <a:solidFill>
                  <a:srgbClr val="1C5739"/>
                </a:solidFill>
                <a:latin typeface="Arial"/>
              </a:rPr>
              <a:t>Jawaban</a:t>
            </a:r>
            <a:r>
              <a:rPr lang="en-US" sz="2400" b="0" strike="noStrike" spc="-1" dirty="0">
                <a:solidFill>
                  <a:srgbClr val="1C5739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1C5739"/>
                </a:solidFill>
                <a:latin typeface="Arial"/>
              </a:rPr>
              <a:t>dari</a:t>
            </a:r>
            <a:r>
              <a:rPr lang="en-US" sz="2400" b="0" strike="noStrike" spc="-1" dirty="0">
                <a:solidFill>
                  <a:srgbClr val="1C5739"/>
                </a:solidFill>
                <a:latin typeface="Arial"/>
              </a:rPr>
              <a:t> </a:t>
            </a:r>
          </a:p>
          <a:p>
            <a:pPr algn="ctr"/>
            <a:r>
              <a:rPr lang="en-US" sz="2400" b="0" strike="noStrike" spc="-1" dirty="0">
                <a:solidFill>
                  <a:srgbClr val="1C5739"/>
                </a:solidFill>
                <a:latin typeface="Arial"/>
              </a:rPr>
              <a:t>Objective</a:t>
            </a:r>
          </a:p>
        </p:txBody>
      </p:sp>
      <p:sp>
        <p:nvSpPr>
          <p:cNvPr id="169" name="TextBox 39"/>
          <p:cNvSpPr/>
          <p:nvPr/>
        </p:nvSpPr>
        <p:spPr>
          <a:xfrm>
            <a:off x="1867804" y="202331"/>
            <a:ext cx="7661880" cy="9008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>
              <a:lnSpc>
                <a:spcPts val="7957"/>
              </a:lnSpc>
              <a:tabLst>
                <a:tab pos="0" algn="l"/>
              </a:tabLst>
            </a:pPr>
            <a:r>
              <a:rPr lang="en-US" sz="4000" b="1" strike="noStrike" spc="562" dirty="0">
                <a:solidFill>
                  <a:srgbClr val="231F20"/>
                </a:solidFill>
                <a:latin typeface="Codec Pro ExtraBold"/>
              </a:rPr>
              <a:t>Analisa </a:t>
            </a:r>
            <a:r>
              <a:rPr lang="en-US" sz="4000" b="1" strike="noStrike" spc="562" dirty="0" err="1">
                <a:solidFill>
                  <a:srgbClr val="231F20"/>
                </a:solidFill>
                <a:latin typeface="Codec Pro ExtraBold"/>
              </a:rPr>
              <a:t>Variabel</a:t>
            </a:r>
            <a:r>
              <a:rPr lang="en-US" sz="4000" b="1" strike="noStrike" spc="562" dirty="0">
                <a:solidFill>
                  <a:srgbClr val="231F20"/>
                </a:solidFill>
                <a:latin typeface="Codec Pro ExtraBold"/>
              </a:rPr>
              <a:t> </a:t>
            </a:r>
            <a:r>
              <a:rPr lang="en-US" sz="4000" b="1" strike="noStrike" spc="562" dirty="0" err="1">
                <a:solidFill>
                  <a:srgbClr val="231F20"/>
                </a:solidFill>
                <a:latin typeface="Codec Pro ExtraBold"/>
              </a:rPr>
              <a:t>Diskrit</a:t>
            </a:r>
            <a:endParaRPr lang="en-US" sz="40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TextBox 42"/>
          <p:cNvSpPr/>
          <p:nvPr/>
        </p:nvSpPr>
        <p:spPr>
          <a:xfrm>
            <a:off x="700200" y="3585599"/>
            <a:ext cx="4482000" cy="2509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055"/>
              </a:lnSpc>
              <a:tabLst>
                <a:tab pos="0" algn="l"/>
              </a:tabLst>
            </a:pPr>
            <a:r>
              <a:rPr lang="en-US" sz="1490" b="0" strike="noStrike" spc="143" dirty="0">
                <a:solidFill>
                  <a:srgbClr val="231F20"/>
                </a:solidFill>
                <a:latin typeface="Open Sauce"/>
              </a:rPr>
              <a:t>.</a:t>
            </a:r>
            <a:endParaRPr lang="en-US" sz="149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Box 43"/>
          <p:cNvSpPr/>
          <p:nvPr/>
        </p:nvSpPr>
        <p:spPr>
          <a:xfrm>
            <a:off x="682274" y="2114180"/>
            <a:ext cx="7311686" cy="3735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>
              <a:lnSpc>
                <a:spcPts val="3200"/>
              </a:lnSpc>
              <a:tabLst>
                <a:tab pos="0" algn="l"/>
              </a:tabLst>
            </a:pPr>
            <a:r>
              <a:rPr lang="en-US" sz="2000" b="0" strike="noStrike" spc="225" dirty="0">
                <a:solidFill>
                  <a:srgbClr val="397D5A"/>
                </a:solidFill>
                <a:latin typeface="Open Sauce Bold"/>
              </a:rPr>
              <a:t>1. Gender mana yang </a:t>
            </a:r>
            <a:r>
              <a:rPr lang="en-US" sz="2000" b="0" strike="noStrike" spc="225" dirty="0" err="1">
                <a:solidFill>
                  <a:srgbClr val="397D5A"/>
                </a:solidFill>
                <a:latin typeface="Open Sauce Bold"/>
              </a:rPr>
              <a:t>memiliki</a:t>
            </a:r>
            <a:r>
              <a:rPr lang="en-US" sz="2000" b="0" strike="noStrike" spc="225" dirty="0">
                <a:solidFill>
                  <a:srgbClr val="397D5A"/>
                </a:solidFill>
                <a:latin typeface="Open Sauce Bold"/>
              </a:rPr>
              <a:t> </a:t>
            </a:r>
            <a:r>
              <a:rPr lang="en-US" sz="2000" b="0" strike="noStrike" spc="225" dirty="0" err="1">
                <a:solidFill>
                  <a:srgbClr val="397D5A"/>
                </a:solidFill>
                <a:latin typeface="Open Sauce Bold"/>
              </a:rPr>
              <a:t>tagihan</a:t>
            </a:r>
            <a:r>
              <a:rPr lang="en-US" sz="2000" b="0" strike="noStrike" spc="225" dirty="0">
                <a:solidFill>
                  <a:srgbClr val="397D5A"/>
                </a:solidFill>
                <a:latin typeface="Open Sauce Bold"/>
              </a:rPr>
              <a:t> palin</a:t>
            </a:r>
            <a:r>
              <a:rPr lang="en-US" sz="2000" spc="225" dirty="0">
                <a:solidFill>
                  <a:srgbClr val="397D5A"/>
                </a:solidFill>
                <a:latin typeface="Open Sauce Bold"/>
              </a:rPr>
              <a:t>g </a:t>
            </a:r>
            <a:r>
              <a:rPr lang="en-US" sz="2000" spc="225" dirty="0" err="1">
                <a:solidFill>
                  <a:srgbClr val="397D5A"/>
                </a:solidFill>
                <a:latin typeface="Open Sauce Bold"/>
              </a:rPr>
              <a:t>tinggi</a:t>
            </a:r>
            <a:r>
              <a:rPr lang="en-US" sz="2000" spc="225" dirty="0">
                <a:solidFill>
                  <a:srgbClr val="397D5A"/>
                </a:solidFill>
                <a:latin typeface="Open Sauce Bold"/>
              </a:rPr>
              <a:t>?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Box 45"/>
          <p:cNvSpPr/>
          <p:nvPr/>
        </p:nvSpPr>
        <p:spPr>
          <a:xfrm>
            <a:off x="664560" y="3654132"/>
            <a:ext cx="8479440" cy="6771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>
              <a:tabLst>
                <a:tab pos="0" algn="l"/>
              </a:tabLst>
            </a:pPr>
            <a:r>
              <a:rPr lang="en-US" sz="2200" spc="225" dirty="0">
                <a:solidFill>
                  <a:srgbClr val="397D5A"/>
                </a:solidFill>
                <a:latin typeface="Open Sauce Bold"/>
              </a:rPr>
              <a:t>2. </a:t>
            </a:r>
            <a:r>
              <a:rPr lang="en-US" sz="2200" spc="225" dirty="0" err="1">
                <a:solidFill>
                  <a:srgbClr val="397D5A"/>
                </a:solidFill>
                <a:latin typeface="Open Sauce Bold"/>
              </a:rPr>
              <a:t>Apakah</a:t>
            </a:r>
            <a:r>
              <a:rPr lang="en-US" sz="2200" spc="225" dirty="0">
                <a:solidFill>
                  <a:srgbClr val="397D5A"/>
                </a:solidFill>
                <a:latin typeface="Open Sauce Bold"/>
              </a:rPr>
              <a:t> </a:t>
            </a:r>
            <a:r>
              <a:rPr lang="en-US" sz="2200" spc="225" dirty="0" err="1">
                <a:solidFill>
                  <a:srgbClr val="397D5A"/>
                </a:solidFill>
                <a:latin typeface="Open Sauce Bold"/>
              </a:rPr>
              <a:t>setiap</a:t>
            </a:r>
            <a:r>
              <a:rPr lang="en-US" sz="2200" spc="225" dirty="0">
                <a:solidFill>
                  <a:srgbClr val="397D5A"/>
                </a:solidFill>
                <a:latin typeface="Open Sauce Bold"/>
              </a:rPr>
              <a:t> region </a:t>
            </a:r>
            <a:r>
              <a:rPr lang="en-US" sz="2200" spc="225" dirty="0" err="1">
                <a:solidFill>
                  <a:srgbClr val="397D5A"/>
                </a:solidFill>
                <a:latin typeface="Open Sauce Bold"/>
              </a:rPr>
              <a:t>memiliki</a:t>
            </a:r>
            <a:r>
              <a:rPr lang="en-US" sz="2200" spc="225" dirty="0">
                <a:solidFill>
                  <a:srgbClr val="397D5A"/>
                </a:solidFill>
                <a:latin typeface="Open Sauce Bold"/>
              </a:rPr>
              <a:t> </a:t>
            </a:r>
            <a:r>
              <a:rPr lang="en-US" sz="2200" spc="225" dirty="0" err="1">
                <a:solidFill>
                  <a:srgbClr val="397D5A"/>
                </a:solidFill>
                <a:latin typeface="Open Sauce Bold"/>
              </a:rPr>
              <a:t>proporsi</a:t>
            </a:r>
            <a:r>
              <a:rPr lang="en-US" sz="2200" spc="225" dirty="0">
                <a:solidFill>
                  <a:srgbClr val="397D5A"/>
                </a:solidFill>
                <a:latin typeface="Open Sauce Bold"/>
              </a:rPr>
              <a:t> data </a:t>
            </a:r>
            <a:r>
              <a:rPr lang="en-US" sz="2200" spc="225" dirty="0" err="1">
                <a:solidFill>
                  <a:srgbClr val="397D5A"/>
                </a:solidFill>
                <a:latin typeface="Open Sauce Bold"/>
              </a:rPr>
              <a:t>banyak</a:t>
            </a:r>
            <a:r>
              <a:rPr lang="en-US" sz="2200" spc="225" dirty="0">
                <a:solidFill>
                  <a:srgbClr val="397D5A"/>
                </a:solidFill>
                <a:latin typeface="Open Sauce Bold"/>
              </a:rPr>
              <a:t> orang yang </a:t>
            </a:r>
            <a:r>
              <a:rPr lang="en-US" sz="2200" spc="225" dirty="0" err="1">
                <a:solidFill>
                  <a:srgbClr val="397D5A"/>
                </a:solidFill>
                <a:latin typeface="Open Sauce Bold"/>
              </a:rPr>
              <a:t>sama</a:t>
            </a:r>
            <a:r>
              <a:rPr lang="en-US" sz="2200" spc="225" dirty="0">
                <a:solidFill>
                  <a:srgbClr val="397D5A"/>
                </a:solidFill>
                <a:latin typeface="Open Sauce Bold"/>
              </a:rPr>
              <a:t>?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TextBox 47"/>
          <p:cNvSpPr/>
          <p:nvPr/>
        </p:nvSpPr>
        <p:spPr>
          <a:xfrm>
            <a:off x="664560" y="5892020"/>
            <a:ext cx="5546389" cy="6771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>
              <a:tabLst>
                <a:tab pos="0" algn="l"/>
              </a:tabLst>
            </a:pPr>
            <a:r>
              <a:rPr lang="en-US" sz="2200" b="0" strike="noStrike" spc="225" dirty="0">
                <a:solidFill>
                  <a:srgbClr val="397D5A"/>
                </a:solidFill>
                <a:latin typeface="Open Sauce Bold"/>
              </a:rPr>
              <a:t>3. Mana yang </a:t>
            </a:r>
            <a:r>
              <a:rPr lang="en-US" sz="2200" b="0" strike="noStrike" spc="225" dirty="0" err="1">
                <a:solidFill>
                  <a:srgbClr val="397D5A"/>
                </a:solidFill>
                <a:latin typeface="Open Sauce Bold"/>
              </a:rPr>
              <a:t>lebih</a:t>
            </a:r>
            <a:r>
              <a:rPr lang="en-US" sz="2200" b="0" strike="noStrike" spc="225" dirty="0">
                <a:solidFill>
                  <a:srgbClr val="397D5A"/>
                </a:solidFill>
                <a:latin typeface="Open Sauce Bold"/>
              </a:rPr>
              <a:t> </a:t>
            </a:r>
            <a:r>
              <a:rPr lang="en-US" sz="2200" b="0" strike="noStrike" spc="225" dirty="0" err="1">
                <a:solidFill>
                  <a:srgbClr val="397D5A"/>
                </a:solidFill>
                <a:latin typeface="Open Sauce Bold"/>
              </a:rPr>
              <a:t>tinggi</a:t>
            </a:r>
            <a:r>
              <a:rPr lang="en-US" sz="2200" b="0" strike="noStrike" spc="225" dirty="0">
                <a:solidFill>
                  <a:srgbClr val="397D5A"/>
                </a:solidFill>
                <a:latin typeface="Open Sauce Bold"/>
              </a:rPr>
              <a:t> </a:t>
            </a:r>
            <a:r>
              <a:rPr lang="en-US" sz="2200" b="0" strike="noStrike" spc="225" dirty="0" err="1">
                <a:solidFill>
                  <a:srgbClr val="397D5A"/>
                </a:solidFill>
                <a:latin typeface="Open Sauce Bold"/>
              </a:rPr>
              <a:t>proporsi</a:t>
            </a:r>
            <a:r>
              <a:rPr lang="en-US" sz="2200" b="0" strike="noStrike" spc="225" dirty="0">
                <a:solidFill>
                  <a:srgbClr val="397D5A"/>
                </a:solidFill>
                <a:latin typeface="Open Sauce Bold"/>
              </a:rPr>
              <a:t> </a:t>
            </a:r>
            <a:r>
              <a:rPr lang="en-US" sz="2200" b="0" strike="noStrike" spc="225" dirty="0" err="1">
                <a:solidFill>
                  <a:srgbClr val="397D5A"/>
                </a:solidFill>
                <a:latin typeface="Open Sauce Bold"/>
              </a:rPr>
              <a:t>perokok</a:t>
            </a:r>
            <a:r>
              <a:rPr lang="en-US" sz="2200" b="0" strike="noStrike" spc="225" dirty="0">
                <a:solidFill>
                  <a:srgbClr val="397D5A"/>
                </a:solidFill>
                <a:latin typeface="Open Sauce Bold"/>
              </a:rPr>
              <a:t> </a:t>
            </a:r>
            <a:r>
              <a:rPr lang="en-US" sz="2200" b="0" strike="noStrike" spc="225" dirty="0" err="1">
                <a:solidFill>
                  <a:srgbClr val="397D5A"/>
                </a:solidFill>
                <a:latin typeface="Open Sauce Bold"/>
              </a:rPr>
              <a:t>atau</a:t>
            </a:r>
            <a:r>
              <a:rPr lang="en-US" sz="2200" b="0" strike="noStrike" spc="225" dirty="0">
                <a:solidFill>
                  <a:srgbClr val="397D5A"/>
                </a:solidFill>
                <a:latin typeface="Open Sauce Bold"/>
              </a:rPr>
              <a:t> non-</a:t>
            </a:r>
            <a:r>
              <a:rPr lang="en-US" sz="2200" b="0" strike="noStrike" spc="225" dirty="0" err="1">
                <a:solidFill>
                  <a:srgbClr val="397D5A"/>
                </a:solidFill>
                <a:latin typeface="Open Sauce Bold"/>
              </a:rPr>
              <a:t>perokok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TextBox 49"/>
          <p:cNvSpPr/>
          <p:nvPr/>
        </p:nvSpPr>
        <p:spPr>
          <a:xfrm>
            <a:off x="664559" y="8075299"/>
            <a:ext cx="5457047" cy="6771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>
              <a:tabLst>
                <a:tab pos="0" algn="l"/>
              </a:tabLst>
            </a:pPr>
            <a:r>
              <a:rPr lang="en-US" sz="2200" b="0" strike="noStrike" spc="225" dirty="0">
                <a:solidFill>
                  <a:srgbClr val="397D5A"/>
                </a:solidFill>
                <a:latin typeface="Open Sauce Bold"/>
              </a:rPr>
              <a:t>4. </a:t>
            </a:r>
            <a:r>
              <a:rPr lang="en-US" sz="2200" b="0" strike="noStrike" spc="225" dirty="0" err="1">
                <a:solidFill>
                  <a:srgbClr val="397D5A"/>
                </a:solidFill>
                <a:latin typeface="Open Sauce Bold"/>
              </a:rPr>
              <a:t>Peluang</a:t>
            </a:r>
            <a:r>
              <a:rPr lang="en-US" sz="2200" b="0" strike="noStrike" spc="225" dirty="0">
                <a:solidFill>
                  <a:srgbClr val="397D5A"/>
                </a:solidFill>
                <a:latin typeface="Open Sauce Bold"/>
              </a:rPr>
              <a:t> </a:t>
            </a:r>
            <a:r>
              <a:rPr lang="en-US" sz="2200" b="0" strike="noStrike" spc="225" dirty="0" err="1">
                <a:solidFill>
                  <a:srgbClr val="397D5A"/>
                </a:solidFill>
                <a:latin typeface="Open Sauce Bold"/>
              </a:rPr>
              <a:t>anggota</a:t>
            </a:r>
            <a:r>
              <a:rPr lang="en-US" sz="2200" b="0" strike="noStrike" spc="225" dirty="0">
                <a:solidFill>
                  <a:srgbClr val="397D5A"/>
                </a:solidFill>
                <a:latin typeface="Open Sauce Bold"/>
              </a:rPr>
              <a:t> </a:t>
            </a:r>
            <a:r>
              <a:rPr lang="en-US" sz="2200" b="0" strike="noStrike" spc="225" dirty="0" err="1">
                <a:solidFill>
                  <a:srgbClr val="397D5A"/>
                </a:solidFill>
                <a:latin typeface="Open Sauce Bold"/>
              </a:rPr>
              <a:t>adalah</a:t>
            </a:r>
            <a:r>
              <a:rPr lang="en-US" sz="2200" b="0" strike="noStrike" spc="225" dirty="0">
                <a:solidFill>
                  <a:srgbClr val="397D5A"/>
                </a:solidFill>
                <a:latin typeface="Open Sauce Bold"/>
              </a:rPr>
              <a:t> </a:t>
            </a:r>
            <a:r>
              <a:rPr lang="en-US" sz="2200" b="0" strike="noStrike" spc="225" dirty="0" err="1">
                <a:solidFill>
                  <a:srgbClr val="397D5A"/>
                </a:solidFill>
                <a:latin typeface="Open Sauce Bold"/>
              </a:rPr>
              <a:t>perempuan</a:t>
            </a:r>
            <a:r>
              <a:rPr lang="en-US" sz="2200" b="0" strike="noStrike" spc="225" dirty="0">
                <a:solidFill>
                  <a:srgbClr val="397D5A"/>
                </a:solidFill>
                <a:latin typeface="Open Sauce Bold"/>
              </a:rPr>
              <a:t> dan </a:t>
            </a:r>
            <a:r>
              <a:rPr lang="en-US" sz="2200" b="0" strike="noStrike" spc="225" dirty="0" err="1">
                <a:solidFill>
                  <a:srgbClr val="397D5A"/>
                </a:solidFill>
                <a:latin typeface="Open Sauce Bold"/>
              </a:rPr>
              <a:t>perokok</a:t>
            </a:r>
            <a:r>
              <a:rPr lang="en-US" sz="2200" b="0" strike="noStrike" spc="225" dirty="0">
                <a:solidFill>
                  <a:srgbClr val="397D5A"/>
                </a:solidFill>
                <a:latin typeface="Open Sauce Bold"/>
              </a:rPr>
              <a:t>?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Box 50"/>
          <p:cNvSpPr/>
          <p:nvPr/>
        </p:nvSpPr>
        <p:spPr>
          <a:xfrm>
            <a:off x="1546863" y="1149629"/>
            <a:ext cx="7074623" cy="64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algn="ctr">
              <a:lnSpc>
                <a:spcPts val="2571"/>
              </a:lnSpc>
              <a:tabLst>
                <a:tab pos="0" algn="l"/>
              </a:tabLst>
            </a:pPr>
            <a:r>
              <a:rPr lang="en-US" sz="1860" b="0" strike="noStrike" spc="180" dirty="0">
                <a:solidFill>
                  <a:srgbClr val="231F20"/>
                </a:solidFill>
                <a:latin typeface="Open Sauce"/>
              </a:rPr>
              <a:t>Dari 1338 row data </a:t>
            </a:r>
            <a:r>
              <a:rPr lang="en-US" sz="1860" b="0" strike="noStrike" spc="180" dirty="0" err="1">
                <a:solidFill>
                  <a:srgbClr val="231F20"/>
                </a:solidFill>
                <a:latin typeface="Open Sauce"/>
              </a:rPr>
              <a:t>dilakukan</a:t>
            </a:r>
            <a:r>
              <a:rPr lang="en-US" sz="1860" b="0" strike="noStrike" spc="180" dirty="0">
                <a:solidFill>
                  <a:srgbClr val="231F20"/>
                </a:solidFill>
                <a:latin typeface="Open Sauce"/>
              </a:rPr>
              <a:t> </a:t>
            </a:r>
            <a:r>
              <a:rPr lang="en-US" sz="1860" b="0" strike="noStrike" spc="180" dirty="0" err="1">
                <a:solidFill>
                  <a:srgbClr val="231F20"/>
                </a:solidFill>
                <a:latin typeface="Open Sauce"/>
              </a:rPr>
              <a:t>analisis</a:t>
            </a:r>
            <a:r>
              <a:rPr lang="en-US" sz="1860" b="0" strike="noStrike" spc="180" dirty="0">
                <a:solidFill>
                  <a:srgbClr val="231F20"/>
                </a:solidFill>
                <a:latin typeface="Open Sauce"/>
              </a:rPr>
              <a:t> variable </a:t>
            </a:r>
            <a:r>
              <a:rPr lang="en-US" sz="1860" b="0" strike="noStrike" spc="180" dirty="0" err="1">
                <a:solidFill>
                  <a:srgbClr val="231F20"/>
                </a:solidFill>
                <a:latin typeface="Open Sauce"/>
              </a:rPr>
              <a:t>diskrit</a:t>
            </a:r>
            <a:r>
              <a:rPr lang="en-US" sz="1860" b="0" strike="noStrike" spc="180" dirty="0">
                <a:solidFill>
                  <a:srgbClr val="231F20"/>
                </a:solidFill>
                <a:latin typeface="Open Sauce"/>
              </a:rPr>
              <a:t> </a:t>
            </a:r>
            <a:r>
              <a:rPr lang="en-US" sz="1860" b="0" strike="noStrike" spc="180" dirty="0" err="1">
                <a:solidFill>
                  <a:srgbClr val="231F20"/>
                </a:solidFill>
                <a:latin typeface="Open Sauce"/>
              </a:rPr>
              <a:t>menggunakan</a:t>
            </a:r>
            <a:r>
              <a:rPr lang="en-US" sz="1860" b="0" strike="noStrike" spc="180" dirty="0">
                <a:solidFill>
                  <a:srgbClr val="231F20"/>
                </a:solidFill>
                <a:latin typeface="Open Sauce"/>
              </a:rPr>
              <a:t> google spreadsheet</a:t>
            </a:r>
            <a:endParaRPr lang="en-US" sz="1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Freeform 51"/>
          <p:cNvSpPr/>
          <p:nvPr/>
        </p:nvSpPr>
        <p:spPr>
          <a:xfrm>
            <a:off x="16383598" y="7490880"/>
            <a:ext cx="4118040" cy="3654000"/>
          </a:xfrm>
          <a:custGeom>
            <a:avLst/>
            <a:gdLst>
              <a:gd name="textAreaLeft" fmla="*/ 0 w 4118040"/>
              <a:gd name="textAreaRight" fmla="*/ 4118400 w 4118040"/>
              <a:gd name="textAreaTop" fmla="*/ 0 h 3654000"/>
              <a:gd name="textAreaBottom" fmla="*/ 3654360 h 3654000"/>
            </a:gdLst>
            <a:ahLst/>
            <a:cxnLst/>
            <a:rect l="textAreaLeft" t="textAreaTop" r="textAreaRight" b="textAreaBottom"/>
            <a:pathLst>
              <a:path w="4118443" h="3654183">
                <a:moveTo>
                  <a:pt x="0" y="0"/>
                </a:moveTo>
                <a:lnTo>
                  <a:pt x="4118443" y="0"/>
                </a:lnTo>
                <a:lnTo>
                  <a:pt x="4118443" y="3654183"/>
                </a:lnTo>
                <a:lnTo>
                  <a:pt x="0" y="365418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Freeform 52"/>
          <p:cNvSpPr/>
          <p:nvPr/>
        </p:nvSpPr>
        <p:spPr>
          <a:xfrm flipH="1" flipV="1">
            <a:off x="-2763811" y="-1826379"/>
            <a:ext cx="4118040" cy="3654000"/>
          </a:xfrm>
          <a:custGeom>
            <a:avLst/>
            <a:gdLst>
              <a:gd name="textAreaLeft" fmla="*/ 360 w 4118040"/>
              <a:gd name="textAreaRight" fmla="*/ 4118760 w 4118040"/>
              <a:gd name="textAreaTop" fmla="*/ 360 h 3654000"/>
              <a:gd name="textAreaBottom" fmla="*/ 3654720 h 3654000"/>
            </a:gdLst>
            <a:ahLst/>
            <a:cxnLst/>
            <a:rect l="textAreaLeft" t="textAreaTop" r="textAreaRight" b="textAreaBottom"/>
            <a:pathLst>
              <a:path w="4118443" h="3654183">
                <a:moveTo>
                  <a:pt x="4118444" y="3654182"/>
                </a:moveTo>
                <a:lnTo>
                  <a:pt x="0" y="3654182"/>
                </a:lnTo>
                <a:lnTo>
                  <a:pt x="0" y="0"/>
                </a:lnTo>
                <a:lnTo>
                  <a:pt x="4118444" y="0"/>
                </a:lnTo>
                <a:lnTo>
                  <a:pt x="4118444" y="3654182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Box 49">
            <a:extLst>
              <a:ext uri="{FF2B5EF4-FFF2-40B4-BE49-F238E27FC236}">
                <a16:creationId xmlns:a16="http://schemas.microsoft.com/office/drawing/2014/main" id="{E007E00D-42FF-33B6-6740-0CD120393763}"/>
              </a:ext>
            </a:extLst>
          </p:cNvPr>
          <p:cNvSpPr/>
          <p:nvPr/>
        </p:nvSpPr>
        <p:spPr>
          <a:xfrm>
            <a:off x="6497404" y="7895833"/>
            <a:ext cx="5652394" cy="79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>
              <a:lnSpc>
                <a:spcPts val="3200"/>
              </a:lnSpc>
              <a:tabLst>
                <a:tab pos="0" algn="l"/>
              </a:tabLst>
            </a:pPr>
            <a:r>
              <a:rPr lang="en-US" sz="2200" spc="225" dirty="0">
                <a:solidFill>
                  <a:srgbClr val="397D5A"/>
                </a:solidFill>
                <a:latin typeface="Open Sauce Bold"/>
              </a:rPr>
              <a:t>5</a:t>
            </a:r>
            <a:r>
              <a:rPr lang="en-US" sz="2200" b="0" strike="noStrike" spc="225" dirty="0">
                <a:solidFill>
                  <a:srgbClr val="397D5A"/>
                </a:solidFill>
                <a:latin typeface="Open Sauce Bold"/>
              </a:rPr>
              <a:t>. </a:t>
            </a:r>
            <a:r>
              <a:rPr lang="en-US" sz="2200" b="0" strike="noStrike" spc="225" dirty="0" err="1">
                <a:solidFill>
                  <a:srgbClr val="397D5A"/>
                </a:solidFill>
                <a:latin typeface="Open Sauce Bold"/>
              </a:rPr>
              <a:t>Peluang</a:t>
            </a:r>
            <a:r>
              <a:rPr lang="en-US" sz="2200" b="0" strike="noStrike" spc="225" dirty="0">
                <a:solidFill>
                  <a:srgbClr val="397D5A"/>
                </a:solidFill>
                <a:latin typeface="Open Sauce Bold"/>
              </a:rPr>
              <a:t> </a:t>
            </a:r>
            <a:r>
              <a:rPr lang="en-US" sz="2200" b="0" strike="noStrike" spc="225" dirty="0" err="1">
                <a:solidFill>
                  <a:srgbClr val="397D5A"/>
                </a:solidFill>
                <a:latin typeface="Open Sauce Bold"/>
              </a:rPr>
              <a:t>anggota</a:t>
            </a:r>
            <a:r>
              <a:rPr lang="en-US" sz="2200" b="0" strike="noStrike" spc="225" dirty="0">
                <a:solidFill>
                  <a:srgbClr val="397D5A"/>
                </a:solidFill>
                <a:latin typeface="Open Sauce Bold"/>
              </a:rPr>
              <a:t> </a:t>
            </a:r>
            <a:r>
              <a:rPr lang="en-US" sz="2200" b="0" strike="noStrike" spc="225" dirty="0" err="1">
                <a:solidFill>
                  <a:srgbClr val="397D5A"/>
                </a:solidFill>
                <a:latin typeface="Open Sauce Bold"/>
              </a:rPr>
              <a:t>adalah</a:t>
            </a:r>
            <a:r>
              <a:rPr lang="en-US" sz="2200" b="0" strike="noStrike" spc="225" dirty="0">
                <a:solidFill>
                  <a:srgbClr val="397D5A"/>
                </a:solidFill>
                <a:latin typeface="Open Sauce Bold"/>
              </a:rPr>
              <a:t> </a:t>
            </a:r>
            <a:r>
              <a:rPr lang="en-US" sz="2200" b="0" strike="noStrike" spc="225" dirty="0" err="1">
                <a:solidFill>
                  <a:srgbClr val="397D5A"/>
                </a:solidFill>
                <a:latin typeface="Open Sauce Bold"/>
              </a:rPr>
              <a:t>laki-laki</a:t>
            </a:r>
            <a:r>
              <a:rPr lang="en-US" sz="2200" b="0" strike="noStrike" spc="225" dirty="0">
                <a:solidFill>
                  <a:srgbClr val="397D5A"/>
                </a:solidFill>
                <a:latin typeface="Open Sauce Bold"/>
              </a:rPr>
              <a:t> dan </a:t>
            </a:r>
            <a:r>
              <a:rPr lang="en-US" sz="2200" b="0" strike="noStrike" spc="225" dirty="0" err="1">
                <a:solidFill>
                  <a:srgbClr val="397D5A"/>
                </a:solidFill>
                <a:latin typeface="Open Sauce Bold"/>
              </a:rPr>
              <a:t>perokok</a:t>
            </a:r>
            <a:r>
              <a:rPr lang="en-US" sz="2200" b="0" strike="noStrike" spc="225" dirty="0">
                <a:solidFill>
                  <a:srgbClr val="397D5A"/>
                </a:solidFill>
                <a:latin typeface="Open Sauce Bold"/>
              </a:rPr>
              <a:t>?</a:t>
            </a:r>
          </a:p>
        </p:txBody>
      </p:sp>
      <p:grpSp>
        <p:nvGrpSpPr>
          <p:cNvPr id="63" name="Group 18">
            <a:extLst>
              <a:ext uri="{FF2B5EF4-FFF2-40B4-BE49-F238E27FC236}">
                <a16:creationId xmlns:a16="http://schemas.microsoft.com/office/drawing/2014/main" id="{B568F76C-854F-F0E8-9B13-8460468DC826}"/>
              </a:ext>
            </a:extLst>
          </p:cNvPr>
          <p:cNvGrpSpPr/>
          <p:nvPr/>
        </p:nvGrpSpPr>
        <p:grpSpPr>
          <a:xfrm>
            <a:off x="12149798" y="2029395"/>
            <a:ext cx="506880" cy="515520"/>
            <a:chOff x="8942760" y="6975360"/>
            <a:chExt cx="506880" cy="515520"/>
          </a:xfrm>
        </p:grpSpPr>
        <p:sp>
          <p:nvSpPr>
            <p:cNvPr id="64" name="Freeform 19">
              <a:extLst>
                <a:ext uri="{FF2B5EF4-FFF2-40B4-BE49-F238E27FC236}">
                  <a16:creationId xmlns:a16="http://schemas.microsoft.com/office/drawing/2014/main" id="{3EAD762E-C165-D34D-1D40-9791109E84B4}"/>
                </a:ext>
              </a:extLst>
            </p:cNvPr>
            <p:cNvSpPr/>
            <p:nvPr/>
          </p:nvSpPr>
          <p:spPr>
            <a:xfrm>
              <a:off x="8977680" y="7010640"/>
              <a:ext cx="436320" cy="444960"/>
            </a:xfrm>
            <a:custGeom>
              <a:avLst/>
              <a:gdLst>
                <a:gd name="textAreaLeft" fmla="*/ 0 w 436320"/>
                <a:gd name="textAreaRight" fmla="*/ 436680 w 436320"/>
                <a:gd name="textAreaTop" fmla="*/ 0 h 444960"/>
                <a:gd name="textAreaBottom" fmla="*/ 445320 h 444960"/>
              </a:gdLst>
              <a:ahLst/>
              <a:cxnLst/>
              <a:rect l="textAreaLeft" t="textAreaTop" r="textAreaRight" b="textAreaBottom"/>
              <a:pathLst>
                <a:path w="473075" h="482473">
                  <a:moveTo>
                    <a:pt x="0" y="241300"/>
                  </a:moveTo>
                  <a:cubicBezTo>
                    <a:pt x="0" y="108077"/>
                    <a:pt x="105918" y="0"/>
                    <a:pt x="236601" y="0"/>
                  </a:cubicBezTo>
                  <a:cubicBezTo>
                    <a:pt x="367284" y="0"/>
                    <a:pt x="473075" y="108077"/>
                    <a:pt x="473075" y="241300"/>
                  </a:cubicBezTo>
                  <a:cubicBezTo>
                    <a:pt x="473075" y="374523"/>
                    <a:pt x="367157" y="482473"/>
                    <a:pt x="236601" y="482473"/>
                  </a:cubicBezTo>
                  <a:cubicBezTo>
                    <a:pt x="106045" y="482473"/>
                    <a:pt x="0" y="374523"/>
                    <a:pt x="0" y="24130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" name="Freeform 20">
              <a:extLst>
                <a:ext uri="{FF2B5EF4-FFF2-40B4-BE49-F238E27FC236}">
                  <a16:creationId xmlns:a16="http://schemas.microsoft.com/office/drawing/2014/main" id="{A940A8CE-AD16-4C5B-174B-707D423546CB}"/>
                </a:ext>
              </a:extLst>
            </p:cNvPr>
            <p:cNvSpPr/>
            <p:nvPr/>
          </p:nvSpPr>
          <p:spPr>
            <a:xfrm>
              <a:off x="8942760" y="6975360"/>
              <a:ext cx="506880" cy="515520"/>
            </a:xfrm>
            <a:custGeom>
              <a:avLst/>
              <a:gdLst>
                <a:gd name="textAreaLeft" fmla="*/ 0 w 506880"/>
                <a:gd name="textAreaRight" fmla="*/ 507240 w 506880"/>
                <a:gd name="textAreaTop" fmla="*/ 0 h 515520"/>
                <a:gd name="textAreaBottom" fmla="*/ 515880 h 515520"/>
              </a:gdLst>
              <a:ahLst/>
              <a:cxnLst/>
              <a:rect l="textAreaLeft" t="textAreaTop" r="textAreaRight" b="textAreaBottom"/>
              <a:pathLst>
                <a:path w="549402" h="558800">
                  <a:moveTo>
                    <a:pt x="0" y="279400"/>
                  </a:moveTo>
                  <a:cubicBezTo>
                    <a:pt x="0" y="125730"/>
                    <a:pt x="122301" y="0"/>
                    <a:pt x="274701" y="0"/>
                  </a:cubicBezTo>
                  <a:lnTo>
                    <a:pt x="274701" y="38100"/>
                  </a:lnTo>
                  <a:lnTo>
                    <a:pt x="274701" y="0"/>
                  </a:lnTo>
                  <a:cubicBezTo>
                    <a:pt x="427101" y="0"/>
                    <a:pt x="549402" y="125730"/>
                    <a:pt x="549402" y="279400"/>
                  </a:cubicBezTo>
                  <a:lnTo>
                    <a:pt x="511302" y="279400"/>
                  </a:lnTo>
                  <a:lnTo>
                    <a:pt x="549402" y="279400"/>
                  </a:lnTo>
                  <a:cubicBezTo>
                    <a:pt x="549402" y="432943"/>
                    <a:pt x="427101" y="558800"/>
                    <a:pt x="274701" y="558800"/>
                  </a:cubicBezTo>
                  <a:lnTo>
                    <a:pt x="274701" y="520700"/>
                  </a:lnTo>
                  <a:lnTo>
                    <a:pt x="274701" y="558800"/>
                  </a:lnTo>
                  <a:cubicBezTo>
                    <a:pt x="122301" y="558673"/>
                    <a:pt x="0" y="432943"/>
                    <a:pt x="0" y="279400"/>
                  </a:cubicBezTo>
                  <a:lnTo>
                    <a:pt x="38100" y="279400"/>
                  </a:lnTo>
                  <a:lnTo>
                    <a:pt x="76200" y="279400"/>
                  </a:lnTo>
                  <a:lnTo>
                    <a:pt x="38100" y="279400"/>
                  </a:lnTo>
                  <a:lnTo>
                    <a:pt x="0" y="279400"/>
                  </a:lnTo>
                  <a:moveTo>
                    <a:pt x="76327" y="279400"/>
                  </a:moveTo>
                  <a:cubicBezTo>
                    <a:pt x="76327" y="300482"/>
                    <a:pt x="59182" y="317500"/>
                    <a:pt x="38227" y="317500"/>
                  </a:cubicBezTo>
                  <a:cubicBezTo>
                    <a:pt x="17272" y="317500"/>
                    <a:pt x="127" y="300355"/>
                    <a:pt x="127" y="279400"/>
                  </a:cubicBezTo>
                  <a:cubicBezTo>
                    <a:pt x="127" y="258445"/>
                    <a:pt x="17272" y="241300"/>
                    <a:pt x="38227" y="241300"/>
                  </a:cubicBezTo>
                  <a:cubicBezTo>
                    <a:pt x="59182" y="241300"/>
                    <a:pt x="76327" y="258445"/>
                    <a:pt x="76327" y="279400"/>
                  </a:cubicBezTo>
                  <a:cubicBezTo>
                    <a:pt x="76327" y="392303"/>
                    <a:pt x="165862" y="482473"/>
                    <a:pt x="274701" y="482473"/>
                  </a:cubicBezTo>
                  <a:cubicBezTo>
                    <a:pt x="383540" y="482473"/>
                    <a:pt x="473075" y="392176"/>
                    <a:pt x="473075" y="279400"/>
                  </a:cubicBezTo>
                  <a:cubicBezTo>
                    <a:pt x="473075" y="166624"/>
                    <a:pt x="383540" y="76327"/>
                    <a:pt x="274701" y="76327"/>
                  </a:cubicBezTo>
                  <a:lnTo>
                    <a:pt x="274701" y="38100"/>
                  </a:lnTo>
                  <a:lnTo>
                    <a:pt x="274701" y="76200"/>
                  </a:lnTo>
                  <a:cubicBezTo>
                    <a:pt x="165862" y="76327"/>
                    <a:pt x="76327" y="166497"/>
                    <a:pt x="76327" y="279400"/>
                  </a:cubicBezTo>
                  <a:close/>
                </a:path>
              </a:pathLst>
            </a:custGeom>
            <a:solidFill>
              <a:srgbClr val="397D5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6" name="Group 21">
            <a:extLst>
              <a:ext uri="{FF2B5EF4-FFF2-40B4-BE49-F238E27FC236}">
                <a16:creationId xmlns:a16="http://schemas.microsoft.com/office/drawing/2014/main" id="{631F76B9-068B-647F-C222-7F1B4F39710C}"/>
              </a:ext>
            </a:extLst>
          </p:cNvPr>
          <p:cNvGrpSpPr/>
          <p:nvPr/>
        </p:nvGrpSpPr>
        <p:grpSpPr>
          <a:xfrm>
            <a:off x="12295958" y="2179155"/>
            <a:ext cx="219600" cy="216360"/>
            <a:chOff x="9088920" y="7125120"/>
            <a:chExt cx="219600" cy="216360"/>
          </a:xfrm>
        </p:grpSpPr>
        <p:sp>
          <p:nvSpPr>
            <p:cNvPr id="67" name="Freeform 22">
              <a:extLst>
                <a:ext uri="{FF2B5EF4-FFF2-40B4-BE49-F238E27FC236}">
                  <a16:creationId xmlns:a16="http://schemas.microsoft.com/office/drawing/2014/main" id="{387275C8-0DCA-A4C2-D6F7-9B9B194B3B60}"/>
                </a:ext>
              </a:extLst>
            </p:cNvPr>
            <p:cNvSpPr/>
            <p:nvPr/>
          </p:nvSpPr>
          <p:spPr>
            <a:xfrm>
              <a:off x="9088920" y="7125120"/>
              <a:ext cx="219600" cy="216360"/>
            </a:xfrm>
            <a:custGeom>
              <a:avLst/>
              <a:gdLst>
                <a:gd name="textAreaLeft" fmla="*/ 0 w 219600"/>
                <a:gd name="textAreaRight" fmla="*/ 219960 w 219600"/>
                <a:gd name="textAreaTop" fmla="*/ 0 h 216360"/>
                <a:gd name="textAreaBottom" fmla="*/ 216720 h 216360"/>
              </a:gdLst>
              <a:ahLst/>
              <a:cxnLst/>
              <a:rect l="textAreaLeft" t="textAreaTop" r="textAreaRight" b="textAreaBottom"/>
              <a:pathLst>
                <a:path w="238252" h="234696">
                  <a:moveTo>
                    <a:pt x="0" y="117348"/>
                  </a:moveTo>
                  <a:cubicBezTo>
                    <a:pt x="0" y="52578"/>
                    <a:pt x="53340" y="0"/>
                    <a:pt x="119126" y="0"/>
                  </a:cubicBezTo>
                  <a:cubicBezTo>
                    <a:pt x="184912" y="0"/>
                    <a:pt x="238252" y="52578"/>
                    <a:pt x="238252" y="117348"/>
                  </a:cubicBezTo>
                  <a:cubicBezTo>
                    <a:pt x="238252" y="182118"/>
                    <a:pt x="184912" y="234696"/>
                    <a:pt x="119126" y="234696"/>
                  </a:cubicBezTo>
                  <a:cubicBezTo>
                    <a:pt x="53340" y="234696"/>
                    <a:pt x="0" y="182118"/>
                    <a:pt x="0" y="117348"/>
                  </a:cubicBezTo>
                  <a:close/>
                </a:path>
              </a:pathLst>
            </a:custGeom>
            <a:solidFill>
              <a:srgbClr val="397D5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8" name="Group 18">
            <a:extLst>
              <a:ext uri="{FF2B5EF4-FFF2-40B4-BE49-F238E27FC236}">
                <a16:creationId xmlns:a16="http://schemas.microsoft.com/office/drawing/2014/main" id="{3B8D3A99-468E-E001-A307-13BC55B6261C}"/>
              </a:ext>
            </a:extLst>
          </p:cNvPr>
          <p:cNvGrpSpPr/>
          <p:nvPr/>
        </p:nvGrpSpPr>
        <p:grpSpPr>
          <a:xfrm>
            <a:off x="13569312" y="6125438"/>
            <a:ext cx="506880" cy="515520"/>
            <a:chOff x="8942760" y="6975360"/>
            <a:chExt cx="506880" cy="515520"/>
          </a:xfrm>
        </p:grpSpPr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0605322F-C0CC-9807-C2B1-99C201239AAF}"/>
                </a:ext>
              </a:extLst>
            </p:cNvPr>
            <p:cNvSpPr/>
            <p:nvPr/>
          </p:nvSpPr>
          <p:spPr>
            <a:xfrm>
              <a:off x="8977680" y="7010640"/>
              <a:ext cx="436320" cy="444960"/>
            </a:xfrm>
            <a:custGeom>
              <a:avLst/>
              <a:gdLst>
                <a:gd name="textAreaLeft" fmla="*/ 0 w 436320"/>
                <a:gd name="textAreaRight" fmla="*/ 436680 w 436320"/>
                <a:gd name="textAreaTop" fmla="*/ 0 h 444960"/>
                <a:gd name="textAreaBottom" fmla="*/ 445320 h 444960"/>
              </a:gdLst>
              <a:ahLst/>
              <a:cxnLst/>
              <a:rect l="textAreaLeft" t="textAreaTop" r="textAreaRight" b="textAreaBottom"/>
              <a:pathLst>
                <a:path w="473075" h="482473">
                  <a:moveTo>
                    <a:pt x="0" y="241300"/>
                  </a:moveTo>
                  <a:cubicBezTo>
                    <a:pt x="0" y="108077"/>
                    <a:pt x="105918" y="0"/>
                    <a:pt x="236601" y="0"/>
                  </a:cubicBezTo>
                  <a:cubicBezTo>
                    <a:pt x="367284" y="0"/>
                    <a:pt x="473075" y="108077"/>
                    <a:pt x="473075" y="241300"/>
                  </a:cubicBezTo>
                  <a:cubicBezTo>
                    <a:pt x="473075" y="374523"/>
                    <a:pt x="367157" y="482473"/>
                    <a:pt x="236601" y="482473"/>
                  </a:cubicBezTo>
                  <a:cubicBezTo>
                    <a:pt x="106045" y="482473"/>
                    <a:pt x="0" y="374523"/>
                    <a:pt x="0" y="24130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A28274A7-BE9F-AC49-2B8F-05A24F3D390B}"/>
                </a:ext>
              </a:extLst>
            </p:cNvPr>
            <p:cNvSpPr/>
            <p:nvPr/>
          </p:nvSpPr>
          <p:spPr>
            <a:xfrm>
              <a:off x="8942760" y="6975360"/>
              <a:ext cx="506880" cy="515520"/>
            </a:xfrm>
            <a:custGeom>
              <a:avLst/>
              <a:gdLst>
                <a:gd name="textAreaLeft" fmla="*/ 0 w 506880"/>
                <a:gd name="textAreaRight" fmla="*/ 507240 w 506880"/>
                <a:gd name="textAreaTop" fmla="*/ 0 h 515520"/>
                <a:gd name="textAreaBottom" fmla="*/ 515880 h 515520"/>
              </a:gdLst>
              <a:ahLst/>
              <a:cxnLst/>
              <a:rect l="textAreaLeft" t="textAreaTop" r="textAreaRight" b="textAreaBottom"/>
              <a:pathLst>
                <a:path w="549402" h="558800">
                  <a:moveTo>
                    <a:pt x="0" y="279400"/>
                  </a:moveTo>
                  <a:cubicBezTo>
                    <a:pt x="0" y="125730"/>
                    <a:pt x="122301" y="0"/>
                    <a:pt x="274701" y="0"/>
                  </a:cubicBezTo>
                  <a:lnTo>
                    <a:pt x="274701" y="38100"/>
                  </a:lnTo>
                  <a:lnTo>
                    <a:pt x="274701" y="0"/>
                  </a:lnTo>
                  <a:cubicBezTo>
                    <a:pt x="427101" y="0"/>
                    <a:pt x="549402" y="125730"/>
                    <a:pt x="549402" y="279400"/>
                  </a:cubicBezTo>
                  <a:lnTo>
                    <a:pt x="511302" y="279400"/>
                  </a:lnTo>
                  <a:lnTo>
                    <a:pt x="549402" y="279400"/>
                  </a:lnTo>
                  <a:cubicBezTo>
                    <a:pt x="549402" y="432943"/>
                    <a:pt x="427101" y="558800"/>
                    <a:pt x="274701" y="558800"/>
                  </a:cubicBezTo>
                  <a:lnTo>
                    <a:pt x="274701" y="520700"/>
                  </a:lnTo>
                  <a:lnTo>
                    <a:pt x="274701" y="558800"/>
                  </a:lnTo>
                  <a:cubicBezTo>
                    <a:pt x="122301" y="558673"/>
                    <a:pt x="0" y="432943"/>
                    <a:pt x="0" y="279400"/>
                  </a:cubicBezTo>
                  <a:lnTo>
                    <a:pt x="38100" y="279400"/>
                  </a:lnTo>
                  <a:lnTo>
                    <a:pt x="76200" y="279400"/>
                  </a:lnTo>
                  <a:lnTo>
                    <a:pt x="38100" y="279400"/>
                  </a:lnTo>
                  <a:lnTo>
                    <a:pt x="0" y="279400"/>
                  </a:lnTo>
                  <a:moveTo>
                    <a:pt x="76327" y="279400"/>
                  </a:moveTo>
                  <a:cubicBezTo>
                    <a:pt x="76327" y="300482"/>
                    <a:pt x="59182" y="317500"/>
                    <a:pt x="38227" y="317500"/>
                  </a:cubicBezTo>
                  <a:cubicBezTo>
                    <a:pt x="17272" y="317500"/>
                    <a:pt x="127" y="300355"/>
                    <a:pt x="127" y="279400"/>
                  </a:cubicBezTo>
                  <a:cubicBezTo>
                    <a:pt x="127" y="258445"/>
                    <a:pt x="17272" y="241300"/>
                    <a:pt x="38227" y="241300"/>
                  </a:cubicBezTo>
                  <a:cubicBezTo>
                    <a:pt x="59182" y="241300"/>
                    <a:pt x="76327" y="258445"/>
                    <a:pt x="76327" y="279400"/>
                  </a:cubicBezTo>
                  <a:cubicBezTo>
                    <a:pt x="76327" y="392303"/>
                    <a:pt x="165862" y="482473"/>
                    <a:pt x="274701" y="482473"/>
                  </a:cubicBezTo>
                  <a:cubicBezTo>
                    <a:pt x="383540" y="482473"/>
                    <a:pt x="473075" y="392176"/>
                    <a:pt x="473075" y="279400"/>
                  </a:cubicBezTo>
                  <a:cubicBezTo>
                    <a:pt x="473075" y="166624"/>
                    <a:pt x="383540" y="76327"/>
                    <a:pt x="274701" y="76327"/>
                  </a:cubicBezTo>
                  <a:lnTo>
                    <a:pt x="274701" y="38100"/>
                  </a:lnTo>
                  <a:lnTo>
                    <a:pt x="274701" y="76200"/>
                  </a:lnTo>
                  <a:cubicBezTo>
                    <a:pt x="165862" y="76327"/>
                    <a:pt x="76327" y="166497"/>
                    <a:pt x="76327" y="279400"/>
                  </a:cubicBezTo>
                  <a:close/>
                </a:path>
              </a:pathLst>
            </a:custGeom>
            <a:solidFill>
              <a:srgbClr val="397D5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1" name="Group 21">
            <a:extLst>
              <a:ext uri="{FF2B5EF4-FFF2-40B4-BE49-F238E27FC236}">
                <a16:creationId xmlns:a16="http://schemas.microsoft.com/office/drawing/2014/main" id="{D9E00CE5-7C45-A7D4-D514-1779DDD46E91}"/>
              </a:ext>
            </a:extLst>
          </p:cNvPr>
          <p:cNvGrpSpPr/>
          <p:nvPr/>
        </p:nvGrpSpPr>
        <p:grpSpPr>
          <a:xfrm>
            <a:off x="13715472" y="6275198"/>
            <a:ext cx="219600" cy="216360"/>
            <a:chOff x="9088920" y="7125120"/>
            <a:chExt cx="219600" cy="216360"/>
          </a:xfrm>
        </p:grpSpPr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386CACC6-8E41-E5C2-DA78-8CE42EC663B0}"/>
                </a:ext>
              </a:extLst>
            </p:cNvPr>
            <p:cNvSpPr/>
            <p:nvPr/>
          </p:nvSpPr>
          <p:spPr>
            <a:xfrm>
              <a:off x="9088920" y="7125120"/>
              <a:ext cx="219600" cy="216360"/>
            </a:xfrm>
            <a:custGeom>
              <a:avLst/>
              <a:gdLst>
                <a:gd name="textAreaLeft" fmla="*/ 0 w 219600"/>
                <a:gd name="textAreaRight" fmla="*/ 219960 w 219600"/>
                <a:gd name="textAreaTop" fmla="*/ 0 h 216360"/>
                <a:gd name="textAreaBottom" fmla="*/ 216720 h 216360"/>
              </a:gdLst>
              <a:ahLst/>
              <a:cxnLst/>
              <a:rect l="textAreaLeft" t="textAreaTop" r="textAreaRight" b="textAreaBottom"/>
              <a:pathLst>
                <a:path w="238252" h="234696">
                  <a:moveTo>
                    <a:pt x="0" y="117348"/>
                  </a:moveTo>
                  <a:cubicBezTo>
                    <a:pt x="0" y="52578"/>
                    <a:pt x="53340" y="0"/>
                    <a:pt x="119126" y="0"/>
                  </a:cubicBezTo>
                  <a:cubicBezTo>
                    <a:pt x="184912" y="0"/>
                    <a:pt x="238252" y="52578"/>
                    <a:pt x="238252" y="117348"/>
                  </a:cubicBezTo>
                  <a:cubicBezTo>
                    <a:pt x="238252" y="182118"/>
                    <a:pt x="184912" y="234696"/>
                    <a:pt x="119126" y="234696"/>
                  </a:cubicBezTo>
                  <a:cubicBezTo>
                    <a:pt x="53340" y="234696"/>
                    <a:pt x="0" y="182118"/>
                    <a:pt x="0" y="117348"/>
                  </a:cubicBezTo>
                  <a:close/>
                </a:path>
              </a:pathLst>
            </a:custGeom>
            <a:solidFill>
              <a:srgbClr val="397D5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3" name="Group 18">
            <a:extLst>
              <a:ext uri="{FF2B5EF4-FFF2-40B4-BE49-F238E27FC236}">
                <a16:creationId xmlns:a16="http://schemas.microsoft.com/office/drawing/2014/main" id="{2F29D5FC-9316-46F9-4544-5BD40882A73B}"/>
              </a:ext>
            </a:extLst>
          </p:cNvPr>
          <p:cNvGrpSpPr/>
          <p:nvPr/>
        </p:nvGrpSpPr>
        <p:grpSpPr>
          <a:xfrm>
            <a:off x="11221074" y="4364980"/>
            <a:ext cx="506880" cy="515520"/>
            <a:chOff x="8942760" y="6975360"/>
            <a:chExt cx="506880" cy="515520"/>
          </a:xfrm>
        </p:grpSpPr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01739216-170D-073F-6D9C-2F31A66703B7}"/>
                </a:ext>
              </a:extLst>
            </p:cNvPr>
            <p:cNvSpPr/>
            <p:nvPr/>
          </p:nvSpPr>
          <p:spPr>
            <a:xfrm>
              <a:off x="8977680" y="7010640"/>
              <a:ext cx="436320" cy="444960"/>
            </a:xfrm>
            <a:custGeom>
              <a:avLst/>
              <a:gdLst>
                <a:gd name="textAreaLeft" fmla="*/ 0 w 436320"/>
                <a:gd name="textAreaRight" fmla="*/ 436680 w 436320"/>
                <a:gd name="textAreaTop" fmla="*/ 0 h 444960"/>
                <a:gd name="textAreaBottom" fmla="*/ 445320 h 444960"/>
              </a:gdLst>
              <a:ahLst/>
              <a:cxnLst/>
              <a:rect l="textAreaLeft" t="textAreaTop" r="textAreaRight" b="textAreaBottom"/>
              <a:pathLst>
                <a:path w="473075" h="482473">
                  <a:moveTo>
                    <a:pt x="0" y="241300"/>
                  </a:moveTo>
                  <a:cubicBezTo>
                    <a:pt x="0" y="108077"/>
                    <a:pt x="105918" y="0"/>
                    <a:pt x="236601" y="0"/>
                  </a:cubicBezTo>
                  <a:cubicBezTo>
                    <a:pt x="367284" y="0"/>
                    <a:pt x="473075" y="108077"/>
                    <a:pt x="473075" y="241300"/>
                  </a:cubicBezTo>
                  <a:cubicBezTo>
                    <a:pt x="473075" y="374523"/>
                    <a:pt x="367157" y="482473"/>
                    <a:pt x="236601" y="482473"/>
                  </a:cubicBezTo>
                  <a:cubicBezTo>
                    <a:pt x="106045" y="482473"/>
                    <a:pt x="0" y="374523"/>
                    <a:pt x="0" y="24130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1ED1E92D-5202-1EB6-306B-8CE30905AEC2}"/>
                </a:ext>
              </a:extLst>
            </p:cNvPr>
            <p:cNvSpPr/>
            <p:nvPr/>
          </p:nvSpPr>
          <p:spPr>
            <a:xfrm>
              <a:off x="8942760" y="6975360"/>
              <a:ext cx="506880" cy="515520"/>
            </a:xfrm>
            <a:custGeom>
              <a:avLst/>
              <a:gdLst>
                <a:gd name="textAreaLeft" fmla="*/ 0 w 506880"/>
                <a:gd name="textAreaRight" fmla="*/ 507240 w 506880"/>
                <a:gd name="textAreaTop" fmla="*/ 0 h 515520"/>
                <a:gd name="textAreaBottom" fmla="*/ 515880 h 515520"/>
              </a:gdLst>
              <a:ahLst/>
              <a:cxnLst/>
              <a:rect l="textAreaLeft" t="textAreaTop" r="textAreaRight" b="textAreaBottom"/>
              <a:pathLst>
                <a:path w="549402" h="558800">
                  <a:moveTo>
                    <a:pt x="0" y="279400"/>
                  </a:moveTo>
                  <a:cubicBezTo>
                    <a:pt x="0" y="125730"/>
                    <a:pt x="122301" y="0"/>
                    <a:pt x="274701" y="0"/>
                  </a:cubicBezTo>
                  <a:lnTo>
                    <a:pt x="274701" y="38100"/>
                  </a:lnTo>
                  <a:lnTo>
                    <a:pt x="274701" y="0"/>
                  </a:lnTo>
                  <a:cubicBezTo>
                    <a:pt x="427101" y="0"/>
                    <a:pt x="549402" y="125730"/>
                    <a:pt x="549402" y="279400"/>
                  </a:cubicBezTo>
                  <a:lnTo>
                    <a:pt x="511302" y="279400"/>
                  </a:lnTo>
                  <a:lnTo>
                    <a:pt x="549402" y="279400"/>
                  </a:lnTo>
                  <a:cubicBezTo>
                    <a:pt x="549402" y="432943"/>
                    <a:pt x="427101" y="558800"/>
                    <a:pt x="274701" y="558800"/>
                  </a:cubicBezTo>
                  <a:lnTo>
                    <a:pt x="274701" y="520700"/>
                  </a:lnTo>
                  <a:lnTo>
                    <a:pt x="274701" y="558800"/>
                  </a:lnTo>
                  <a:cubicBezTo>
                    <a:pt x="122301" y="558673"/>
                    <a:pt x="0" y="432943"/>
                    <a:pt x="0" y="279400"/>
                  </a:cubicBezTo>
                  <a:lnTo>
                    <a:pt x="38100" y="279400"/>
                  </a:lnTo>
                  <a:lnTo>
                    <a:pt x="76200" y="279400"/>
                  </a:lnTo>
                  <a:lnTo>
                    <a:pt x="38100" y="279400"/>
                  </a:lnTo>
                  <a:lnTo>
                    <a:pt x="0" y="279400"/>
                  </a:lnTo>
                  <a:moveTo>
                    <a:pt x="76327" y="279400"/>
                  </a:moveTo>
                  <a:cubicBezTo>
                    <a:pt x="76327" y="300482"/>
                    <a:pt x="59182" y="317500"/>
                    <a:pt x="38227" y="317500"/>
                  </a:cubicBezTo>
                  <a:cubicBezTo>
                    <a:pt x="17272" y="317500"/>
                    <a:pt x="127" y="300355"/>
                    <a:pt x="127" y="279400"/>
                  </a:cubicBezTo>
                  <a:cubicBezTo>
                    <a:pt x="127" y="258445"/>
                    <a:pt x="17272" y="241300"/>
                    <a:pt x="38227" y="241300"/>
                  </a:cubicBezTo>
                  <a:cubicBezTo>
                    <a:pt x="59182" y="241300"/>
                    <a:pt x="76327" y="258445"/>
                    <a:pt x="76327" y="279400"/>
                  </a:cubicBezTo>
                  <a:cubicBezTo>
                    <a:pt x="76327" y="392303"/>
                    <a:pt x="165862" y="482473"/>
                    <a:pt x="274701" y="482473"/>
                  </a:cubicBezTo>
                  <a:cubicBezTo>
                    <a:pt x="383540" y="482473"/>
                    <a:pt x="473075" y="392176"/>
                    <a:pt x="473075" y="279400"/>
                  </a:cubicBezTo>
                  <a:cubicBezTo>
                    <a:pt x="473075" y="166624"/>
                    <a:pt x="383540" y="76327"/>
                    <a:pt x="274701" y="76327"/>
                  </a:cubicBezTo>
                  <a:lnTo>
                    <a:pt x="274701" y="38100"/>
                  </a:lnTo>
                  <a:lnTo>
                    <a:pt x="274701" y="76200"/>
                  </a:lnTo>
                  <a:cubicBezTo>
                    <a:pt x="165862" y="76327"/>
                    <a:pt x="76327" y="166497"/>
                    <a:pt x="76327" y="279400"/>
                  </a:cubicBezTo>
                  <a:close/>
                </a:path>
              </a:pathLst>
            </a:custGeom>
            <a:solidFill>
              <a:srgbClr val="397D5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6" name="Group 21">
            <a:extLst>
              <a:ext uri="{FF2B5EF4-FFF2-40B4-BE49-F238E27FC236}">
                <a16:creationId xmlns:a16="http://schemas.microsoft.com/office/drawing/2014/main" id="{96BB29E8-B0B9-7C2E-D965-224EC828111A}"/>
              </a:ext>
            </a:extLst>
          </p:cNvPr>
          <p:cNvGrpSpPr/>
          <p:nvPr/>
        </p:nvGrpSpPr>
        <p:grpSpPr>
          <a:xfrm>
            <a:off x="11367234" y="4514740"/>
            <a:ext cx="219600" cy="216360"/>
            <a:chOff x="9088920" y="7125120"/>
            <a:chExt cx="219600" cy="216360"/>
          </a:xfrm>
        </p:grpSpPr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6FB9CA0E-04EB-CF96-4B07-AE2FBE9F1DD4}"/>
                </a:ext>
              </a:extLst>
            </p:cNvPr>
            <p:cNvSpPr/>
            <p:nvPr/>
          </p:nvSpPr>
          <p:spPr>
            <a:xfrm>
              <a:off x="9088920" y="7125120"/>
              <a:ext cx="219600" cy="216360"/>
            </a:xfrm>
            <a:custGeom>
              <a:avLst/>
              <a:gdLst>
                <a:gd name="textAreaLeft" fmla="*/ 0 w 219600"/>
                <a:gd name="textAreaRight" fmla="*/ 219960 w 219600"/>
                <a:gd name="textAreaTop" fmla="*/ 0 h 216360"/>
                <a:gd name="textAreaBottom" fmla="*/ 216720 h 216360"/>
              </a:gdLst>
              <a:ahLst/>
              <a:cxnLst/>
              <a:rect l="textAreaLeft" t="textAreaTop" r="textAreaRight" b="textAreaBottom"/>
              <a:pathLst>
                <a:path w="238252" h="234696">
                  <a:moveTo>
                    <a:pt x="0" y="117348"/>
                  </a:moveTo>
                  <a:cubicBezTo>
                    <a:pt x="0" y="52578"/>
                    <a:pt x="53340" y="0"/>
                    <a:pt x="119126" y="0"/>
                  </a:cubicBezTo>
                  <a:cubicBezTo>
                    <a:pt x="184912" y="0"/>
                    <a:pt x="238252" y="52578"/>
                    <a:pt x="238252" y="117348"/>
                  </a:cubicBezTo>
                  <a:cubicBezTo>
                    <a:pt x="238252" y="182118"/>
                    <a:pt x="184912" y="234696"/>
                    <a:pt x="119126" y="234696"/>
                  </a:cubicBezTo>
                  <a:cubicBezTo>
                    <a:pt x="53340" y="234696"/>
                    <a:pt x="0" y="182118"/>
                    <a:pt x="0" y="117348"/>
                  </a:cubicBezTo>
                  <a:close/>
                </a:path>
              </a:pathLst>
            </a:custGeom>
            <a:solidFill>
              <a:srgbClr val="397D5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8" name="Group 16">
            <a:extLst>
              <a:ext uri="{FF2B5EF4-FFF2-40B4-BE49-F238E27FC236}">
                <a16:creationId xmlns:a16="http://schemas.microsoft.com/office/drawing/2014/main" id="{A4AAC542-72DD-10EF-F39F-CBA4DD846AC0}"/>
              </a:ext>
            </a:extLst>
          </p:cNvPr>
          <p:cNvGrpSpPr/>
          <p:nvPr/>
        </p:nvGrpSpPr>
        <p:grpSpPr>
          <a:xfrm>
            <a:off x="8777025" y="4165238"/>
            <a:ext cx="2224080" cy="2217960"/>
            <a:chOff x="6562800" y="7039800"/>
            <a:chExt cx="2224080" cy="2217960"/>
          </a:xfrm>
          <a:solidFill>
            <a:srgbClr val="92D050"/>
          </a:solidFill>
        </p:grpSpPr>
        <p:sp>
          <p:nvSpPr>
            <p:cNvPr id="79" name="Freeform 17">
              <a:extLst>
                <a:ext uri="{FF2B5EF4-FFF2-40B4-BE49-F238E27FC236}">
                  <a16:creationId xmlns:a16="http://schemas.microsoft.com/office/drawing/2014/main" id="{7EDA4417-95FF-E0BD-E7D4-DD240A9FA7A9}"/>
                </a:ext>
              </a:extLst>
            </p:cNvPr>
            <p:cNvSpPr/>
            <p:nvPr/>
          </p:nvSpPr>
          <p:spPr>
            <a:xfrm>
              <a:off x="6562800" y="7039800"/>
              <a:ext cx="2224080" cy="2217960"/>
            </a:xfrm>
            <a:custGeom>
              <a:avLst/>
              <a:gdLst>
                <a:gd name="textAreaLeft" fmla="*/ 0 w 2224080"/>
                <a:gd name="textAreaRight" fmla="*/ 2224440 w 2224080"/>
                <a:gd name="textAreaTop" fmla="*/ 0 h 2217960"/>
                <a:gd name="textAreaBottom" fmla="*/ 2218320 h 2217960"/>
              </a:gdLst>
              <a:ahLst/>
              <a:cxnLst/>
              <a:rect l="textAreaLeft" t="textAreaTop" r="textAreaRight" b="textAreaBottom"/>
              <a:pathLst>
                <a:path w="2409952" h="2403348">
                  <a:moveTo>
                    <a:pt x="0" y="1201674"/>
                  </a:moveTo>
                  <a:cubicBezTo>
                    <a:pt x="0" y="537972"/>
                    <a:pt x="539496" y="0"/>
                    <a:pt x="1204976" y="0"/>
                  </a:cubicBezTo>
                  <a:cubicBezTo>
                    <a:pt x="1870456" y="0"/>
                    <a:pt x="2409952" y="537972"/>
                    <a:pt x="2409952" y="1201674"/>
                  </a:cubicBezTo>
                  <a:cubicBezTo>
                    <a:pt x="2409952" y="1865376"/>
                    <a:pt x="1870456" y="2403348"/>
                    <a:pt x="1204976" y="2403348"/>
                  </a:cubicBezTo>
                  <a:cubicBezTo>
                    <a:pt x="539496" y="2403348"/>
                    <a:pt x="0" y="1865376"/>
                    <a:pt x="0" y="1201674"/>
                  </a:cubicBezTo>
                  <a:close/>
                </a:path>
              </a:pathLst>
            </a:custGeom>
            <a:grp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/>
              <a:endParaRPr lang="en-US" sz="2000" b="1" strike="noStrike" spc="-1" dirty="0">
                <a:solidFill>
                  <a:srgbClr val="1C5739"/>
                </a:solidFill>
                <a:latin typeface="Arial"/>
              </a:endParaRPr>
            </a:p>
            <a:p>
              <a:pPr algn="ctr"/>
              <a:r>
                <a:rPr lang="en-US" sz="2000" b="1" strike="noStrike" spc="-1" dirty="0">
                  <a:solidFill>
                    <a:srgbClr val="1C5739"/>
                  </a:solidFill>
                  <a:latin typeface="Arial"/>
                </a:rPr>
                <a:t>2.</a:t>
              </a:r>
            </a:p>
            <a:p>
              <a:pPr algn="ctr"/>
              <a:r>
                <a:rPr lang="en-US" sz="2000" b="1" spc="-1" dirty="0" err="1">
                  <a:solidFill>
                    <a:srgbClr val="1C5739"/>
                  </a:solidFill>
                  <a:latin typeface="Arial"/>
                </a:rPr>
                <a:t>Proprosi</a:t>
              </a:r>
              <a:r>
                <a:rPr lang="en-US" sz="2000" b="1" spc="-1" dirty="0">
                  <a:solidFill>
                    <a:srgbClr val="1C5739"/>
                  </a:solidFill>
                  <a:latin typeface="Arial"/>
                </a:rPr>
                <a:t> </a:t>
              </a:r>
              <a:r>
                <a:rPr lang="en-US" sz="2000" b="1" spc="-1" dirty="0" err="1">
                  <a:solidFill>
                    <a:srgbClr val="1C5739"/>
                  </a:solidFill>
                  <a:latin typeface="Arial"/>
                </a:rPr>
                <a:t>jumlah</a:t>
              </a:r>
              <a:r>
                <a:rPr lang="en-US" sz="2000" b="1" spc="-1" dirty="0">
                  <a:solidFill>
                    <a:srgbClr val="1C5739"/>
                  </a:solidFill>
                  <a:latin typeface="Arial"/>
                </a:rPr>
                <a:t> data orang </a:t>
              </a:r>
              <a:r>
                <a:rPr lang="en-US" sz="2000" b="1" spc="-1" dirty="0" err="1">
                  <a:solidFill>
                    <a:srgbClr val="1C5739"/>
                  </a:solidFill>
                  <a:latin typeface="Arial"/>
                </a:rPr>
                <a:t>tiap</a:t>
              </a:r>
              <a:r>
                <a:rPr lang="en-US" sz="2000" b="1" spc="-1" dirty="0">
                  <a:solidFill>
                    <a:srgbClr val="1C5739"/>
                  </a:solidFill>
                  <a:latin typeface="Arial"/>
                </a:rPr>
                <a:t> region </a:t>
              </a:r>
              <a:r>
                <a:rPr lang="en-US" sz="2000" b="1" spc="-1" dirty="0" err="1">
                  <a:solidFill>
                    <a:srgbClr val="1C5739"/>
                  </a:solidFill>
                  <a:latin typeface="Arial"/>
                </a:rPr>
                <a:t>tidak</a:t>
              </a:r>
              <a:r>
                <a:rPr lang="en-US" sz="2000" b="1" spc="-1" dirty="0">
                  <a:solidFill>
                    <a:srgbClr val="1C5739"/>
                  </a:solidFill>
                  <a:latin typeface="Arial"/>
                </a:rPr>
                <a:t> </a:t>
              </a:r>
              <a:r>
                <a:rPr lang="en-US" sz="2000" b="1" spc="-1" dirty="0" err="1">
                  <a:solidFill>
                    <a:srgbClr val="1C5739"/>
                  </a:solidFill>
                  <a:latin typeface="Arial"/>
                </a:rPr>
                <a:t>sama</a:t>
              </a:r>
              <a:endParaRPr lang="en-US" sz="2000" b="1" strike="noStrike" spc="-1" dirty="0">
                <a:solidFill>
                  <a:srgbClr val="1C5739"/>
                </a:solidFill>
                <a:latin typeface="Arial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6133C87-54AC-5B21-7BD4-35A086BE8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60" y="2542801"/>
            <a:ext cx="3756315" cy="1042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80D91E-7383-058B-4D4C-4A11FF2C0F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274" y="4449765"/>
            <a:ext cx="4181569" cy="14805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6CD0FE-6308-45A1-A355-E205C3B0A6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559" y="6695612"/>
            <a:ext cx="4155467" cy="11049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7BC7DE-956A-9779-38D2-B455A55BD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559" y="8899568"/>
            <a:ext cx="3251447" cy="9309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52DDEDC-1C23-D86E-2E0F-91C2313E95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7404" y="8876541"/>
            <a:ext cx="3246618" cy="95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73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Box 24"/>
          <p:cNvSpPr/>
          <p:nvPr/>
        </p:nvSpPr>
        <p:spPr>
          <a:xfrm>
            <a:off x="1161802" y="1070543"/>
            <a:ext cx="10621487" cy="77450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>
              <a:lnSpc>
                <a:spcPts val="5862"/>
              </a:lnSpc>
              <a:tabLst>
                <a:tab pos="0" algn="l"/>
              </a:tabLst>
            </a:pPr>
            <a:r>
              <a:rPr lang="en-US" sz="6300" b="0" strike="noStrike" spc="205" dirty="0">
                <a:solidFill>
                  <a:srgbClr val="040506"/>
                </a:solidFill>
                <a:latin typeface="Codec Pro ExtraBold"/>
              </a:rPr>
              <a:t>Analisa Variable </a:t>
            </a:r>
            <a:r>
              <a:rPr lang="en-US" sz="6300" b="0" strike="noStrike" spc="205" dirty="0" err="1">
                <a:solidFill>
                  <a:srgbClr val="040506"/>
                </a:solidFill>
                <a:latin typeface="Codec Pro ExtraBold"/>
              </a:rPr>
              <a:t>Kontinu</a:t>
            </a:r>
            <a:endParaRPr lang="en-US" sz="6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TextBox 31"/>
          <p:cNvSpPr/>
          <p:nvPr/>
        </p:nvSpPr>
        <p:spPr>
          <a:xfrm>
            <a:off x="3850459" y="7450566"/>
            <a:ext cx="10587081" cy="15935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Dari table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hasil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analisis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diatas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dapat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disimpulkan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bahwa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lebih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mungkin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untuk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orang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dengan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BMI &gt;25 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mendapatkan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tagihan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&gt; 16,700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yaitu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sebesar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0.847 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atau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sekitar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84%</a:t>
            </a:r>
          </a:p>
        </p:txBody>
      </p:sp>
      <p:sp>
        <p:nvSpPr>
          <p:cNvPr id="320" name="Freeform 33"/>
          <p:cNvSpPr/>
          <p:nvPr/>
        </p:nvSpPr>
        <p:spPr>
          <a:xfrm rot="10800000">
            <a:off x="10183091" y="-359831"/>
            <a:ext cx="8104909" cy="2511720"/>
          </a:xfrm>
          <a:custGeom>
            <a:avLst/>
            <a:gdLst>
              <a:gd name="textAreaLeft" fmla="*/ 0 w 8743680"/>
              <a:gd name="textAreaRight" fmla="*/ 8744040 w 8743680"/>
              <a:gd name="textAreaTop" fmla="*/ 0 h 2511720"/>
              <a:gd name="textAreaBottom" fmla="*/ 2512080 h 2511720"/>
            </a:gdLst>
            <a:ahLst/>
            <a:cxnLst/>
            <a:rect l="textAreaLeft" t="textAreaTop" r="textAreaRight" b="textAreaBottom"/>
            <a:pathLst>
              <a:path w="8744064" h="2511931">
                <a:moveTo>
                  <a:pt x="0" y="0"/>
                </a:moveTo>
                <a:lnTo>
                  <a:pt x="8744064" y="0"/>
                </a:lnTo>
                <a:lnTo>
                  <a:pt x="8744064" y="2511931"/>
                </a:lnTo>
                <a:lnTo>
                  <a:pt x="0" y="251193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954837-83B8-096C-2D98-36D19A8CD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459" y="3684345"/>
            <a:ext cx="10587082" cy="34757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E4001C-C66B-BDFB-E708-3D886A5BEBED}"/>
              </a:ext>
            </a:extLst>
          </p:cNvPr>
          <p:cNvSpPr txBox="1"/>
          <p:nvPr/>
        </p:nvSpPr>
        <p:spPr>
          <a:xfrm>
            <a:off x="872836" y="1733992"/>
            <a:ext cx="9144000" cy="40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571"/>
              </a:lnSpc>
              <a:tabLst>
                <a:tab pos="0" algn="l"/>
              </a:tabLst>
            </a:pPr>
            <a:r>
              <a:rPr lang="en-US" sz="1800" b="0" strike="noStrike" spc="180" dirty="0">
                <a:solidFill>
                  <a:srgbClr val="231F20"/>
                </a:solidFill>
                <a:latin typeface="Open Sauce"/>
              </a:rPr>
              <a:t>Dari 1338 row data </a:t>
            </a:r>
            <a:r>
              <a:rPr lang="en-US" sz="1800" b="0" strike="noStrike" spc="180" dirty="0" err="1">
                <a:solidFill>
                  <a:srgbClr val="231F20"/>
                </a:solidFill>
                <a:latin typeface="Open Sauce"/>
              </a:rPr>
              <a:t>dilakukan</a:t>
            </a:r>
            <a:r>
              <a:rPr lang="en-US" sz="1800" b="0" strike="noStrike" spc="180" dirty="0">
                <a:solidFill>
                  <a:srgbClr val="231F20"/>
                </a:solidFill>
                <a:latin typeface="Open Sauce"/>
              </a:rPr>
              <a:t> </a:t>
            </a:r>
            <a:r>
              <a:rPr lang="en-US" sz="1800" b="0" strike="noStrike" spc="180" dirty="0" err="1">
                <a:solidFill>
                  <a:srgbClr val="231F20"/>
                </a:solidFill>
                <a:latin typeface="Open Sauce"/>
              </a:rPr>
              <a:t>analisis</a:t>
            </a:r>
            <a:r>
              <a:rPr lang="en-US" sz="1800" b="0" strike="noStrike" spc="180" dirty="0">
                <a:solidFill>
                  <a:srgbClr val="231F20"/>
                </a:solidFill>
                <a:latin typeface="Open Sauce"/>
              </a:rPr>
              <a:t> variable </a:t>
            </a:r>
            <a:r>
              <a:rPr lang="en-US" sz="1800" b="0" strike="noStrike" spc="180" dirty="0" err="1">
                <a:solidFill>
                  <a:srgbClr val="231F20"/>
                </a:solidFill>
                <a:latin typeface="Open Sauce"/>
              </a:rPr>
              <a:t>kontinu</a:t>
            </a:r>
            <a:r>
              <a:rPr lang="en-US" sz="1800" b="0" strike="noStrike" spc="180" dirty="0">
                <a:solidFill>
                  <a:srgbClr val="231F20"/>
                </a:solidFill>
                <a:latin typeface="Open Sauce"/>
              </a:rPr>
              <a:t>  google spreadsheet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TextBox 24">
            <a:extLst>
              <a:ext uri="{FF2B5EF4-FFF2-40B4-BE49-F238E27FC236}">
                <a16:creationId xmlns:a16="http://schemas.microsoft.com/office/drawing/2014/main" id="{FB63F6C3-50D3-495E-136F-3E5A22BF2F45}"/>
              </a:ext>
            </a:extLst>
          </p:cNvPr>
          <p:cNvSpPr/>
          <p:nvPr/>
        </p:nvSpPr>
        <p:spPr>
          <a:xfrm>
            <a:off x="3850460" y="2784774"/>
            <a:ext cx="10587080" cy="66601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algn="ctr">
              <a:lnSpc>
                <a:spcPts val="5862"/>
              </a:lnSpc>
              <a:tabLst>
                <a:tab pos="0" algn="l"/>
              </a:tabLst>
            </a:pPr>
            <a:r>
              <a:rPr lang="en-US" sz="3000" spc="205" dirty="0" err="1">
                <a:solidFill>
                  <a:srgbClr val="040506"/>
                </a:solidFill>
                <a:latin typeface="Codec Pro ExtraBold"/>
              </a:rPr>
              <a:t>Peluang</a:t>
            </a:r>
            <a:r>
              <a:rPr lang="en-US" sz="3000" spc="205" dirty="0">
                <a:solidFill>
                  <a:srgbClr val="040506"/>
                </a:solidFill>
                <a:latin typeface="Codec Pro ExtraBold"/>
              </a:rPr>
              <a:t> </a:t>
            </a:r>
            <a:r>
              <a:rPr lang="en-US" sz="3000" spc="205" dirty="0" err="1">
                <a:solidFill>
                  <a:srgbClr val="040506"/>
                </a:solidFill>
                <a:latin typeface="Codec Pro ExtraBold"/>
              </a:rPr>
              <a:t>Tagihan</a:t>
            </a:r>
            <a:r>
              <a:rPr lang="en-US" sz="3000" spc="205" dirty="0">
                <a:solidFill>
                  <a:srgbClr val="040506"/>
                </a:solidFill>
                <a:latin typeface="Codec Pro ExtraBold"/>
              </a:rPr>
              <a:t> &gt; 16,700 </a:t>
            </a:r>
            <a:r>
              <a:rPr lang="en-US" sz="3000" spc="205" dirty="0" err="1">
                <a:solidFill>
                  <a:srgbClr val="040506"/>
                </a:solidFill>
                <a:latin typeface="Codec Pro ExtraBold"/>
              </a:rPr>
              <a:t>jika</a:t>
            </a:r>
            <a:r>
              <a:rPr lang="en-US" sz="3000" spc="205" dirty="0">
                <a:solidFill>
                  <a:srgbClr val="040506"/>
                </a:solidFill>
                <a:latin typeface="Codec Pro ExtraBold"/>
              </a:rPr>
              <a:t> BMI &gt;25 </a:t>
            </a:r>
            <a:r>
              <a:rPr lang="en-US" sz="3000" spc="205" dirty="0" err="1">
                <a:solidFill>
                  <a:srgbClr val="040506"/>
                </a:solidFill>
                <a:latin typeface="Codec Pro ExtraBold"/>
              </a:rPr>
              <a:t>atau</a:t>
            </a:r>
            <a:r>
              <a:rPr lang="en-US" sz="3000" spc="205" dirty="0">
                <a:solidFill>
                  <a:srgbClr val="040506"/>
                </a:solidFill>
                <a:latin typeface="Codec Pro ExtraBold"/>
              </a:rPr>
              <a:t> BMI &lt;25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3434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Box 24"/>
          <p:cNvSpPr/>
          <p:nvPr/>
        </p:nvSpPr>
        <p:spPr>
          <a:xfrm>
            <a:off x="1161803" y="1093562"/>
            <a:ext cx="10621487" cy="77450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>
              <a:lnSpc>
                <a:spcPts val="5862"/>
              </a:lnSpc>
              <a:tabLst>
                <a:tab pos="0" algn="l"/>
              </a:tabLst>
            </a:pPr>
            <a:r>
              <a:rPr lang="en-US" sz="6300" b="0" strike="noStrike" spc="205" dirty="0">
                <a:solidFill>
                  <a:srgbClr val="040506"/>
                </a:solidFill>
                <a:latin typeface="Codec Pro ExtraBold"/>
              </a:rPr>
              <a:t>Analisa Variable </a:t>
            </a:r>
            <a:r>
              <a:rPr lang="en-US" sz="6300" b="0" strike="noStrike" spc="205" dirty="0" err="1">
                <a:solidFill>
                  <a:srgbClr val="040506"/>
                </a:solidFill>
                <a:latin typeface="Codec Pro ExtraBold"/>
              </a:rPr>
              <a:t>Kontinu</a:t>
            </a:r>
            <a:endParaRPr lang="en-US" sz="6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TextBox 31"/>
          <p:cNvSpPr/>
          <p:nvPr/>
        </p:nvSpPr>
        <p:spPr>
          <a:xfrm>
            <a:off x="3425150" y="7180402"/>
            <a:ext cx="11181403" cy="15935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Dari table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hasil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analisis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diatas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dapat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disimpulkan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bahwa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lebih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mungkin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bahwa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seseorang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perokok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yang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memilki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 BMI &gt;25  dan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mendapatkan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tagihan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&gt; 16,700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dibandingkan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perokok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Freeform 33"/>
          <p:cNvSpPr/>
          <p:nvPr/>
        </p:nvSpPr>
        <p:spPr>
          <a:xfrm rot="10800000">
            <a:off x="10183091" y="-359831"/>
            <a:ext cx="8104909" cy="2511720"/>
          </a:xfrm>
          <a:custGeom>
            <a:avLst/>
            <a:gdLst>
              <a:gd name="textAreaLeft" fmla="*/ 0 w 8743680"/>
              <a:gd name="textAreaRight" fmla="*/ 8744040 w 8743680"/>
              <a:gd name="textAreaTop" fmla="*/ 0 h 2511720"/>
              <a:gd name="textAreaBottom" fmla="*/ 2512080 h 2511720"/>
            </a:gdLst>
            <a:ahLst/>
            <a:cxnLst/>
            <a:rect l="textAreaLeft" t="textAreaTop" r="textAreaRight" b="textAreaBottom"/>
            <a:pathLst>
              <a:path w="8744064" h="2511931">
                <a:moveTo>
                  <a:pt x="0" y="0"/>
                </a:moveTo>
                <a:lnTo>
                  <a:pt x="8744064" y="0"/>
                </a:lnTo>
                <a:lnTo>
                  <a:pt x="8744064" y="2511931"/>
                </a:lnTo>
                <a:lnTo>
                  <a:pt x="0" y="251193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E4001C-C66B-BDFB-E708-3D886A5BEBED}"/>
              </a:ext>
            </a:extLst>
          </p:cNvPr>
          <p:cNvSpPr txBox="1"/>
          <p:nvPr/>
        </p:nvSpPr>
        <p:spPr>
          <a:xfrm>
            <a:off x="872837" y="1757011"/>
            <a:ext cx="9144000" cy="40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571"/>
              </a:lnSpc>
              <a:tabLst>
                <a:tab pos="0" algn="l"/>
              </a:tabLst>
            </a:pPr>
            <a:r>
              <a:rPr lang="en-US" sz="1800" b="0" strike="noStrike" spc="180" dirty="0">
                <a:solidFill>
                  <a:srgbClr val="231F20"/>
                </a:solidFill>
                <a:latin typeface="Open Sauce"/>
              </a:rPr>
              <a:t>Dari 1338 row data </a:t>
            </a:r>
            <a:r>
              <a:rPr lang="en-US" sz="1800" b="0" strike="noStrike" spc="180" dirty="0" err="1">
                <a:solidFill>
                  <a:srgbClr val="231F20"/>
                </a:solidFill>
                <a:latin typeface="Open Sauce"/>
              </a:rPr>
              <a:t>dilakukan</a:t>
            </a:r>
            <a:r>
              <a:rPr lang="en-US" sz="1800" b="0" strike="noStrike" spc="180" dirty="0">
                <a:solidFill>
                  <a:srgbClr val="231F20"/>
                </a:solidFill>
                <a:latin typeface="Open Sauce"/>
              </a:rPr>
              <a:t> </a:t>
            </a:r>
            <a:r>
              <a:rPr lang="en-US" sz="1800" b="0" strike="noStrike" spc="180" dirty="0" err="1">
                <a:solidFill>
                  <a:srgbClr val="231F20"/>
                </a:solidFill>
                <a:latin typeface="Open Sauce"/>
              </a:rPr>
              <a:t>analisis</a:t>
            </a:r>
            <a:r>
              <a:rPr lang="en-US" sz="1800" b="0" strike="noStrike" spc="180" dirty="0">
                <a:solidFill>
                  <a:srgbClr val="231F20"/>
                </a:solidFill>
                <a:latin typeface="Open Sauce"/>
              </a:rPr>
              <a:t> variable </a:t>
            </a:r>
            <a:r>
              <a:rPr lang="en-US" sz="1800" b="0" strike="noStrike" spc="180" dirty="0" err="1">
                <a:solidFill>
                  <a:srgbClr val="231F20"/>
                </a:solidFill>
                <a:latin typeface="Open Sauce"/>
              </a:rPr>
              <a:t>kontinu</a:t>
            </a:r>
            <a:r>
              <a:rPr lang="en-US" sz="1800" b="0" strike="noStrike" spc="180" dirty="0">
                <a:solidFill>
                  <a:srgbClr val="231F20"/>
                </a:solidFill>
                <a:latin typeface="Open Sauce"/>
              </a:rPr>
              <a:t>  google spreadsheet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0310A0-D7A0-9B6D-E67F-6C8C151B8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150" y="3559998"/>
            <a:ext cx="11181403" cy="3276214"/>
          </a:xfrm>
          <a:prstGeom prst="rect">
            <a:avLst/>
          </a:prstGeom>
        </p:spPr>
      </p:pic>
      <p:sp>
        <p:nvSpPr>
          <p:cNvPr id="10" name="TextBox 24">
            <a:extLst>
              <a:ext uri="{FF2B5EF4-FFF2-40B4-BE49-F238E27FC236}">
                <a16:creationId xmlns:a16="http://schemas.microsoft.com/office/drawing/2014/main" id="{5C4D91D9-20EE-DE24-E022-064706B1297B}"/>
              </a:ext>
            </a:extLst>
          </p:cNvPr>
          <p:cNvSpPr/>
          <p:nvPr/>
        </p:nvSpPr>
        <p:spPr>
          <a:xfrm>
            <a:off x="3385780" y="2784773"/>
            <a:ext cx="11293661" cy="66601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algn="ctr">
              <a:lnSpc>
                <a:spcPts val="5862"/>
              </a:lnSpc>
              <a:tabLst>
                <a:tab pos="0" algn="l"/>
              </a:tabLst>
            </a:pPr>
            <a:r>
              <a:rPr lang="en-US" sz="3000" spc="205" dirty="0" err="1">
                <a:solidFill>
                  <a:srgbClr val="040506"/>
                </a:solidFill>
                <a:latin typeface="Codec Pro ExtraBold"/>
              </a:rPr>
              <a:t>Peluang</a:t>
            </a:r>
            <a:r>
              <a:rPr lang="en-US" sz="3000" spc="205" dirty="0">
                <a:solidFill>
                  <a:srgbClr val="040506"/>
                </a:solidFill>
                <a:latin typeface="Codec Pro ExtraBold"/>
              </a:rPr>
              <a:t> </a:t>
            </a:r>
            <a:r>
              <a:rPr lang="en-US" sz="3000" spc="205" dirty="0" err="1">
                <a:solidFill>
                  <a:srgbClr val="040506"/>
                </a:solidFill>
                <a:latin typeface="Codec Pro ExtraBold"/>
              </a:rPr>
              <a:t>Seseorang</a:t>
            </a:r>
            <a:r>
              <a:rPr lang="en-US" sz="3000" spc="205" dirty="0">
                <a:solidFill>
                  <a:srgbClr val="040506"/>
                </a:solidFill>
                <a:latin typeface="Codec Pro ExtraBold"/>
              </a:rPr>
              <a:t> </a:t>
            </a:r>
            <a:r>
              <a:rPr lang="en-US" sz="3000" spc="205" dirty="0" err="1">
                <a:solidFill>
                  <a:srgbClr val="040506"/>
                </a:solidFill>
                <a:latin typeface="Codec Pro ExtraBold"/>
              </a:rPr>
              <a:t>Perokok</a:t>
            </a:r>
            <a:r>
              <a:rPr lang="en-US" sz="3000" spc="205" dirty="0">
                <a:solidFill>
                  <a:srgbClr val="040506"/>
                </a:solidFill>
                <a:latin typeface="Codec Pro ExtraBold"/>
              </a:rPr>
              <a:t> Jika </a:t>
            </a:r>
            <a:r>
              <a:rPr lang="en-US" sz="3000" spc="205" dirty="0" err="1">
                <a:solidFill>
                  <a:srgbClr val="040506"/>
                </a:solidFill>
                <a:latin typeface="Codec Pro ExtraBold"/>
              </a:rPr>
              <a:t>Tagihan</a:t>
            </a:r>
            <a:r>
              <a:rPr lang="en-US" sz="3000" spc="205" dirty="0">
                <a:solidFill>
                  <a:srgbClr val="040506"/>
                </a:solidFill>
                <a:latin typeface="Codec Pro ExtraBold"/>
              </a:rPr>
              <a:t> &gt; 16,700 dan BMI &gt;25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8005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roup 11"/>
          <p:cNvGrpSpPr/>
          <p:nvPr/>
        </p:nvGrpSpPr>
        <p:grpSpPr>
          <a:xfrm>
            <a:off x="12034129" y="3881609"/>
            <a:ext cx="4485960" cy="1593720"/>
            <a:chOff x="12691440" y="2179800"/>
            <a:chExt cx="4485960" cy="1593720"/>
          </a:xfrm>
        </p:grpSpPr>
        <p:sp>
          <p:nvSpPr>
            <p:cNvPr id="226" name="Freeform 12"/>
            <p:cNvSpPr/>
            <p:nvPr/>
          </p:nvSpPr>
          <p:spPr>
            <a:xfrm>
              <a:off x="12691440" y="2179800"/>
              <a:ext cx="4485960" cy="1593720"/>
            </a:xfrm>
            <a:custGeom>
              <a:avLst/>
              <a:gdLst>
                <a:gd name="textAreaLeft" fmla="*/ 0 w 4485960"/>
                <a:gd name="textAreaRight" fmla="*/ 4486320 w 4485960"/>
                <a:gd name="textAreaTop" fmla="*/ 0 h 1593720"/>
                <a:gd name="textAreaBottom" fmla="*/ 1594080 h 1593720"/>
              </a:gdLst>
              <a:ahLst/>
              <a:cxnLst/>
              <a:rect l="textAreaLeft" t="textAreaTop" r="textAreaRight" b="textAreaBottom"/>
              <a:pathLst>
                <a:path w="4073017" h="1447165">
                  <a:moveTo>
                    <a:pt x="334924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47165"/>
                    <a:pt x="0" y="1447165"/>
                    <a:pt x="0" y="1447165"/>
                  </a:cubicBezTo>
                  <a:cubicBezTo>
                    <a:pt x="3349244" y="1447165"/>
                    <a:pt x="3349244" y="1447165"/>
                    <a:pt x="3349244" y="1447165"/>
                  </a:cubicBezTo>
                  <a:cubicBezTo>
                    <a:pt x="3747897" y="1447165"/>
                    <a:pt x="4073017" y="1122172"/>
                    <a:pt x="4073017" y="723519"/>
                  </a:cubicBezTo>
                  <a:cubicBezTo>
                    <a:pt x="4073017" y="324866"/>
                    <a:pt x="3747897" y="0"/>
                    <a:pt x="3349244" y="0"/>
                  </a:cubicBezTo>
                  <a:close/>
                </a:path>
              </a:pathLst>
            </a:custGeom>
            <a:solidFill>
              <a:srgbClr val="F2F2F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27" name="Group 13"/>
          <p:cNvGrpSpPr/>
          <p:nvPr/>
        </p:nvGrpSpPr>
        <p:grpSpPr>
          <a:xfrm>
            <a:off x="10980769" y="3214529"/>
            <a:ext cx="2264760" cy="2262960"/>
            <a:chOff x="11638080" y="1512720"/>
            <a:chExt cx="2264760" cy="2262960"/>
          </a:xfrm>
        </p:grpSpPr>
        <p:sp>
          <p:nvSpPr>
            <p:cNvPr id="228" name="Freeform 14"/>
            <p:cNvSpPr/>
            <p:nvPr/>
          </p:nvSpPr>
          <p:spPr>
            <a:xfrm>
              <a:off x="11638080" y="1512720"/>
              <a:ext cx="2264760" cy="2262960"/>
            </a:xfrm>
            <a:custGeom>
              <a:avLst/>
              <a:gdLst>
                <a:gd name="textAreaLeft" fmla="*/ 0 w 2264760"/>
                <a:gd name="textAreaRight" fmla="*/ 2265120 w 2264760"/>
                <a:gd name="textAreaTop" fmla="*/ 0 h 2262960"/>
                <a:gd name="textAreaBottom" fmla="*/ 2263320 h 2262960"/>
              </a:gdLst>
              <a:ahLst/>
              <a:cxnLst/>
              <a:rect l="textAreaLeft" t="textAreaTop" r="textAreaRight" b="textAreaBottom"/>
              <a:pathLst>
                <a:path w="2056384" h="2054860">
                  <a:moveTo>
                    <a:pt x="0" y="1027430"/>
                  </a:moveTo>
                  <a:cubicBezTo>
                    <a:pt x="0" y="459994"/>
                    <a:pt x="460375" y="0"/>
                    <a:pt x="1028192" y="0"/>
                  </a:cubicBezTo>
                  <a:cubicBezTo>
                    <a:pt x="1596009" y="0"/>
                    <a:pt x="2056384" y="459994"/>
                    <a:pt x="2056384" y="1027430"/>
                  </a:cubicBezTo>
                  <a:cubicBezTo>
                    <a:pt x="2056384" y="1594866"/>
                    <a:pt x="1596009" y="2054860"/>
                    <a:pt x="1028192" y="2054860"/>
                  </a:cubicBezTo>
                  <a:cubicBezTo>
                    <a:pt x="460375" y="2054860"/>
                    <a:pt x="0" y="1594866"/>
                    <a:pt x="0" y="1027430"/>
                  </a:cubicBezTo>
                  <a:close/>
                </a:path>
              </a:pathLst>
            </a:custGeom>
            <a:solidFill>
              <a:srgbClr val="1C573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/>
              <a:endParaRPr lang="en-US" sz="4500" b="0" strike="noStrike" spc="-1" dirty="0">
                <a:solidFill>
                  <a:schemeClr val="bg1"/>
                </a:solidFill>
                <a:latin typeface="Arial"/>
              </a:endParaRPr>
            </a:p>
            <a:p>
              <a:pPr algn="ctr"/>
              <a:r>
                <a:rPr lang="en-US" sz="4500" b="0" strike="noStrike" spc="-1" dirty="0">
                  <a:solidFill>
                    <a:schemeClr val="bg1"/>
                  </a:solidFill>
                  <a:latin typeface="Arial"/>
                </a:rPr>
                <a:t>0.198</a:t>
              </a:r>
            </a:p>
          </p:txBody>
        </p:sp>
      </p:grpSp>
      <p:grpSp>
        <p:nvGrpSpPr>
          <p:cNvPr id="229" name="Group 15"/>
          <p:cNvGrpSpPr/>
          <p:nvPr/>
        </p:nvGrpSpPr>
        <p:grpSpPr>
          <a:xfrm>
            <a:off x="9123611" y="8244727"/>
            <a:ext cx="5153498" cy="1595880"/>
            <a:chOff x="10928160" y="4033080"/>
            <a:chExt cx="4489920" cy="1595880"/>
          </a:xfrm>
        </p:grpSpPr>
        <p:sp>
          <p:nvSpPr>
            <p:cNvPr id="230" name="Freeform 16"/>
            <p:cNvSpPr/>
            <p:nvPr/>
          </p:nvSpPr>
          <p:spPr>
            <a:xfrm>
              <a:off x="10928160" y="4033080"/>
              <a:ext cx="4489920" cy="1595880"/>
            </a:xfrm>
            <a:custGeom>
              <a:avLst/>
              <a:gdLst>
                <a:gd name="textAreaLeft" fmla="*/ 0 w 4489920"/>
                <a:gd name="textAreaRight" fmla="*/ 4490280 w 4489920"/>
                <a:gd name="textAreaTop" fmla="*/ 0 h 1595880"/>
                <a:gd name="textAreaBottom" fmla="*/ 1596240 h 1595880"/>
              </a:gdLst>
              <a:ahLst/>
              <a:cxnLst/>
              <a:rect l="textAreaLeft" t="textAreaTop" r="textAreaRight" b="textAreaBottom"/>
              <a:pathLst>
                <a:path w="4076573" h="1449324">
                  <a:moveTo>
                    <a:pt x="335216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49324"/>
                    <a:pt x="0" y="1449324"/>
                    <a:pt x="0" y="1449324"/>
                  </a:cubicBezTo>
                  <a:cubicBezTo>
                    <a:pt x="3352165" y="1449324"/>
                    <a:pt x="3352165" y="1449324"/>
                    <a:pt x="3352165" y="1449324"/>
                  </a:cubicBezTo>
                  <a:cubicBezTo>
                    <a:pt x="3751199" y="1449324"/>
                    <a:pt x="4076573" y="1123823"/>
                    <a:pt x="4076573" y="724662"/>
                  </a:cubicBezTo>
                  <a:cubicBezTo>
                    <a:pt x="4076573" y="325501"/>
                    <a:pt x="3751199" y="0"/>
                    <a:pt x="3352165" y="0"/>
                  </a:cubicBezTo>
                  <a:close/>
                </a:path>
              </a:pathLst>
            </a:custGeom>
            <a:solidFill>
              <a:srgbClr val="F2F2F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31" name="Group 17"/>
          <p:cNvGrpSpPr/>
          <p:nvPr/>
        </p:nvGrpSpPr>
        <p:grpSpPr>
          <a:xfrm>
            <a:off x="8067371" y="7575487"/>
            <a:ext cx="2266920" cy="2265480"/>
            <a:chOff x="9871920" y="3363840"/>
            <a:chExt cx="2266920" cy="2265480"/>
          </a:xfrm>
        </p:grpSpPr>
        <p:sp>
          <p:nvSpPr>
            <p:cNvPr id="232" name="Freeform 18"/>
            <p:cNvSpPr/>
            <p:nvPr/>
          </p:nvSpPr>
          <p:spPr>
            <a:xfrm>
              <a:off x="9871920" y="3363840"/>
              <a:ext cx="2266920" cy="2265480"/>
            </a:xfrm>
            <a:custGeom>
              <a:avLst/>
              <a:gdLst>
                <a:gd name="textAreaLeft" fmla="*/ 0 w 2266920"/>
                <a:gd name="textAreaRight" fmla="*/ 2267280 w 2266920"/>
                <a:gd name="textAreaTop" fmla="*/ 0 h 2265480"/>
                <a:gd name="textAreaBottom" fmla="*/ 2265840 h 2265480"/>
              </a:gdLst>
              <a:ahLst/>
              <a:cxnLst/>
              <a:rect l="textAreaLeft" t="textAreaTop" r="textAreaRight" b="textAreaBottom"/>
              <a:pathLst>
                <a:path w="2058416" h="2057146">
                  <a:moveTo>
                    <a:pt x="0" y="1028573"/>
                  </a:moveTo>
                  <a:cubicBezTo>
                    <a:pt x="0" y="460502"/>
                    <a:pt x="460756" y="0"/>
                    <a:pt x="1029208" y="0"/>
                  </a:cubicBezTo>
                  <a:cubicBezTo>
                    <a:pt x="1597660" y="0"/>
                    <a:pt x="2058416" y="460502"/>
                    <a:pt x="2058416" y="1028573"/>
                  </a:cubicBezTo>
                  <a:cubicBezTo>
                    <a:pt x="2058416" y="1596644"/>
                    <a:pt x="1597660" y="2057146"/>
                    <a:pt x="1029208" y="2057146"/>
                  </a:cubicBezTo>
                  <a:cubicBezTo>
                    <a:pt x="460756" y="2057146"/>
                    <a:pt x="0" y="1596517"/>
                    <a:pt x="0" y="1028573"/>
                  </a:cubicBezTo>
                  <a:close/>
                </a:path>
              </a:pathLst>
            </a:custGeom>
            <a:solidFill>
              <a:srgbClr val="1C573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/>
              <a:endParaRPr lang="en-US" sz="4500" b="0" strike="noStrike" spc="-1" dirty="0">
                <a:solidFill>
                  <a:schemeClr val="bg1"/>
                </a:solidFill>
                <a:latin typeface="Arial"/>
              </a:endParaRPr>
            </a:p>
            <a:p>
              <a:pPr algn="ctr"/>
              <a:r>
                <a:rPr lang="en-US" sz="4500" b="0" strike="noStrike" spc="-1" dirty="0">
                  <a:solidFill>
                    <a:schemeClr val="bg1"/>
                  </a:solidFill>
                  <a:latin typeface="Arial"/>
                </a:rPr>
                <a:t>0.068</a:t>
              </a:r>
            </a:p>
          </p:txBody>
        </p:sp>
      </p:grpSp>
      <p:grpSp>
        <p:nvGrpSpPr>
          <p:cNvPr id="233" name="Group 19"/>
          <p:cNvGrpSpPr/>
          <p:nvPr/>
        </p:nvGrpSpPr>
        <p:grpSpPr>
          <a:xfrm>
            <a:off x="13468320" y="1570334"/>
            <a:ext cx="4489200" cy="1594440"/>
            <a:chOff x="9190800" y="5888880"/>
            <a:chExt cx="4489200" cy="1594440"/>
          </a:xfrm>
        </p:grpSpPr>
        <p:sp>
          <p:nvSpPr>
            <p:cNvPr id="234" name="Freeform 20"/>
            <p:cNvSpPr/>
            <p:nvPr/>
          </p:nvSpPr>
          <p:spPr>
            <a:xfrm>
              <a:off x="9190800" y="5888880"/>
              <a:ext cx="4489200" cy="1594440"/>
            </a:xfrm>
            <a:custGeom>
              <a:avLst/>
              <a:gdLst>
                <a:gd name="textAreaLeft" fmla="*/ 0 w 4489200"/>
                <a:gd name="textAreaRight" fmla="*/ 4489560 w 4489200"/>
                <a:gd name="textAreaTop" fmla="*/ 0 h 1594440"/>
                <a:gd name="textAreaBottom" fmla="*/ 1594800 h 1594440"/>
              </a:gdLst>
              <a:ahLst/>
              <a:cxnLst/>
              <a:rect l="textAreaLeft" t="textAreaTop" r="textAreaRight" b="textAreaBottom"/>
              <a:pathLst>
                <a:path w="4075811" h="1447927">
                  <a:moveTo>
                    <a:pt x="33515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47927"/>
                    <a:pt x="0" y="1447927"/>
                    <a:pt x="0" y="1447927"/>
                  </a:cubicBezTo>
                  <a:cubicBezTo>
                    <a:pt x="3351530" y="1447927"/>
                    <a:pt x="3351530" y="1447927"/>
                    <a:pt x="3351530" y="1447927"/>
                  </a:cubicBezTo>
                  <a:cubicBezTo>
                    <a:pt x="3750564" y="1447927"/>
                    <a:pt x="4075811" y="1122807"/>
                    <a:pt x="4075811" y="724027"/>
                  </a:cubicBezTo>
                  <a:cubicBezTo>
                    <a:pt x="4075811" y="325247"/>
                    <a:pt x="3750564" y="0"/>
                    <a:pt x="3351530" y="0"/>
                  </a:cubicBezTo>
                  <a:close/>
                </a:path>
              </a:pathLst>
            </a:custGeom>
            <a:solidFill>
              <a:srgbClr val="F2F2F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35" name="Group 21"/>
          <p:cNvGrpSpPr/>
          <p:nvPr/>
        </p:nvGrpSpPr>
        <p:grpSpPr>
          <a:xfrm>
            <a:off x="12278520" y="898574"/>
            <a:ext cx="2263680" cy="2263680"/>
            <a:chOff x="8001000" y="5217120"/>
            <a:chExt cx="2263680" cy="2263680"/>
          </a:xfrm>
        </p:grpSpPr>
        <p:sp>
          <p:nvSpPr>
            <p:cNvPr id="236" name="Freeform 22"/>
            <p:cNvSpPr/>
            <p:nvPr/>
          </p:nvSpPr>
          <p:spPr>
            <a:xfrm>
              <a:off x="8001000" y="5217120"/>
              <a:ext cx="2263680" cy="2263680"/>
            </a:xfrm>
            <a:custGeom>
              <a:avLst/>
              <a:gdLst>
                <a:gd name="textAreaLeft" fmla="*/ 0 w 2263680"/>
                <a:gd name="textAreaRight" fmla="*/ 2264040 w 2263680"/>
                <a:gd name="textAreaTop" fmla="*/ 0 h 2263680"/>
                <a:gd name="textAreaBottom" fmla="*/ 2264040 h 2263680"/>
              </a:gdLst>
              <a:ahLst/>
              <a:cxnLst/>
              <a:rect l="textAreaLeft" t="textAreaTop" r="textAreaRight" b="textAreaBottom"/>
              <a:pathLst>
                <a:path w="2055622" h="2055622">
                  <a:moveTo>
                    <a:pt x="0" y="1027811"/>
                  </a:moveTo>
                  <a:cubicBezTo>
                    <a:pt x="0" y="460121"/>
                    <a:pt x="460121" y="0"/>
                    <a:pt x="1027811" y="0"/>
                  </a:cubicBezTo>
                  <a:cubicBezTo>
                    <a:pt x="1595501" y="0"/>
                    <a:pt x="2055622" y="460121"/>
                    <a:pt x="2055622" y="1027811"/>
                  </a:cubicBezTo>
                  <a:cubicBezTo>
                    <a:pt x="2055622" y="1595501"/>
                    <a:pt x="1595501" y="2055622"/>
                    <a:pt x="1027811" y="2055622"/>
                  </a:cubicBezTo>
                  <a:cubicBezTo>
                    <a:pt x="460121" y="2055622"/>
                    <a:pt x="0" y="1595501"/>
                    <a:pt x="0" y="1027811"/>
                  </a:cubicBezTo>
                  <a:close/>
                </a:path>
              </a:pathLst>
            </a:custGeom>
            <a:solidFill>
              <a:srgbClr val="1C573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/>
              <a:endParaRPr lang="en-US" sz="4500" b="0" strike="noStrike" spc="-1" dirty="0">
                <a:solidFill>
                  <a:schemeClr val="bg1"/>
                </a:solidFill>
                <a:latin typeface="Arial"/>
              </a:endParaRPr>
            </a:p>
            <a:p>
              <a:pPr algn="ctr"/>
              <a:r>
                <a:rPr lang="en-US" sz="4500" b="0" strike="noStrike" spc="-1" dirty="0">
                  <a:solidFill>
                    <a:schemeClr val="bg1"/>
                  </a:solidFill>
                  <a:latin typeface="Arial"/>
                </a:rPr>
                <a:t>0.299</a:t>
              </a:r>
            </a:p>
          </p:txBody>
        </p:sp>
      </p:grpSp>
      <p:grpSp>
        <p:nvGrpSpPr>
          <p:cNvPr id="237" name="Group 23"/>
          <p:cNvGrpSpPr/>
          <p:nvPr/>
        </p:nvGrpSpPr>
        <p:grpSpPr>
          <a:xfrm>
            <a:off x="10578682" y="6090485"/>
            <a:ext cx="4487400" cy="1593720"/>
            <a:chOff x="7353360" y="7738920"/>
            <a:chExt cx="4487400" cy="1593720"/>
          </a:xfrm>
        </p:grpSpPr>
        <p:sp>
          <p:nvSpPr>
            <p:cNvPr id="238" name="Freeform 24"/>
            <p:cNvSpPr/>
            <p:nvPr/>
          </p:nvSpPr>
          <p:spPr>
            <a:xfrm>
              <a:off x="7353360" y="7738920"/>
              <a:ext cx="4487400" cy="1593720"/>
            </a:xfrm>
            <a:custGeom>
              <a:avLst/>
              <a:gdLst>
                <a:gd name="textAreaLeft" fmla="*/ 0 w 4487400"/>
                <a:gd name="textAreaRight" fmla="*/ 4487760 w 4487400"/>
                <a:gd name="textAreaTop" fmla="*/ 0 h 1593720"/>
                <a:gd name="textAreaBottom" fmla="*/ 1594080 h 1593720"/>
              </a:gdLst>
              <a:ahLst/>
              <a:cxnLst/>
              <a:rect l="textAreaLeft" t="textAreaTop" r="textAreaRight" b="textAreaBottom"/>
              <a:pathLst>
                <a:path w="4074414" h="1447165">
                  <a:moveTo>
                    <a:pt x="335038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47165"/>
                    <a:pt x="0" y="1447165"/>
                    <a:pt x="0" y="1447165"/>
                  </a:cubicBezTo>
                  <a:cubicBezTo>
                    <a:pt x="3350387" y="1447165"/>
                    <a:pt x="3350387" y="1447165"/>
                    <a:pt x="3350387" y="1447165"/>
                  </a:cubicBezTo>
                  <a:cubicBezTo>
                    <a:pt x="3749294" y="1447165"/>
                    <a:pt x="4074414" y="1122172"/>
                    <a:pt x="4074414" y="723519"/>
                  </a:cubicBezTo>
                  <a:cubicBezTo>
                    <a:pt x="4074414" y="324866"/>
                    <a:pt x="3749294" y="0"/>
                    <a:pt x="3350387" y="0"/>
                  </a:cubicBezTo>
                  <a:close/>
                </a:path>
              </a:pathLst>
            </a:custGeom>
            <a:solidFill>
              <a:srgbClr val="F2F2F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39" name="Group 25"/>
          <p:cNvGrpSpPr/>
          <p:nvPr/>
        </p:nvGrpSpPr>
        <p:grpSpPr>
          <a:xfrm>
            <a:off x="9463402" y="5419085"/>
            <a:ext cx="2262960" cy="2265480"/>
            <a:chOff x="6238080" y="7067520"/>
            <a:chExt cx="2262960" cy="2265480"/>
          </a:xfrm>
        </p:grpSpPr>
        <p:sp>
          <p:nvSpPr>
            <p:cNvPr id="240" name="Freeform 26"/>
            <p:cNvSpPr/>
            <p:nvPr/>
          </p:nvSpPr>
          <p:spPr>
            <a:xfrm>
              <a:off x="6238080" y="7067520"/>
              <a:ext cx="2262960" cy="2265480"/>
            </a:xfrm>
            <a:custGeom>
              <a:avLst/>
              <a:gdLst>
                <a:gd name="textAreaLeft" fmla="*/ 0 w 2262960"/>
                <a:gd name="textAreaRight" fmla="*/ 2263320 w 2262960"/>
                <a:gd name="textAreaTop" fmla="*/ 0 h 2265480"/>
                <a:gd name="textAreaBottom" fmla="*/ 2265840 h 2265480"/>
              </a:gdLst>
              <a:ahLst/>
              <a:cxnLst/>
              <a:rect l="textAreaLeft" t="textAreaTop" r="textAreaRight" b="textAreaBottom"/>
              <a:pathLst>
                <a:path w="2054860" h="2057146">
                  <a:moveTo>
                    <a:pt x="0" y="1028573"/>
                  </a:moveTo>
                  <a:cubicBezTo>
                    <a:pt x="0" y="460502"/>
                    <a:pt x="459994" y="0"/>
                    <a:pt x="1027430" y="0"/>
                  </a:cubicBezTo>
                  <a:cubicBezTo>
                    <a:pt x="1594866" y="0"/>
                    <a:pt x="2054860" y="460502"/>
                    <a:pt x="2054860" y="1028573"/>
                  </a:cubicBezTo>
                  <a:cubicBezTo>
                    <a:pt x="2054860" y="1596644"/>
                    <a:pt x="1594866" y="2057146"/>
                    <a:pt x="1027430" y="2057146"/>
                  </a:cubicBezTo>
                  <a:cubicBezTo>
                    <a:pt x="459994" y="2057146"/>
                    <a:pt x="0" y="1596517"/>
                    <a:pt x="0" y="1028573"/>
                  </a:cubicBezTo>
                  <a:close/>
                </a:path>
              </a:pathLst>
            </a:custGeom>
            <a:solidFill>
              <a:srgbClr val="1C573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/>
              <a:endParaRPr lang="en-US" sz="4500" b="0" strike="noStrike" spc="-1" dirty="0">
                <a:solidFill>
                  <a:schemeClr val="bg1"/>
                </a:solidFill>
                <a:latin typeface="Arial"/>
              </a:endParaRPr>
            </a:p>
            <a:p>
              <a:pPr algn="ctr"/>
              <a:r>
                <a:rPr lang="en-US" sz="4500" b="0" strike="noStrike" spc="-1" dirty="0">
                  <a:solidFill>
                    <a:schemeClr val="bg1"/>
                  </a:solidFill>
                  <a:latin typeface="Arial"/>
                </a:rPr>
                <a:t>0.109</a:t>
              </a:r>
            </a:p>
          </p:txBody>
        </p:sp>
      </p:grpSp>
      <p:sp>
        <p:nvSpPr>
          <p:cNvPr id="241" name="TextBox 27"/>
          <p:cNvSpPr/>
          <p:nvPr/>
        </p:nvSpPr>
        <p:spPr>
          <a:xfrm>
            <a:off x="11971162" y="6339245"/>
            <a:ext cx="2732400" cy="79502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3231"/>
              </a:lnSpc>
            </a:pPr>
            <a:r>
              <a:rPr lang="en-US" sz="2340" b="0" strike="noStrike" spc="228" dirty="0" err="1">
                <a:solidFill>
                  <a:srgbClr val="231F20"/>
                </a:solidFill>
                <a:latin typeface="Open Sauce Bold"/>
              </a:rPr>
              <a:t>Korelasi</a:t>
            </a:r>
            <a:r>
              <a:rPr lang="en-US" sz="2340" b="0" strike="noStrike" spc="228" dirty="0">
                <a:solidFill>
                  <a:srgbClr val="231F20"/>
                </a:solidFill>
                <a:latin typeface="Open Sauce Bold"/>
              </a:rPr>
              <a:t> </a:t>
            </a:r>
            <a:r>
              <a:rPr lang="en-US" sz="2340" b="0" strike="noStrike" spc="228" dirty="0" err="1">
                <a:solidFill>
                  <a:srgbClr val="231F20"/>
                </a:solidFill>
                <a:latin typeface="Open Sauce Bold"/>
              </a:rPr>
              <a:t>antara</a:t>
            </a:r>
            <a:r>
              <a:rPr lang="en-US" sz="2340" b="0" strike="noStrike" spc="228" dirty="0">
                <a:solidFill>
                  <a:srgbClr val="231F20"/>
                </a:solidFill>
                <a:latin typeface="Open Sauce Bold"/>
              </a:rPr>
              <a:t> </a:t>
            </a:r>
            <a:r>
              <a:rPr lang="en-US" sz="2340" b="0" strike="noStrike" spc="228" dirty="0" err="1">
                <a:solidFill>
                  <a:srgbClr val="231F20"/>
                </a:solidFill>
                <a:latin typeface="Open Sauce Bold"/>
              </a:rPr>
              <a:t>usia</a:t>
            </a:r>
            <a:r>
              <a:rPr lang="en-US" sz="2340" b="0" strike="noStrike" spc="228" dirty="0">
                <a:solidFill>
                  <a:srgbClr val="231F20"/>
                </a:solidFill>
                <a:latin typeface="Open Sauce Bold"/>
              </a:rPr>
              <a:t> dan BMI</a:t>
            </a:r>
            <a:endParaRPr lang="en-US" sz="234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TextBox 32"/>
          <p:cNvSpPr/>
          <p:nvPr/>
        </p:nvSpPr>
        <p:spPr>
          <a:xfrm>
            <a:off x="14782680" y="1847534"/>
            <a:ext cx="2732400" cy="78643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3231"/>
              </a:lnSpc>
              <a:tabLst>
                <a:tab pos="0" algn="l"/>
              </a:tabLst>
            </a:pPr>
            <a:r>
              <a:rPr lang="en-US" sz="2340" b="0" strike="noStrike" spc="-1" dirty="0" err="1">
                <a:solidFill>
                  <a:srgbClr val="000000"/>
                </a:solidFill>
                <a:latin typeface="Arial"/>
              </a:rPr>
              <a:t>Korelasi</a:t>
            </a:r>
            <a:r>
              <a:rPr lang="en-US" sz="234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340" b="0" strike="noStrike" spc="-1" dirty="0" err="1">
                <a:solidFill>
                  <a:srgbClr val="000000"/>
                </a:solidFill>
                <a:latin typeface="Arial"/>
              </a:rPr>
              <a:t>tagihan</a:t>
            </a:r>
            <a:r>
              <a:rPr lang="en-US" sz="2340" b="0" strike="noStrike" spc="-1" dirty="0">
                <a:solidFill>
                  <a:srgbClr val="000000"/>
                </a:solidFill>
                <a:latin typeface="Arial"/>
              </a:rPr>
              <a:t> Kesehatan dan </a:t>
            </a:r>
            <a:r>
              <a:rPr lang="en-US" sz="2340" b="0" strike="noStrike" spc="-1" dirty="0" err="1">
                <a:solidFill>
                  <a:srgbClr val="000000"/>
                </a:solidFill>
                <a:latin typeface="Arial"/>
              </a:rPr>
              <a:t>usia</a:t>
            </a:r>
            <a:endParaRPr lang="en-US" sz="234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TextBox 33"/>
          <p:cNvSpPr/>
          <p:nvPr/>
        </p:nvSpPr>
        <p:spPr>
          <a:xfrm>
            <a:off x="10481106" y="8389501"/>
            <a:ext cx="3163794" cy="160717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>
              <a:lnSpc>
                <a:spcPts val="3231"/>
              </a:lnSpc>
              <a:tabLst>
                <a:tab pos="0" algn="l"/>
              </a:tabLst>
            </a:pPr>
            <a:r>
              <a:rPr lang="en-US" sz="2340" b="0" strike="noStrike" spc="228" dirty="0" err="1">
                <a:solidFill>
                  <a:srgbClr val="231F20"/>
                </a:solidFill>
                <a:latin typeface="Open Sauce Bold"/>
              </a:rPr>
              <a:t>Korelasi</a:t>
            </a:r>
            <a:r>
              <a:rPr lang="en-US" sz="2340" b="0" strike="noStrike" spc="228" dirty="0">
                <a:solidFill>
                  <a:srgbClr val="231F20"/>
                </a:solidFill>
                <a:latin typeface="Open Sauce Bold"/>
              </a:rPr>
              <a:t> </a:t>
            </a:r>
            <a:r>
              <a:rPr lang="en-US" sz="2340" b="0" strike="noStrike" spc="228" dirty="0" err="1">
                <a:solidFill>
                  <a:srgbClr val="231F20"/>
                </a:solidFill>
                <a:latin typeface="Open Sauce Bold"/>
              </a:rPr>
              <a:t>tagihan</a:t>
            </a:r>
            <a:r>
              <a:rPr lang="en-US" sz="2340" b="0" strike="noStrike" spc="228" dirty="0">
                <a:solidFill>
                  <a:srgbClr val="231F20"/>
                </a:solidFill>
                <a:latin typeface="Open Sauce Bold"/>
              </a:rPr>
              <a:t> Kesehatan </a:t>
            </a:r>
            <a:r>
              <a:rPr lang="en-US" sz="2340" b="0" strike="noStrike" spc="228" dirty="0" err="1">
                <a:solidFill>
                  <a:srgbClr val="231F20"/>
                </a:solidFill>
                <a:latin typeface="Open Sauce Bold"/>
              </a:rPr>
              <a:t>dengan</a:t>
            </a:r>
            <a:r>
              <a:rPr lang="en-US" sz="2340" b="0" strike="noStrike" spc="228" dirty="0">
                <a:solidFill>
                  <a:srgbClr val="231F20"/>
                </a:solidFill>
                <a:latin typeface="Open Sauce Bold"/>
              </a:rPr>
              <a:t> </a:t>
            </a:r>
            <a:r>
              <a:rPr lang="en-US" sz="2340" b="0" strike="noStrike" spc="228" dirty="0" err="1">
                <a:solidFill>
                  <a:srgbClr val="231F20"/>
                </a:solidFill>
                <a:latin typeface="Open Sauce Bold"/>
              </a:rPr>
              <a:t>tanggungan</a:t>
            </a:r>
            <a:r>
              <a:rPr lang="en-US" sz="2340" b="0" strike="noStrike" spc="228" dirty="0">
                <a:solidFill>
                  <a:srgbClr val="231F20"/>
                </a:solidFill>
                <a:latin typeface="Open Sauce Bold"/>
              </a:rPr>
              <a:t> </a:t>
            </a:r>
            <a:r>
              <a:rPr lang="en-US" sz="2340" b="0" strike="noStrike" spc="228" dirty="0" err="1">
                <a:solidFill>
                  <a:srgbClr val="231F20"/>
                </a:solidFill>
                <a:latin typeface="Open Sauce Bold"/>
              </a:rPr>
              <a:t>anak</a:t>
            </a:r>
            <a:endParaRPr lang="en-US" sz="234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3231"/>
              </a:lnSpc>
              <a:tabLst>
                <a:tab pos="0" algn="l"/>
              </a:tabLst>
            </a:pPr>
            <a:endParaRPr lang="en-US" sz="234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TextBox 34"/>
          <p:cNvSpPr/>
          <p:nvPr/>
        </p:nvSpPr>
        <p:spPr>
          <a:xfrm>
            <a:off x="13400509" y="4021026"/>
            <a:ext cx="3119580" cy="120539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>
              <a:lnSpc>
                <a:spcPts val="3231"/>
              </a:lnSpc>
              <a:tabLst>
                <a:tab pos="0" algn="l"/>
              </a:tabLst>
            </a:pPr>
            <a:r>
              <a:rPr lang="en-US" sz="2340" b="0" strike="noStrike" spc="228" dirty="0" err="1">
                <a:solidFill>
                  <a:srgbClr val="231F20"/>
                </a:solidFill>
                <a:latin typeface="Open Sauce Bold"/>
              </a:rPr>
              <a:t>Korelasi</a:t>
            </a:r>
            <a:r>
              <a:rPr lang="en-US" sz="2340" b="0" strike="noStrike" spc="228" dirty="0">
                <a:solidFill>
                  <a:srgbClr val="231F20"/>
                </a:solidFill>
                <a:latin typeface="Open Sauce Bold"/>
              </a:rPr>
              <a:t> </a:t>
            </a:r>
            <a:r>
              <a:rPr lang="en-US" sz="2340" b="0" strike="noStrike" spc="228" dirty="0" err="1">
                <a:solidFill>
                  <a:srgbClr val="231F20"/>
                </a:solidFill>
                <a:latin typeface="Open Sauce Bold"/>
              </a:rPr>
              <a:t>tagihan</a:t>
            </a:r>
            <a:r>
              <a:rPr lang="en-US" sz="2340" b="0" strike="noStrike" spc="228" dirty="0">
                <a:solidFill>
                  <a:srgbClr val="231F20"/>
                </a:solidFill>
                <a:latin typeface="Open Sauce Bold"/>
              </a:rPr>
              <a:t> Kesehatan </a:t>
            </a:r>
            <a:r>
              <a:rPr lang="en-US" sz="2340" b="0" strike="noStrike" spc="228" dirty="0" err="1">
                <a:solidFill>
                  <a:srgbClr val="231F20"/>
                </a:solidFill>
                <a:latin typeface="Open Sauce Bold"/>
              </a:rPr>
              <a:t>dengan</a:t>
            </a:r>
            <a:r>
              <a:rPr lang="en-US" sz="2340" b="0" strike="noStrike" spc="228" dirty="0">
                <a:solidFill>
                  <a:srgbClr val="231F20"/>
                </a:solidFill>
                <a:latin typeface="Open Sauce Bold"/>
              </a:rPr>
              <a:t> BMI</a:t>
            </a:r>
            <a:endParaRPr lang="en-US" sz="234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TextBox 35"/>
          <p:cNvSpPr/>
          <p:nvPr/>
        </p:nvSpPr>
        <p:spPr>
          <a:xfrm>
            <a:off x="816978" y="868909"/>
            <a:ext cx="5487840" cy="72558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5627"/>
              </a:lnSpc>
            </a:pPr>
            <a:r>
              <a:rPr lang="en-US" sz="5690" b="0" strike="noStrike" spc="197" dirty="0" err="1">
                <a:solidFill>
                  <a:srgbClr val="040506"/>
                </a:solidFill>
                <a:latin typeface="Codec Pro ExtraBold"/>
              </a:rPr>
              <a:t>Korelasi</a:t>
            </a:r>
            <a:endParaRPr lang="en-US" sz="569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TextBox 36"/>
          <p:cNvSpPr/>
          <p:nvPr/>
        </p:nvSpPr>
        <p:spPr>
          <a:xfrm>
            <a:off x="816978" y="1643521"/>
            <a:ext cx="9050442" cy="64120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>
              <a:lnSpc>
                <a:spcPts val="2546"/>
              </a:lnSpc>
            </a:pPr>
            <a:r>
              <a:rPr lang="en-US" sz="2200" b="0" strike="noStrike" spc="180" dirty="0" err="1">
                <a:solidFill>
                  <a:srgbClr val="231F20"/>
                </a:solidFill>
                <a:latin typeface="Open Sauce"/>
              </a:rPr>
              <a:t>Dengan</a:t>
            </a:r>
            <a:r>
              <a:rPr lang="en-US" sz="2200" b="0" strike="noStrike" spc="180" dirty="0">
                <a:solidFill>
                  <a:srgbClr val="231F20"/>
                </a:solidFill>
                <a:latin typeface="Open Sauce"/>
              </a:rPr>
              <a:t> </a:t>
            </a:r>
            <a:r>
              <a:rPr lang="en-US" sz="2200" b="0" strike="noStrike" spc="180" dirty="0" err="1">
                <a:solidFill>
                  <a:srgbClr val="231F20"/>
                </a:solidFill>
                <a:latin typeface="Open Sauce"/>
              </a:rPr>
              <a:t>bantuan</a:t>
            </a:r>
            <a:r>
              <a:rPr lang="en-US" sz="2200" b="0" strike="noStrike" spc="180" dirty="0">
                <a:solidFill>
                  <a:srgbClr val="231F20"/>
                </a:solidFill>
                <a:latin typeface="Open Sauce"/>
              </a:rPr>
              <a:t> google spreadsheet </a:t>
            </a:r>
            <a:r>
              <a:rPr lang="en-US" sz="2200" b="0" strike="noStrike" spc="180" dirty="0" err="1">
                <a:solidFill>
                  <a:srgbClr val="231F20"/>
                </a:solidFill>
                <a:latin typeface="Open Sauce"/>
              </a:rPr>
              <a:t>dari</a:t>
            </a:r>
            <a:r>
              <a:rPr lang="en-US" sz="2200" b="0" strike="noStrike" spc="180" dirty="0">
                <a:solidFill>
                  <a:srgbClr val="231F20"/>
                </a:solidFill>
                <a:latin typeface="Open Sauce"/>
              </a:rPr>
              <a:t> 1338 data </a:t>
            </a:r>
            <a:r>
              <a:rPr lang="en-US" sz="2200" b="0" strike="noStrike" spc="180" dirty="0" err="1">
                <a:solidFill>
                  <a:srgbClr val="231F20"/>
                </a:solidFill>
                <a:latin typeface="Open Sauce"/>
              </a:rPr>
              <a:t>dihasilkan</a:t>
            </a:r>
            <a:r>
              <a:rPr lang="en-US" sz="2200" b="0" strike="noStrike" spc="180" dirty="0">
                <a:solidFill>
                  <a:srgbClr val="231F20"/>
                </a:solidFill>
                <a:latin typeface="Open Sauce"/>
              </a:rPr>
              <a:t> data </a:t>
            </a:r>
            <a:r>
              <a:rPr lang="en-US" sz="2200" b="0" strike="noStrike" spc="180" dirty="0" err="1">
                <a:solidFill>
                  <a:srgbClr val="231F20"/>
                </a:solidFill>
                <a:latin typeface="Open Sauce"/>
              </a:rPr>
              <a:t>sbb</a:t>
            </a:r>
            <a:r>
              <a:rPr lang="en-US" sz="2200" b="0" strike="noStrike" spc="180" dirty="0">
                <a:solidFill>
                  <a:srgbClr val="231F20"/>
                </a:solidFill>
                <a:latin typeface="Open Sauce"/>
              </a:rPr>
              <a:t>: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2C115-23DB-F904-16D2-67AE19AA9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78" y="2557620"/>
            <a:ext cx="8932566" cy="2585880"/>
          </a:xfrm>
          <a:prstGeom prst="rect">
            <a:avLst/>
          </a:prstGeom>
        </p:spPr>
      </p:pic>
      <p:sp>
        <p:nvSpPr>
          <p:cNvPr id="55" name="Freeform 5">
            <a:extLst>
              <a:ext uri="{FF2B5EF4-FFF2-40B4-BE49-F238E27FC236}">
                <a16:creationId xmlns:a16="http://schemas.microsoft.com/office/drawing/2014/main" id="{5C8F035D-293D-6992-C983-D55BF254CCF7}"/>
              </a:ext>
            </a:extLst>
          </p:cNvPr>
          <p:cNvSpPr/>
          <p:nvPr/>
        </p:nvSpPr>
        <p:spPr>
          <a:xfrm flipH="1" flipV="1">
            <a:off x="14521500" y="5537738"/>
            <a:ext cx="7602120" cy="6744960"/>
          </a:xfrm>
          <a:custGeom>
            <a:avLst/>
            <a:gdLst>
              <a:gd name="textAreaLeft" fmla="*/ 360 w 7602120"/>
              <a:gd name="textAreaRight" fmla="*/ 7602840 w 7602120"/>
              <a:gd name="textAreaTop" fmla="*/ 360 h 6744960"/>
              <a:gd name="textAreaBottom" fmla="*/ 6745680 h 6744960"/>
            </a:gdLst>
            <a:ahLst/>
            <a:cxnLst/>
            <a:rect l="textAreaLeft" t="textAreaTop" r="textAreaRight" b="textAreaBottom"/>
            <a:pathLst>
              <a:path w="7602505" h="6745495">
                <a:moveTo>
                  <a:pt x="7602506" y="6745495"/>
                </a:moveTo>
                <a:lnTo>
                  <a:pt x="0" y="6745495"/>
                </a:lnTo>
                <a:lnTo>
                  <a:pt x="0" y="0"/>
                </a:lnTo>
                <a:lnTo>
                  <a:pt x="7602506" y="0"/>
                </a:lnTo>
                <a:lnTo>
                  <a:pt x="7602506" y="6745495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TextBox 31">
            <a:extLst>
              <a:ext uri="{FF2B5EF4-FFF2-40B4-BE49-F238E27FC236}">
                <a16:creationId xmlns:a16="http://schemas.microsoft.com/office/drawing/2014/main" id="{A8CA7911-25E6-5A46-DC9E-B5FF93094271}"/>
              </a:ext>
            </a:extLst>
          </p:cNvPr>
          <p:cNvSpPr/>
          <p:nvPr/>
        </p:nvSpPr>
        <p:spPr>
          <a:xfrm>
            <a:off x="837761" y="5405901"/>
            <a:ext cx="7082795" cy="43635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Dari table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hasil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analisis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diatas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dapat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disimpulkan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bahwa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 marL="457200" indent="-457200">
              <a:lnSpc>
                <a:spcPct val="150000"/>
              </a:lnSpc>
              <a:buAutoNum type="arabicPeriod"/>
              <a:tabLst>
                <a:tab pos="0" algn="l"/>
              </a:tabLst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korelasi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antara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tagihan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Kesehatan dan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usia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lebih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tinggi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daripada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korelasi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tagihan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i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esehatan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dengan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BMI</a:t>
            </a:r>
          </a:p>
          <a:p>
            <a:pPr marL="457200" indent="-457200">
              <a:lnSpc>
                <a:spcPct val="150000"/>
              </a:lnSpc>
              <a:buAutoNum type="arabicPeriod"/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Usia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tidak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berkorerasi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dengan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nilai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BMI</a:t>
            </a:r>
          </a:p>
          <a:p>
            <a:pPr marL="457200" indent="-457200">
              <a:lnSpc>
                <a:spcPct val="150000"/>
              </a:lnSpc>
              <a:buAutoNum type="arabicPeriod"/>
              <a:tabLst>
                <a:tab pos="0" algn="l"/>
              </a:tabLst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Tanggungan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anak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tida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k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berkorelasi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dengan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tagihan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kesehatan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1197</Words>
  <Application>Microsoft Office PowerPoint</Application>
  <PresentationFormat>Custom</PresentationFormat>
  <Paragraphs>206</Paragraphs>
  <Slides>15</Slides>
  <Notes>2</Notes>
  <HiddenSlides>0</HiddenSlides>
  <MMClips>3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Arial</vt:lpstr>
      <vt:lpstr>Calibri</vt:lpstr>
      <vt:lpstr>Codec Pro ExtraBold</vt:lpstr>
      <vt:lpstr>Codec Pro ExtraBold Italics</vt:lpstr>
      <vt:lpstr>Montserrat Light Bold</vt:lpstr>
      <vt:lpstr>Open Sauce</vt:lpstr>
      <vt:lpstr>Open Sauce Bold</vt:lpstr>
      <vt:lpstr>sohne</vt:lpstr>
      <vt:lpstr>source-serif-pro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project - insurance</dc:title>
  <dc:subject/>
  <dc:creator>User</dc:creator>
  <dc:description/>
  <cp:lastModifiedBy>Ricky</cp:lastModifiedBy>
  <cp:revision>5</cp:revision>
  <dcterms:created xsi:type="dcterms:W3CDTF">2006-08-16T00:00:00Z</dcterms:created>
  <dcterms:modified xsi:type="dcterms:W3CDTF">2023-09-10T16:06:07Z</dcterms:modified>
  <dc:identifier>DAFt9-_d7no</dc:identifier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