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Nourd" charset="1" panose="00000500000000000000"/>
      <p:regular r:id="rId14"/>
    </p:embeddedFont>
    <p:embeddedFont>
      <p:font typeface="Nourd Bold" charset="1" panose="00000800000000000000"/>
      <p:regular r:id="rId15"/>
    </p:embeddedFont>
    <p:embeddedFont>
      <p:font typeface="Catchy Mager" charset="1" panose="0200050600000002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2" Target="../media/image10.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42" r="0" b="30242"/>
          <a:stretch>
            <a:fillRect/>
          </a:stretch>
        </p:blipFill>
        <p:spPr>
          <a:xfrm>
            <a:off x="0" y="0"/>
            <a:ext cx="18288000" cy="10287000"/>
          </a:xfrm>
          <a:prstGeom prst="rect">
            <a:avLst/>
          </a:prstGeom>
        </p:spPr>
      </p:pic>
      <p:grpSp>
        <p:nvGrpSpPr>
          <p:cNvPr name="Group 3" id="3"/>
          <p:cNvGrpSpPr/>
          <p:nvPr/>
        </p:nvGrpSpPr>
        <p:grpSpPr>
          <a:xfrm rot="0">
            <a:off x="11197401" y="1463431"/>
            <a:ext cx="6061899" cy="3340668"/>
            <a:chOff x="0" y="0"/>
            <a:chExt cx="10052054" cy="5539613"/>
          </a:xfrm>
        </p:grpSpPr>
        <p:sp>
          <p:nvSpPr>
            <p:cNvPr name="Freeform 4" id="4"/>
            <p:cNvSpPr/>
            <p:nvPr/>
          </p:nvSpPr>
          <p:spPr>
            <a:xfrm>
              <a:off x="31750" y="31750"/>
              <a:ext cx="9988555" cy="5476113"/>
            </a:xfrm>
            <a:custGeom>
              <a:avLst/>
              <a:gdLst/>
              <a:ahLst/>
              <a:cxnLst/>
              <a:rect r="r" b="b" t="t" l="l"/>
              <a:pathLst>
                <a:path h="5476113" w="9988555">
                  <a:moveTo>
                    <a:pt x="9895844" y="5476113"/>
                  </a:moveTo>
                  <a:lnTo>
                    <a:pt x="92710" y="5476113"/>
                  </a:lnTo>
                  <a:cubicBezTo>
                    <a:pt x="41910" y="5476113"/>
                    <a:pt x="0" y="5434203"/>
                    <a:pt x="0" y="5383403"/>
                  </a:cubicBezTo>
                  <a:lnTo>
                    <a:pt x="0" y="92710"/>
                  </a:lnTo>
                  <a:cubicBezTo>
                    <a:pt x="0" y="41910"/>
                    <a:pt x="41910" y="0"/>
                    <a:pt x="92710" y="0"/>
                  </a:cubicBezTo>
                  <a:lnTo>
                    <a:pt x="9894574" y="0"/>
                  </a:lnTo>
                  <a:cubicBezTo>
                    <a:pt x="9945374" y="0"/>
                    <a:pt x="9987284" y="41910"/>
                    <a:pt x="9987284" y="92710"/>
                  </a:cubicBezTo>
                  <a:lnTo>
                    <a:pt x="9987284" y="5382133"/>
                  </a:lnTo>
                  <a:cubicBezTo>
                    <a:pt x="9988555" y="5434203"/>
                    <a:pt x="9946644" y="5476113"/>
                    <a:pt x="9895844" y="5476113"/>
                  </a:cubicBezTo>
                  <a:close/>
                </a:path>
              </a:pathLst>
            </a:custGeom>
            <a:solidFill>
              <a:srgbClr val="EE9D7F"/>
            </a:solidFill>
          </p:spPr>
        </p:sp>
        <p:sp>
          <p:nvSpPr>
            <p:cNvPr name="Freeform 5" id="5"/>
            <p:cNvSpPr/>
            <p:nvPr/>
          </p:nvSpPr>
          <p:spPr>
            <a:xfrm>
              <a:off x="0" y="0"/>
              <a:ext cx="10052055" cy="5539613"/>
            </a:xfrm>
            <a:custGeom>
              <a:avLst/>
              <a:gdLst/>
              <a:ahLst/>
              <a:cxnLst/>
              <a:rect r="r" b="b" t="t" l="l"/>
              <a:pathLst>
                <a:path h="5539613" w="10052055">
                  <a:moveTo>
                    <a:pt x="9927594" y="59690"/>
                  </a:moveTo>
                  <a:cubicBezTo>
                    <a:pt x="9963155" y="59690"/>
                    <a:pt x="9992364" y="88900"/>
                    <a:pt x="9992364" y="124460"/>
                  </a:cubicBezTo>
                  <a:lnTo>
                    <a:pt x="9992364" y="5415153"/>
                  </a:lnTo>
                  <a:cubicBezTo>
                    <a:pt x="9992364" y="5450713"/>
                    <a:pt x="9963155" y="5479923"/>
                    <a:pt x="9927594" y="5479923"/>
                  </a:cubicBezTo>
                  <a:lnTo>
                    <a:pt x="124460" y="5479923"/>
                  </a:lnTo>
                  <a:cubicBezTo>
                    <a:pt x="88900" y="5479923"/>
                    <a:pt x="59690" y="5450713"/>
                    <a:pt x="59690" y="5415153"/>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415153"/>
                  </a:lnTo>
                  <a:cubicBezTo>
                    <a:pt x="0" y="5483733"/>
                    <a:pt x="55880" y="5539613"/>
                    <a:pt x="124460" y="5539613"/>
                  </a:cubicBezTo>
                  <a:lnTo>
                    <a:pt x="9927595" y="5539613"/>
                  </a:lnTo>
                  <a:cubicBezTo>
                    <a:pt x="9996174" y="5539613"/>
                    <a:pt x="10052055" y="5483733"/>
                    <a:pt x="10052055" y="5415153"/>
                  </a:cubicBezTo>
                  <a:lnTo>
                    <a:pt x="10052055" y="124460"/>
                  </a:lnTo>
                  <a:cubicBezTo>
                    <a:pt x="10052055" y="55880"/>
                    <a:pt x="9996174" y="0"/>
                    <a:pt x="9927595" y="0"/>
                  </a:cubicBezTo>
                  <a:close/>
                </a:path>
              </a:pathLst>
            </a:custGeom>
            <a:solidFill>
              <a:srgbClr val="100F0D"/>
            </a:solidFill>
          </p:spPr>
        </p:sp>
      </p:grpSp>
      <p:grpSp>
        <p:nvGrpSpPr>
          <p:cNvPr name="Group 6" id="6"/>
          <p:cNvGrpSpPr/>
          <p:nvPr/>
        </p:nvGrpSpPr>
        <p:grpSpPr>
          <a:xfrm rot="0">
            <a:off x="10598236" y="5917632"/>
            <a:ext cx="6061899" cy="3340668"/>
            <a:chOff x="0" y="0"/>
            <a:chExt cx="10052054" cy="5539613"/>
          </a:xfrm>
        </p:grpSpPr>
        <p:sp>
          <p:nvSpPr>
            <p:cNvPr name="Freeform 7" id="7"/>
            <p:cNvSpPr/>
            <p:nvPr/>
          </p:nvSpPr>
          <p:spPr>
            <a:xfrm>
              <a:off x="31750" y="31750"/>
              <a:ext cx="9988555" cy="5476113"/>
            </a:xfrm>
            <a:custGeom>
              <a:avLst/>
              <a:gdLst/>
              <a:ahLst/>
              <a:cxnLst/>
              <a:rect r="r" b="b" t="t" l="l"/>
              <a:pathLst>
                <a:path h="5476113" w="9988555">
                  <a:moveTo>
                    <a:pt x="9895844" y="5476113"/>
                  </a:moveTo>
                  <a:lnTo>
                    <a:pt x="92710" y="5476113"/>
                  </a:lnTo>
                  <a:cubicBezTo>
                    <a:pt x="41910" y="5476113"/>
                    <a:pt x="0" y="5434203"/>
                    <a:pt x="0" y="5383403"/>
                  </a:cubicBezTo>
                  <a:lnTo>
                    <a:pt x="0" y="92710"/>
                  </a:lnTo>
                  <a:cubicBezTo>
                    <a:pt x="0" y="41910"/>
                    <a:pt x="41910" y="0"/>
                    <a:pt x="92710" y="0"/>
                  </a:cubicBezTo>
                  <a:lnTo>
                    <a:pt x="9894574" y="0"/>
                  </a:lnTo>
                  <a:cubicBezTo>
                    <a:pt x="9945374" y="0"/>
                    <a:pt x="9987284" y="41910"/>
                    <a:pt x="9987284" y="92710"/>
                  </a:cubicBezTo>
                  <a:lnTo>
                    <a:pt x="9987284" y="5382133"/>
                  </a:lnTo>
                  <a:cubicBezTo>
                    <a:pt x="9988555" y="5434203"/>
                    <a:pt x="9946644" y="5476113"/>
                    <a:pt x="9895844" y="5476113"/>
                  </a:cubicBezTo>
                  <a:close/>
                </a:path>
              </a:pathLst>
            </a:custGeom>
            <a:solidFill>
              <a:srgbClr val="B8A6C0"/>
            </a:solidFill>
          </p:spPr>
        </p:sp>
        <p:sp>
          <p:nvSpPr>
            <p:cNvPr name="Freeform 8" id="8"/>
            <p:cNvSpPr/>
            <p:nvPr/>
          </p:nvSpPr>
          <p:spPr>
            <a:xfrm>
              <a:off x="0" y="0"/>
              <a:ext cx="10052055" cy="5539613"/>
            </a:xfrm>
            <a:custGeom>
              <a:avLst/>
              <a:gdLst/>
              <a:ahLst/>
              <a:cxnLst/>
              <a:rect r="r" b="b" t="t" l="l"/>
              <a:pathLst>
                <a:path h="5539613" w="10052055">
                  <a:moveTo>
                    <a:pt x="9927594" y="59690"/>
                  </a:moveTo>
                  <a:cubicBezTo>
                    <a:pt x="9963155" y="59690"/>
                    <a:pt x="9992364" y="88900"/>
                    <a:pt x="9992364" y="124460"/>
                  </a:cubicBezTo>
                  <a:lnTo>
                    <a:pt x="9992364" y="5415153"/>
                  </a:lnTo>
                  <a:cubicBezTo>
                    <a:pt x="9992364" y="5450713"/>
                    <a:pt x="9963155" y="5479923"/>
                    <a:pt x="9927594" y="5479923"/>
                  </a:cubicBezTo>
                  <a:lnTo>
                    <a:pt x="124460" y="5479923"/>
                  </a:lnTo>
                  <a:cubicBezTo>
                    <a:pt x="88900" y="5479923"/>
                    <a:pt x="59690" y="5450713"/>
                    <a:pt x="59690" y="5415153"/>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415153"/>
                  </a:lnTo>
                  <a:cubicBezTo>
                    <a:pt x="0" y="5483733"/>
                    <a:pt x="55880" y="5539613"/>
                    <a:pt x="124460" y="5539613"/>
                  </a:cubicBezTo>
                  <a:lnTo>
                    <a:pt x="9927595" y="5539613"/>
                  </a:lnTo>
                  <a:cubicBezTo>
                    <a:pt x="9996174" y="5539613"/>
                    <a:pt x="10052055" y="5483733"/>
                    <a:pt x="10052055" y="5415153"/>
                  </a:cubicBezTo>
                  <a:lnTo>
                    <a:pt x="10052055" y="124460"/>
                  </a:lnTo>
                  <a:cubicBezTo>
                    <a:pt x="10052055" y="55880"/>
                    <a:pt x="9996174" y="0"/>
                    <a:pt x="9927595" y="0"/>
                  </a:cubicBezTo>
                  <a:close/>
                </a:path>
              </a:pathLst>
            </a:custGeom>
            <a:solidFill>
              <a:srgbClr val="100F0D"/>
            </a:solidFill>
          </p:spPr>
        </p:sp>
      </p:grpSp>
      <p:grpSp>
        <p:nvGrpSpPr>
          <p:cNvPr name="Group 9" id="9"/>
          <p:cNvGrpSpPr/>
          <p:nvPr/>
        </p:nvGrpSpPr>
        <p:grpSpPr>
          <a:xfrm rot="0">
            <a:off x="10940187" y="1166906"/>
            <a:ext cx="6061899" cy="3397474"/>
            <a:chOff x="0" y="0"/>
            <a:chExt cx="10052054" cy="5633812"/>
          </a:xfrm>
        </p:grpSpPr>
        <p:sp>
          <p:nvSpPr>
            <p:cNvPr name="Freeform 10" id="10"/>
            <p:cNvSpPr/>
            <p:nvPr/>
          </p:nvSpPr>
          <p:spPr>
            <a:xfrm>
              <a:off x="31750" y="31750"/>
              <a:ext cx="9988555" cy="5570312"/>
            </a:xfrm>
            <a:custGeom>
              <a:avLst/>
              <a:gdLst/>
              <a:ahLst/>
              <a:cxnLst/>
              <a:rect r="r" b="b" t="t" l="l"/>
              <a:pathLst>
                <a:path h="5570312" w="9988555">
                  <a:moveTo>
                    <a:pt x="9895844" y="5570312"/>
                  </a:moveTo>
                  <a:lnTo>
                    <a:pt x="92710" y="5570312"/>
                  </a:lnTo>
                  <a:cubicBezTo>
                    <a:pt x="41910" y="5570312"/>
                    <a:pt x="0" y="5528402"/>
                    <a:pt x="0" y="5477602"/>
                  </a:cubicBezTo>
                  <a:lnTo>
                    <a:pt x="0" y="92710"/>
                  </a:lnTo>
                  <a:cubicBezTo>
                    <a:pt x="0" y="41910"/>
                    <a:pt x="41910" y="0"/>
                    <a:pt x="92710" y="0"/>
                  </a:cubicBezTo>
                  <a:lnTo>
                    <a:pt x="9894574" y="0"/>
                  </a:lnTo>
                  <a:cubicBezTo>
                    <a:pt x="9945374" y="0"/>
                    <a:pt x="9987284" y="41910"/>
                    <a:pt x="9987284" y="92710"/>
                  </a:cubicBezTo>
                  <a:lnTo>
                    <a:pt x="9987284" y="5476332"/>
                  </a:lnTo>
                  <a:cubicBezTo>
                    <a:pt x="9988555" y="5528402"/>
                    <a:pt x="9946644" y="5570312"/>
                    <a:pt x="9895844" y="5570312"/>
                  </a:cubicBezTo>
                  <a:close/>
                </a:path>
              </a:pathLst>
            </a:custGeom>
            <a:solidFill>
              <a:srgbClr val="FDF9F2"/>
            </a:solidFill>
          </p:spPr>
        </p:sp>
        <p:sp>
          <p:nvSpPr>
            <p:cNvPr name="Freeform 11" id="11"/>
            <p:cNvSpPr/>
            <p:nvPr/>
          </p:nvSpPr>
          <p:spPr>
            <a:xfrm>
              <a:off x="0" y="0"/>
              <a:ext cx="10052055" cy="5633812"/>
            </a:xfrm>
            <a:custGeom>
              <a:avLst/>
              <a:gdLst/>
              <a:ahLst/>
              <a:cxnLst/>
              <a:rect r="r" b="b" t="t" l="l"/>
              <a:pathLst>
                <a:path h="5633812" w="10052055">
                  <a:moveTo>
                    <a:pt x="9927594" y="59690"/>
                  </a:moveTo>
                  <a:cubicBezTo>
                    <a:pt x="9963155" y="59690"/>
                    <a:pt x="9992364" y="88900"/>
                    <a:pt x="9992364" y="124460"/>
                  </a:cubicBezTo>
                  <a:lnTo>
                    <a:pt x="9992364" y="5509352"/>
                  </a:lnTo>
                  <a:cubicBezTo>
                    <a:pt x="9992364" y="5544912"/>
                    <a:pt x="9963155" y="5574122"/>
                    <a:pt x="9927594" y="5574122"/>
                  </a:cubicBezTo>
                  <a:lnTo>
                    <a:pt x="124460" y="5574122"/>
                  </a:lnTo>
                  <a:cubicBezTo>
                    <a:pt x="88900" y="5574122"/>
                    <a:pt x="59690" y="5544912"/>
                    <a:pt x="59690" y="5509352"/>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509352"/>
                  </a:lnTo>
                  <a:cubicBezTo>
                    <a:pt x="0" y="5577932"/>
                    <a:pt x="55880" y="5633812"/>
                    <a:pt x="124460" y="5633812"/>
                  </a:cubicBezTo>
                  <a:lnTo>
                    <a:pt x="9927595" y="5633812"/>
                  </a:lnTo>
                  <a:cubicBezTo>
                    <a:pt x="9996174" y="5633812"/>
                    <a:pt x="10052055" y="5577932"/>
                    <a:pt x="10052055" y="5509352"/>
                  </a:cubicBezTo>
                  <a:lnTo>
                    <a:pt x="10052055" y="124460"/>
                  </a:lnTo>
                  <a:cubicBezTo>
                    <a:pt x="10052055" y="55880"/>
                    <a:pt x="9996174" y="0"/>
                    <a:pt x="9927595" y="0"/>
                  </a:cubicBezTo>
                  <a:close/>
                </a:path>
              </a:pathLst>
            </a:custGeom>
            <a:solidFill>
              <a:srgbClr val="100F0D"/>
            </a:solidFill>
          </p:spPr>
        </p:sp>
      </p:grpSp>
      <p:grpSp>
        <p:nvGrpSpPr>
          <p:cNvPr name="Group 12" id="12"/>
          <p:cNvGrpSpPr/>
          <p:nvPr/>
        </p:nvGrpSpPr>
        <p:grpSpPr>
          <a:xfrm rot="0">
            <a:off x="10341021" y="5621107"/>
            <a:ext cx="6061899" cy="3397474"/>
            <a:chOff x="0" y="0"/>
            <a:chExt cx="10052054" cy="5633812"/>
          </a:xfrm>
        </p:grpSpPr>
        <p:sp>
          <p:nvSpPr>
            <p:cNvPr name="Freeform 13" id="13"/>
            <p:cNvSpPr/>
            <p:nvPr/>
          </p:nvSpPr>
          <p:spPr>
            <a:xfrm>
              <a:off x="31750" y="31750"/>
              <a:ext cx="9988555" cy="5570312"/>
            </a:xfrm>
            <a:custGeom>
              <a:avLst/>
              <a:gdLst/>
              <a:ahLst/>
              <a:cxnLst/>
              <a:rect r="r" b="b" t="t" l="l"/>
              <a:pathLst>
                <a:path h="5570312" w="9988555">
                  <a:moveTo>
                    <a:pt x="9895844" y="5570312"/>
                  </a:moveTo>
                  <a:lnTo>
                    <a:pt x="92710" y="5570312"/>
                  </a:lnTo>
                  <a:cubicBezTo>
                    <a:pt x="41910" y="5570312"/>
                    <a:pt x="0" y="5528402"/>
                    <a:pt x="0" y="5477602"/>
                  </a:cubicBezTo>
                  <a:lnTo>
                    <a:pt x="0" y="92710"/>
                  </a:lnTo>
                  <a:cubicBezTo>
                    <a:pt x="0" y="41910"/>
                    <a:pt x="41910" y="0"/>
                    <a:pt x="92710" y="0"/>
                  </a:cubicBezTo>
                  <a:lnTo>
                    <a:pt x="9894574" y="0"/>
                  </a:lnTo>
                  <a:cubicBezTo>
                    <a:pt x="9945374" y="0"/>
                    <a:pt x="9987284" y="41910"/>
                    <a:pt x="9987284" y="92710"/>
                  </a:cubicBezTo>
                  <a:lnTo>
                    <a:pt x="9987284" y="5476332"/>
                  </a:lnTo>
                  <a:cubicBezTo>
                    <a:pt x="9988555" y="5528402"/>
                    <a:pt x="9946644" y="5570312"/>
                    <a:pt x="9895844" y="5570312"/>
                  </a:cubicBezTo>
                  <a:close/>
                </a:path>
              </a:pathLst>
            </a:custGeom>
            <a:solidFill>
              <a:srgbClr val="FDF9F2"/>
            </a:solidFill>
          </p:spPr>
        </p:sp>
        <p:sp>
          <p:nvSpPr>
            <p:cNvPr name="Freeform 14" id="14"/>
            <p:cNvSpPr/>
            <p:nvPr/>
          </p:nvSpPr>
          <p:spPr>
            <a:xfrm>
              <a:off x="0" y="0"/>
              <a:ext cx="10052055" cy="5633812"/>
            </a:xfrm>
            <a:custGeom>
              <a:avLst/>
              <a:gdLst/>
              <a:ahLst/>
              <a:cxnLst/>
              <a:rect r="r" b="b" t="t" l="l"/>
              <a:pathLst>
                <a:path h="5633812" w="10052055">
                  <a:moveTo>
                    <a:pt x="9927594" y="59690"/>
                  </a:moveTo>
                  <a:cubicBezTo>
                    <a:pt x="9963155" y="59690"/>
                    <a:pt x="9992364" y="88900"/>
                    <a:pt x="9992364" y="124460"/>
                  </a:cubicBezTo>
                  <a:lnTo>
                    <a:pt x="9992364" y="5509352"/>
                  </a:lnTo>
                  <a:cubicBezTo>
                    <a:pt x="9992364" y="5544912"/>
                    <a:pt x="9963155" y="5574122"/>
                    <a:pt x="9927594" y="5574122"/>
                  </a:cubicBezTo>
                  <a:lnTo>
                    <a:pt x="124460" y="5574122"/>
                  </a:lnTo>
                  <a:cubicBezTo>
                    <a:pt x="88900" y="5574122"/>
                    <a:pt x="59690" y="5544912"/>
                    <a:pt x="59690" y="5509352"/>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509352"/>
                  </a:lnTo>
                  <a:cubicBezTo>
                    <a:pt x="0" y="5577932"/>
                    <a:pt x="55880" y="5633812"/>
                    <a:pt x="124460" y="5633812"/>
                  </a:cubicBezTo>
                  <a:lnTo>
                    <a:pt x="9927595" y="5633812"/>
                  </a:lnTo>
                  <a:cubicBezTo>
                    <a:pt x="9996174" y="5633812"/>
                    <a:pt x="10052055" y="5577932"/>
                    <a:pt x="10052055" y="5509352"/>
                  </a:cubicBezTo>
                  <a:lnTo>
                    <a:pt x="10052055" y="124460"/>
                  </a:lnTo>
                  <a:cubicBezTo>
                    <a:pt x="10052055" y="55880"/>
                    <a:pt x="9996174" y="0"/>
                    <a:pt x="9927595" y="0"/>
                  </a:cubicBezTo>
                  <a:close/>
                </a:path>
              </a:pathLst>
            </a:custGeom>
            <a:solidFill>
              <a:srgbClr val="100F0D"/>
            </a:solidFill>
          </p:spPr>
        </p:sp>
      </p:grpSp>
      <p:grpSp>
        <p:nvGrpSpPr>
          <p:cNvPr name="Group 15" id="15"/>
          <p:cNvGrpSpPr/>
          <p:nvPr/>
        </p:nvGrpSpPr>
        <p:grpSpPr>
          <a:xfrm rot="0">
            <a:off x="1601630" y="1028700"/>
            <a:ext cx="7836660" cy="8593799"/>
            <a:chOff x="0" y="0"/>
            <a:chExt cx="12390759" cy="13587893"/>
          </a:xfrm>
        </p:grpSpPr>
        <p:sp>
          <p:nvSpPr>
            <p:cNvPr name="Freeform 16" id="16"/>
            <p:cNvSpPr/>
            <p:nvPr/>
          </p:nvSpPr>
          <p:spPr>
            <a:xfrm>
              <a:off x="31750" y="31750"/>
              <a:ext cx="12327259" cy="13524393"/>
            </a:xfrm>
            <a:custGeom>
              <a:avLst/>
              <a:gdLst/>
              <a:ahLst/>
              <a:cxnLst/>
              <a:rect r="r" b="b" t="t" l="l"/>
              <a:pathLst>
                <a:path h="13524393" w="12327259">
                  <a:moveTo>
                    <a:pt x="12234549" y="13524393"/>
                  </a:moveTo>
                  <a:lnTo>
                    <a:pt x="92710" y="13524393"/>
                  </a:lnTo>
                  <a:cubicBezTo>
                    <a:pt x="41910" y="13524393"/>
                    <a:pt x="0" y="13482482"/>
                    <a:pt x="0" y="13431682"/>
                  </a:cubicBezTo>
                  <a:lnTo>
                    <a:pt x="0" y="92710"/>
                  </a:lnTo>
                  <a:cubicBezTo>
                    <a:pt x="0" y="41910"/>
                    <a:pt x="41910" y="0"/>
                    <a:pt x="92710" y="0"/>
                  </a:cubicBezTo>
                  <a:lnTo>
                    <a:pt x="12233279" y="0"/>
                  </a:lnTo>
                  <a:cubicBezTo>
                    <a:pt x="12284079" y="0"/>
                    <a:pt x="12325989" y="41910"/>
                    <a:pt x="12325989" y="92710"/>
                  </a:cubicBezTo>
                  <a:lnTo>
                    <a:pt x="12325989" y="13430413"/>
                  </a:lnTo>
                  <a:cubicBezTo>
                    <a:pt x="12327259" y="13482482"/>
                    <a:pt x="12285349" y="13524393"/>
                    <a:pt x="12234549" y="13524393"/>
                  </a:cubicBezTo>
                  <a:close/>
                </a:path>
              </a:pathLst>
            </a:custGeom>
            <a:solidFill>
              <a:srgbClr val="EBADB1"/>
            </a:solidFill>
          </p:spPr>
        </p:sp>
        <p:sp>
          <p:nvSpPr>
            <p:cNvPr name="Freeform 17" id="17"/>
            <p:cNvSpPr/>
            <p:nvPr/>
          </p:nvSpPr>
          <p:spPr>
            <a:xfrm>
              <a:off x="0" y="0"/>
              <a:ext cx="12390759" cy="13587893"/>
            </a:xfrm>
            <a:custGeom>
              <a:avLst/>
              <a:gdLst/>
              <a:ahLst/>
              <a:cxnLst/>
              <a:rect r="r" b="b" t="t" l="l"/>
              <a:pathLst>
                <a:path h="13587893" w="12390759">
                  <a:moveTo>
                    <a:pt x="12266299" y="59690"/>
                  </a:moveTo>
                  <a:cubicBezTo>
                    <a:pt x="12301859" y="59690"/>
                    <a:pt x="12331069" y="88900"/>
                    <a:pt x="12331069" y="124460"/>
                  </a:cubicBezTo>
                  <a:lnTo>
                    <a:pt x="12331069" y="13463432"/>
                  </a:lnTo>
                  <a:cubicBezTo>
                    <a:pt x="12331069" y="13498993"/>
                    <a:pt x="12301859" y="13528204"/>
                    <a:pt x="12266299" y="13528204"/>
                  </a:cubicBezTo>
                  <a:lnTo>
                    <a:pt x="124460" y="13528204"/>
                  </a:lnTo>
                  <a:cubicBezTo>
                    <a:pt x="88900" y="13528204"/>
                    <a:pt x="59690" y="13498993"/>
                    <a:pt x="59690" y="13463432"/>
                  </a:cubicBezTo>
                  <a:lnTo>
                    <a:pt x="59690" y="124460"/>
                  </a:lnTo>
                  <a:cubicBezTo>
                    <a:pt x="59690" y="88900"/>
                    <a:pt x="88900" y="59690"/>
                    <a:pt x="124460" y="59690"/>
                  </a:cubicBezTo>
                  <a:lnTo>
                    <a:pt x="12266299" y="59690"/>
                  </a:lnTo>
                  <a:moveTo>
                    <a:pt x="12266299" y="0"/>
                  </a:moveTo>
                  <a:lnTo>
                    <a:pt x="124460" y="0"/>
                  </a:lnTo>
                  <a:cubicBezTo>
                    <a:pt x="55880" y="0"/>
                    <a:pt x="0" y="55880"/>
                    <a:pt x="0" y="124460"/>
                  </a:cubicBezTo>
                  <a:lnTo>
                    <a:pt x="0" y="13463432"/>
                  </a:lnTo>
                  <a:cubicBezTo>
                    <a:pt x="0" y="13532013"/>
                    <a:pt x="55880" y="13587893"/>
                    <a:pt x="124460" y="13587893"/>
                  </a:cubicBezTo>
                  <a:lnTo>
                    <a:pt x="12266299" y="13587893"/>
                  </a:lnTo>
                  <a:cubicBezTo>
                    <a:pt x="12334879" y="13587893"/>
                    <a:pt x="12390759" y="13532013"/>
                    <a:pt x="12390759" y="13463432"/>
                  </a:cubicBezTo>
                  <a:lnTo>
                    <a:pt x="12390759" y="124460"/>
                  </a:lnTo>
                  <a:cubicBezTo>
                    <a:pt x="12390759" y="55880"/>
                    <a:pt x="12334879" y="0"/>
                    <a:pt x="12266299" y="0"/>
                  </a:cubicBezTo>
                  <a:close/>
                </a:path>
              </a:pathLst>
            </a:custGeom>
            <a:solidFill>
              <a:srgbClr val="100F0D"/>
            </a:solidFill>
          </p:spPr>
        </p:sp>
      </p:grpSp>
      <p:grpSp>
        <p:nvGrpSpPr>
          <p:cNvPr name="Group 18" id="18"/>
          <p:cNvGrpSpPr/>
          <p:nvPr/>
        </p:nvGrpSpPr>
        <p:grpSpPr>
          <a:xfrm rot="0">
            <a:off x="1313464" y="701277"/>
            <a:ext cx="7873258" cy="8644729"/>
            <a:chOff x="0" y="0"/>
            <a:chExt cx="12448626" cy="13668419"/>
          </a:xfrm>
        </p:grpSpPr>
        <p:sp>
          <p:nvSpPr>
            <p:cNvPr name="Freeform 19" id="19"/>
            <p:cNvSpPr/>
            <p:nvPr/>
          </p:nvSpPr>
          <p:spPr>
            <a:xfrm>
              <a:off x="31750" y="31750"/>
              <a:ext cx="12385126" cy="13604920"/>
            </a:xfrm>
            <a:custGeom>
              <a:avLst/>
              <a:gdLst/>
              <a:ahLst/>
              <a:cxnLst/>
              <a:rect r="r" b="b" t="t" l="l"/>
              <a:pathLst>
                <a:path h="13604920" w="12385126">
                  <a:moveTo>
                    <a:pt x="12292416" y="13604920"/>
                  </a:moveTo>
                  <a:lnTo>
                    <a:pt x="92710" y="13604920"/>
                  </a:lnTo>
                  <a:cubicBezTo>
                    <a:pt x="41910" y="13604920"/>
                    <a:pt x="0" y="13563009"/>
                    <a:pt x="0" y="13512209"/>
                  </a:cubicBezTo>
                  <a:lnTo>
                    <a:pt x="0" y="92710"/>
                  </a:lnTo>
                  <a:cubicBezTo>
                    <a:pt x="0" y="41910"/>
                    <a:pt x="41910" y="0"/>
                    <a:pt x="92710" y="0"/>
                  </a:cubicBezTo>
                  <a:lnTo>
                    <a:pt x="12291146" y="0"/>
                  </a:lnTo>
                  <a:cubicBezTo>
                    <a:pt x="12341946" y="0"/>
                    <a:pt x="12383857" y="41910"/>
                    <a:pt x="12383857" y="92710"/>
                  </a:cubicBezTo>
                  <a:lnTo>
                    <a:pt x="12383857" y="13510940"/>
                  </a:lnTo>
                  <a:cubicBezTo>
                    <a:pt x="12385126" y="13563009"/>
                    <a:pt x="12343216" y="13604920"/>
                    <a:pt x="12292416" y="13604920"/>
                  </a:cubicBezTo>
                  <a:close/>
                </a:path>
              </a:pathLst>
            </a:custGeom>
            <a:solidFill>
              <a:srgbClr val="FDF9F2"/>
            </a:solidFill>
          </p:spPr>
        </p:sp>
        <p:sp>
          <p:nvSpPr>
            <p:cNvPr name="Freeform 20" id="20"/>
            <p:cNvSpPr/>
            <p:nvPr/>
          </p:nvSpPr>
          <p:spPr>
            <a:xfrm>
              <a:off x="0" y="0"/>
              <a:ext cx="12448626" cy="13668420"/>
            </a:xfrm>
            <a:custGeom>
              <a:avLst/>
              <a:gdLst/>
              <a:ahLst/>
              <a:cxnLst/>
              <a:rect r="r" b="b" t="t" l="l"/>
              <a:pathLst>
                <a:path h="13668420" w="12448626">
                  <a:moveTo>
                    <a:pt x="12324166" y="59690"/>
                  </a:moveTo>
                  <a:cubicBezTo>
                    <a:pt x="12359726" y="59690"/>
                    <a:pt x="12388936" y="88900"/>
                    <a:pt x="12388936" y="124460"/>
                  </a:cubicBezTo>
                  <a:lnTo>
                    <a:pt x="12388936" y="13543959"/>
                  </a:lnTo>
                  <a:cubicBezTo>
                    <a:pt x="12388936" y="13579520"/>
                    <a:pt x="12359726" y="13608729"/>
                    <a:pt x="12324166" y="13608729"/>
                  </a:cubicBezTo>
                  <a:lnTo>
                    <a:pt x="124460" y="13608729"/>
                  </a:lnTo>
                  <a:cubicBezTo>
                    <a:pt x="88900" y="13608729"/>
                    <a:pt x="59690" y="13579520"/>
                    <a:pt x="59690" y="13543959"/>
                  </a:cubicBezTo>
                  <a:lnTo>
                    <a:pt x="59690" y="124460"/>
                  </a:lnTo>
                  <a:cubicBezTo>
                    <a:pt x="59690" y="88900"/>
                    <a:pt x="88900" y="59690"/>
                    <a:pt x="124460" y="59690"/>
                  </a:cubicBezTo>
                  <a:lnTo>
                    <a:pt x="12324166" y="59690"/>
                  </a:lnTo>
                  <a:moveTo>
                    <a:pt x="12324166" y="0"/>
                  </a:moveTo>
                  <a:lnTo>
                    <a:pt x="124460" y="0"/>
                  </a:lnTo>
                  <a:cubicBezTo>
                    <a:pt x="55880" y="0"/>
                    <a:pt x="0" y="55880"/>
                    <a:pt x="0" y="124460"/>
                  </a:cubicBezTo>
                  <a:lnTo>
                    <a:pt x="0" y="13543959"/>
                  </a:lnTo>
                  <a:cubicBezTo>
                    <a:pt x="0" y="13612540"/>
                    <a:pt x="55880" y="13668420"/>
                    <a:pt x="124460" y="13668420"/>
                  </a:cubicBezTo>
                  <a:lnTo>
                    <a:pt x="12324166" y="13668420"/>
                  </a:lnTo>
                  <a:cubicBezTo>
                    <a:pt x="12392747" y="13668420"/>
                    <a:pt x="12448626" y="13612540"/>
                    <a:pt x="12448626" y="13543959"/>
                  </a:cubicBezTo>
                  <a:lnTo>
                    <a:pt x="12448626" y="124460"/>
                  </a:lnTo>
                  <a:cubicBezTo>
                    <a:pt x="12448626" y="55880"/>
                    <a:pt x="12392747" y="0"/>
                    <a:pt x="12324166" y="0"/>
                  </a:cubicBezTo>
                  <a:close/>
                </a:path>
              </a:pathLst>
            </a:custGeom>
            <a:solidFill>
              <a:srgbClr val="100F0D"/>
            </a:solidFill>
          </p:spPr>
        </p:sp>
      </p:grpSp>
      <p:sp>
        <p:nvSpPr>
          <p:cNvPr name="AutoShape 21" id="21"/>
          <p:cNvSpPr/>
          <p:nvPr/>
        </p:nvSpPr>
        <p:spPr>
          <a:xfrm rot="0">
            <a:off x="10940187" y="2087779"/>
            <a:ext cx="6061899" cy="0"/>
          </a:xfrm>
          <a:prstGeom prst="line">
            <a:avLst/>
          </a:prstGeom>
          <a:ln cap="rnd" w="38100">
            <a:solidFill>
              <a:srgbClr val="100F0D"/>
            </a:solidFill>
            <a:prstDash val="solid"/>
            <a:headEnd type="none" len="sm" w="sm"/>
            <a:tailEnd type="none" len="sm" w="sm"/>
          </a:ln>
        </p:spPr>
      </p:sp>
      <p:sp>
        <p:nvSpPr>
          <p:cNvPr name="AutoShape 22" id="22"/>
          <p:cNvSpPr/>
          <p:nvPr/>
        </p:nvSpPr>
        <p:spPr>
          <a:xfrm rot="0">
            <a:off x="10341021" y="6541981"/>
            <a:ext cx="6061899" cy="0"/>
          </a:xfrm>
          <a:prstGeom prst="line">
            <a:avLst/>
          </a:prstGeom>
          <a:ln cap="rnd" w="38100">
            <a:solidFill>
              <a:srgbClr val="100F0D"/>
            </a:solidFill>
            <a:prstDash val="solid"/>
            <a:headEnd type="none" len="sm" w="sm"/>
            <a:tailEnd type="none" len="sm" w="sm"/>
          </a:ln>
        </p:spPr>
      </p:sp>
      <p:grpSp>
        <p:nvGrpSpPr>
          <p:cNvPr name="Group 23" id="23"/>
          <p:cNvGrpSpPr>
            <a:grpSpLocks noChangeAspect="true"/>
          </p:cNvGrpSpPr>
          <p:nvPr/>
        </p:nvGrpSpPr>
        <p:grpSpPr>
          <a:xfrm rot="0">
            <a:off x="11975167" y="1531104"/>
            <a:ext cx="238374" cy="238374"/>
            <a:chOff x="0" y="0"/>
            <a:chExt cx="495300" cy="495300"/>
          </a:xfrm>
        </p:grpSpPr>
        <p:sp>
          <p:nvSpPr>
            <p:cNvPr name="Freeform 24" id="24"/>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25" id="25"/>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26" id="26"/>
          <p:cNvGrpSpPr>
            <a:grpSpLocks noChangeAspect="true"/>
          </p:cNvGrpSpPr>
          <p:nvPr/>
        </p:nvGrpSpPr>
        <p:grpSpPr>
          <a:xfrm rot="0">
            <a:off x="11376002" y="5985306"/>
            <a:ext cx="238374" cy="238374"/>
            <a:chOff x="0" y="0"/>
            <a:chExt cx="495300" cy="495300"/>
          </a:xfrm>
        </p:grpSpPr>
        <p:sp>
          <p:nvSpPr>
            <p:cNvPr name="Freeform 27" id="27"/>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28" id="28"/>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29" id="29"/>
          <p:cNvGrpSpPr>
            <a:grpSpLocks noChangeAspect="true"/>
          </p:cNvGrpSpPr>
          <p:nvPr/>
        </p:nvGrpSpPr>
        <p:grpSpPr>
          <a:xfrm rot="0">
            <a:off x="11586284" y="1531104"/>
            <a:ext cx="238374" cy="238374"/>
            <a:chOff x="0" y="0"/>
            <a:chExt cx="495300" cy="495300"/>
          </a:xfrm>
        </p:grpSpPr>
        <p:sp>
          <p:nvSpPr>
            <p:cNvPr name="Freeform 30" id="30"/>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1" id="31"/>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32" id="32"/>
          <p:cNvGrpSpPr>
            <a:grpSpLocks noChangeAspect="true"/>
          </p:cNvGrpSpPr>
          <p:nvPr/>
        </p:nvGrpSpPr>
        <p:grpSpPr>
          <a:xfrm rot="0">
            <a:off x="10987119" y="5985306"/>
            <a:ext cx="238374" cy="238374"/>
            <a:chOff x="0" y="0"/>
            <a:chExt cx="495300" cy="495300"/>
          </a:xfrm>
        </p:grpSpPr>
        <p:sp>
          <p:nvSpPr>
            <p:cNvPr name="Freeform 33" id="33"/>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4" id="34"/>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35" id="35"/>
          <p:cNvGrpSpPr>
            <a:grpSpLocks noChangeAspect="true"/>
          </p:cNvGrpSpPr>
          <p:nvPr/>
        </p:nvGrpSpPr>
        <p:grpSpPr>
          <a:xfrm rot="0">
            <a:off x="11197401" y="1531104"/>
            <a:ext cx="238374" cy="238374"/>
            <a:chOff x="0" y="0"/>
            <a:chExt cx="495300" cy="495300"/>
          </a:xfrm>
        </p:grpSpPr>
        <p:sp>
          <p:nvSpPr>
            <p:cNvPr name="Freeform 36" id="36"/>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7" id="37"/>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grpSp>
        <p:nvGrpSpPr>
          <p:cNvPr name="Group 38" id="38"/>
          <p:cNvGrpSpPr>
            <a:grpSpLocks noChangeAspect="true"/>
          </p:cNvGrpSpPr>
          <p:nvPr/>
        </p:nvGrpSpPr>
        <p:grpSpPr>
          <a:xfrm rot="0">
            <a:off x="10598236" y="5985306"/>
            <a:ext cx="238374" cy="238374"/>
            <a:chOff x="0" y="0"/>
            <a:chExt cx="495300" cy="495300"/>
          </a:xfrm>
        </p:grpSpPr>
        <p:sp>
          <p:nvSpPr>
            <p:cNvPr name="Freeform 39" id="39"/>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40" id="40"/>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pic>
        <p:nvPicPr>
          <p:cNvPr name="Picture 41" id="4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591424" y="4287886"/>
            <a:ext cx="5317339" cy="5058119"/>
          </a:xfrm>
          <a:prstGeom prst="rect">
            <a:avLst/>
          </a:prstGeom>
        </p:spPr>
      </p:pic>
      <p:pic>
        <p:nvPicPr>
          <p:cNvPr name="Picture 42" id="42"/>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4889990" y="8403844"/>
            <a:ext cx="949770" cy="1229475"/>
          </a:xfrm>
          <a:prstGeom prst="rect">
            <a:avLst/>
          </a:prstGeom>
        </p:spPr>
      </p:pic>
      <p:sp>
        <p:nvSpPr>
          <p:cNvPr name="TextBox 43" id="43"/>
          <p:cNvSpPr txBox="true"/>
          <p:nvPr/>
        </p:nvSpPr>
        <p:spPr>
          <a:xfrm rot="0">
            <a:off x="11197401" y="2916287"/>
            <a:ext cx="5529408" cy="622936"/>
          </a:xfrm>
          <a:prstGeom prst="rect">
            <a:avLst/>
          </a:prstGeom>
        </p:spPr>
        <p:txBody>
          <a:bodyPr anchor="t" rtlCol="false" tIns="0" lIns="0" bIns="0" rIns="0">
            <a:spAutoFit/>
          </a:bodyPr>
          <a:lstStyle/>
          <a:p>
            <a:pPr algn="ctr">
              <a:lnSpc>
                <a:spcPts val="5039"/>
              </a:lnSpc>
            </a:pPr>
            <a:r>
              <a:rPr lang="en-US" spc="503" sz="3599">
                <a:solidFill>
                  <a:srgbClr val="100F0D"/>
                </a:solidFill>
                <a:latin typeface="Nourd"/>
              </a:rPr>
              <a:t>COMPUTER VISION</a:t>
            </a:r>
          </a:p>
        </p:txBody>
      </p:sp>
      <p:sp>
        <p:nvSpPr>
          <p:cNvPr name="TextBox 44" id="44"/>
          <p:cNvSpPr txBox="true"/>
          <p:nvPr/>
        </p:nvSpPr>
        <p:spPr>
          <a:xfrm rot="0">
            <a:off x="10846135" y="7212691"/>
            <a:ext cx="4993625" cy="986155"/>
          </a:xfrm>
          <a:prstGeom prst="rect">
            <a:avLst/>
          </a:prstGeom>
        </p:spPr>
        <p:txBody>
          <a:bodyPr anchor="t" rtlCol="false" tIns="0" lIns="0" bIns="0" rIns="0">
            <a:spAutoFit/>
          </a:bodyPr>
          <a:lstStyle/>
          <a:p>
            <a:pPr algn="ctr">
              <a:lnSpc>
                <a:spcPts val="3919"/>
              </a:lnSpc>
            </a:pPr>
            <a:r>
              <a:rPr lang="en-US" spc="391" sz="2799">
                <a:solidFill>
                  <a:srgbClr val="100F0D"/>
                </a:solidFill>
                <a:latin typeface="Nourd Bold"/>
              </a:rPr>
              <a:t>PRESENTED BY</a:t>
            </a:r>
          </a:p>
          <a:p>
            <a:pPr algn="ctr">
              <a:lnSpc>
                <a:spcPts val="3919"/>
              </a:lnSpc>
            </a:pPr>
            <a:r>
              <a:rPr lang="en-US" spc="391" sz="2799">
                <a:solidFill>
                  <a:srgbClr val="100F0D"/>
                </a:solidFill>
                <a:latin typeface="Nourd Bold"/>
              </a:rPr>
              <a:t>KELOMPOK 3</a:t>
            </a:r>
          </a:p>
        </p:txBody>
      </p:sp>
      <p:sp>
        <p:nvSpPr>
          <p:cNvPr name="TextBox 45" id="45"/>
          <p:cNvSpPr txBox="true"/>
          <p:nvPr/>
        </p:nvSpPr>
        <p:spPr>
          <a:xfrm rot="0">
            <a:off x="1788964" y="1328831"/>
            <a:ext cx="6922259" cy="2767293"/>
          </a:xfrm>
          <a:prstGeom prst="rect">
            <a:avLst/>
          </a:prstGeom>
        </p:spPr>
        <p:txBody>
          <a:bodyPr anchor="t" rtlCol="false" tIns="0" lIns="0" bIns="0" rIns="0">
            <a:spAutoFit/>
          </a:bodyPr>
          <a:lstStyle/>
          <a:p>
            <a:pPr algn="ctr">
              <a:lnSpc>
                <a:spcPts val="10500"/>
              </a:lnSpc>
            </a:pPr>
            <a:r>
              <a:rPr lang="en-US" sz="10500">
                <a:solidFill>
                  <a:srgbClr val="100F0D"/>
                </a:solidFill>
                <a:latin typeface="Catchy Mager"/>
              </a:rPr>
              <a:t>Group </a:t>
            </a:r>
          </a:p>
          <a:p>
            <a:pPr algn="ctr">
              <a:lnSpc>
                <a:spcPts val="10500"/>
              </a:lnSpc>
            </a:pPr>
            <a:r>
              <a:rPr lang="en-US" sz="10500">
                <a:solidFill>
                  <a:srgbClr val="100F0D"/>
                </a:solidFill>
                <a:latin typeface="Catchy Mager"/>
              </a:rPr>
              <a:t>Project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42" r="0" b="30242"/>
          <a:stretch>
            <a:fillRect/>
          </a:stretch>
        </p:blipFill>
        <p:spPr>
          <a:xfrm>
            <a:off x="0" y="0"/>
            <a:ext cx="18288000" cy="10287000"/>
          </a:xfrm>
          <a:prstGeom prst="rect">
            <a:avLst/>
          </a:prstGeom>
        </p:spPr>
      </p:pic>
      <p:grpSp>
        <p:nvGrpSpPr>
          <p:cNvPr name="Group 3" id="3"/>
          <p:cNvGrpSpPr/>
          <p:nvPr/>
        </p:nvGrpSpPr>
        <p:grpSpPr>
          <a:xfrm rot="0">
            <a:off x="2170822" y="1463431"/>
            <a:ext cx="6061899" cy="3340668"/>
            <a:chOff x="0" y="0"/>
            <a:chExt cx="10052054" cy="5539613"/>
          </a:xfrm>
        </p:grpSpPr>
        <p:sp>
          <p:nvSpPr>
            <p:cNvPr name="Freeform 4" id="4"/>
            <p:cNvSpPr/>
            <p:nvPr/>
          </p:nvSpPr>
          <p:spPr>
            <a:xfrm>
              <a:off x="31750" y="31750"/>
              <a:ext cx="9988555" cy="5476113"/>
            </a:xfrm>
            <a:custGeom>
              <a:avLst/>
              <a:gdLst/>
              <a:ahLst/>
              <a:cxnLst/>
              <a:rect r="r" b="b" t="t" l="l"/>
              <a:pathLst>
                <a:path h="5476113" w="9988555">
                  <a:moveTo>
                    <a:pt x="9895844" y="5476113"/>
                  </a:moveTo>
                  <a:lnTo>
                    <a:pt x="92710" y="5476113"/>
                  </a:lnTo>
                  <a:cubicBezTo>
                    <a:pt x="41910" y="5476113"/>
                    <a:pt x="0" y="5434203"/>
                    <a:pt x="0" y="5383403"/>
                  </a:cubicBezTo>
                  <a:lnTo>
                    <a:pt x="0" y="92710"/>
                  </a:lnTo>
                  <a:cubicBezTo>
                    <a:pt x="0" y="41910"/>
                    <a:pt x="41910" y="0"/>
                    <a:pt x="92710" y="0"/>
                  </a:cubicBezTo>
                  <a:lnTo>
                    <a:pt x="9894574" y="0"/>
                  </a:lnTo>
                  <a:cubicBezTo>
                    <a:pt x="9945374" y="0"/>
                    <a:pt x="9987284" y="41910"/>
                    <a:pt x="9987284" y="92710"/>
                  </a:cubicBezTo>
                  <a:lnTo>
                    <a:pt x="9987284" y="5382133"/>
                  </a:lnTo>
                  <a:cubicBezTo>
                    <a:pt x="9988555" y="5434203"/>
                    <a:pt x="9946644" y="5476113"/>
                    <a:pt x="9895844" y="5476113"/>
                  </a:cubicBezTo>
                  <a:close/>
                </a:path>
              </a:pathLst>
            </a:custGeom>
            <a:solidFill>
              <a:srgbClr val="EE9D7F"/>
            </a:solidFill>
          </p:spPr>
        </p:sp>
        <p:sp>
          <p:nvSpPr>
            <p:cNvPr name="Freeform 5" id="5"/>
            <p:cNvSpPr/>
            <p:nvPr/>
          </p:nvSpPr>
          <p:spPr>
            <a:xfrm>
              <a:off x="0" y="0"/>
              <a:ext cx="10052055" cy="5539613"/>
            </a:xfrm>
            <a:custGeom>
              <a:avLst/>
              <a:gdLst/>
              <a:ahLst/>
              <a:cxnLst/>
              <a:rect r="r" b="b" t="t" l="l"/>
              <a:pathLst>
                <a:path h="5539613" w="10052055">
                  <a:moveTo>
                    <a:pt x="9927594" y="59690"/>
                  </a:moveTo>
                  <a:cubicBezTo>
                    <a:pt x="9963155" y="59690"/>
                    <a:pt x="9992364" y="88900"/>
                    <a:pt x="9992364" y="124460"/>
                  </a:cubicBezTo>
                  <a:lnTo>
                    <a:pt x="9992364" y="5415153"/>
                  </a:lnTo>
                  <a:cubicBezTo>
                    <a:pt x="9992364" y="5450713"/>
                    <a:pt x="9963155" y="5479923"/>
                    <a:pt x="9927594" y="5479923"/>
                  </a:cubicBezTo>
                  <a:lnTo>
                    <a:pt x="124460" y="5479923"/>
                  </a:lnTo>
                  <a:cubicBezTo>
                    <a:pt x="88900" y="5479923"/>
                    <a:pt x="59690" y="5450713"/>
                    <a:pt x="59690" y="5415153"/>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415153"/>
                  </a:lnTo>
                  <a:cubicBezTo>
                    <a:pt x="0" y="5483733"/>
                    <a:pt x="55880" y="5539613"/>
                    <a:pt x="124460" y="5539613"/>
                  </a:cubicBezTo>
                  <a:lnTo>
                    <a:pt x="9927595" y="5539613"/>
                  </a:lnTo>
                  <a:cubicBezTo>
                    <a:pt x="9996174" y="5539613"/>
                    <a:pt x="10052055" y="5483733"/>
                    <a:pt x="10052055" y="5415153"/>
                  </a:cubicBezTo>
                  <a:lnTo>
                    <a:pt x="10052055" y="124460"/>
                  </a:lnTo>
                  <a:cubicBezTo>
                    <a:pt x="10052055" y="55880"/>
                    <a:pt x="9996174" y="0"/>
                    <a:pt x="9927595" y="0"/>
                  </a:cubicBezTo>
                  <a:close/>
                </a:path>
              </a:pathLst>
            </a:custGeom>
            <a:solidFill>
              <a:srgbClr val="100F0D"/>
            </a:solidFill>
          </p:spPr>
        </p:sp>
      </p:grpSp>
      <p:grpSp>
        <p:nvGrpSpPr>
          <p:cNvPr name="Group 6" id="6"/>
          <p:cNvGrpSpPr/>
          <p:nvPr/>
        </p:nvGrpSpPr>
        <p:grpSpPr>
          <a:xfrm rot="0">
            <a:off x="1285915" y="5917632"/>
            <a:ext cx="6061899" cy="3340668"/>
            <a:chOff x="0" y="0"/>
            <a:chExt cx="10052054" cy="5539613"/>
          </a:xfrm>
        </p:grpSpPr>
        <p:sp>
          <p:nvSpPr>
            <p:cNvPr name="Freeform 7" id="7"/>
            <p:cNvSpPr/>
            <p:nvPr/>
          </p:nvSpPr>
          <p:spPr>
            <a:xfrm>
              <a:off x="31750" y="31750"/>
              <a:ext cx="9988555" cy="5476113"/>
            </a:xfrm>
            <a:custGeom>
              <a:avLst/>
              <a:gdLst/>
              <a:ahLst/>
              <a:cxnLst/>
              <a:rect r="r" b="b" t="t" l="l"/>
              <a:pathLst>
                <a:path h="5476113" w="9988555">
                  <a:moveTo>
                    <a:pt x="9895844" y="5476113"/>
                  </a:moveTo>
                  <a:lnTo>
                    <a:pt x="92710" y="5476113"/>
                  </a:lnTo>
                  <a:cubicBezTo>
                    <a:pt x="41910" y="5476113"/>
                    <a:pt x="0" y="5434203"/>
                    <a:pt x="0" y="5383403"/>
                  </a:cubicBezTo>
                  <a:lnTo>
                    <a:pt x="0" y="92710"/>
                  </a:lnTo>
                  <a:cubicBezTo>
                    <a:pt x="0" y="41910"/>
                    <a:pt x="41910" y="0"/>
                    <a:pt x="92710" y="0"/>
                  </a:cubicBezTo>
                  <a:lnTo>
                    <a:pt x="9894574" y="0"/>
                  </a:lnTo>
                  <a:cubicBezTo>
                    <a:pt x="9945374" y="0"/>
                    <a:pt x="9987284" y="41910"/>
                    <a:pt x="9987284" y="92710"/>
                  </a:cubicBezTo>
                  <a:lnTo>
                    <a:pt x="9987284" y="5382133"/>
                  </a:lnTo>
                  <a:cubicBezTo>
                    <a:pt x="9988555" y="5434203"/>
                    <a:pt x="9946644" y="5476113"/>
                    <a:pt x="9895844" y="5476113"/>
                  </a:cubicBezTo>
                  <a:close/>
                </a:path>
              </a:pathLst>
            </a:custGeom>
            <a:solidFill>
              <a:srgbClr val="B8A6C0"/>
            </a:solidFill>
          </p:spPr>
        </p:sp>
        <p:sp>
          <p:nvSpPr>
            <p:cNvPr name="Freeform 8" id="8"/>
            <p:cNvSpPr/>
            <p:nvPr/>
          </p:nvSpPr>
          <p:spPr>
            <a:xfrm>
              <a:off x="0" y="0"/>
              <a:ext cx="10052055" cy="5539613"/>
            </a:xfrm>
            <a:custGeom>
              <a:avLst/>
              <a:gdLst/>
              <a:ahLst/>
              <a:cxnLst/>
              <a:rect r="r" b="b" t="t" l="l"/>
              <a:pathLst>
                <a:path h="5539613" w="10052055">
                  <a:moveTo>
                    <a:pt x="9927594" y="59690"/>
                  </a:moveTo>
                  <a:cubicBezTo>
                    <a:pt x="9963155" y="59690"/>
                    <a:pt x="9992364" y="88900"/>
                    <a:pt x="9992364" y="124460"/>
                  </a:cubicBezTo>
                  <a:lnTo>
                    <a:pt x="9992364" y="5415153"/>
                  </a:lnTo>
                  <a:cubicBezTo>
                    <a:pt x="9992364" y="5450713"/>
                    <a:pt x="9963155" y="5479923"/>
                    <a:pt x="9927594" y="5479923"/>
                  </a:cubicBezTo>
                  <a:lnTo>
                    <a:pt x="124460" y="5479923"/>
                  </a:lnTo>
                  <a:cubicBezTo>
                    <a:pt x="88900" y="5479923"/>
                    <a:pt x="59690" y="5450713"/>
                    <a:pt x="59690" y="5415153"/>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415153"/>
                  </a:lnTo>
                  <a:cubicBezTo>
                    <a:pt x="0" y="5483733"/>
                    <a:pt x="55880" y="5539613"/>
                    <a:pt x="124460" y="5539613"/>
                  </a:cubicBezTo>
                  <a:lnTo>
                    <a:pt x="9927595" y="5539613"/>
                  </a:lnTo>
                  <a:cubicBezTo>
                    <a:pt x="9996174" y="5539613"/>
                    <a:pt x="10052055" y="5483733"/>
                    <a:pt x="10052055" y="5415153"/>
                  </a:cubicBezTo>
                  <a:lnTo>
                    <a:pt x="10052055" y="124460"/>
                  </a:lnTo>
                  <a:cubicBezTo>
                    <a:pt x="10052055" y="55880"/>
                    <a:pt x="9996174" y="0"/>
                    <a:pt x="9927595" y="0"/>
                  </a:cubicBezTo>
                  <a:close/>
                </a:path>
              </a:pathLst>
            </a:custGeom>
            <a:solidFill>
              <a:srgbClr val="100F0D"/>
            </a:solidFill>
          </p:spPr>
        </p:sp>
      </p:grpSp>
      <p:grpSp>
        <p:nvGrpSpPr>
          <p:cNvPr name="Group 9" id="9"/>
          <p:cNvGrpSpPr/>
          <p:nvPr/>
        </p:nvGrpSpPr>
        <p:grpSpPr>
          <a:xfrm rot="0">
            <a:off x="1913607" y="1166906"/>
            <a:ext cx="6061899" cy="3397474"/>
            <a:chOff x="0" y="0"/>
            <a:chExt cx="10052054" cy="5633812"/>
          </a:xfrm>
        </p:grpSpPr>
        <p:sp>
          <p:nvSpPr>
            <p:cNvPr name="Freeform 10" id="10"/>
            <p:cNvSpPr/>
            <p:nvPr/>
          </p:nvSpPr>
          <p:spPr>
            <a:xfrm>
              <a:off x="31750" y="31750"/>
              <a:ext cx="9988555" cy="5570312"/>
            </a:xfrm>
            <a:custGeom>
              <a:avLst/>
              <a:gdLst/>
              <a:ahLst/>
              <a:cxnLst/>
              <a:rect r="r" b="b" t="t" l="l"/>
              <a:pathLst>
                <a:path h="5570312" w="9988555">
                  <a:moveTo>
                    <a:pt x="9895844" y="5570312"/>
                  </a:moveTo>
                  <a:lnTo>
                    <a:pt x="92710" y="5570312"/>
                  </a:lnTo>
                  <a:cubicBezTo>
                    <a:pt x="41910" y="5570312"/>
                    <a:pt x="0" y="5528402"/>
                    <a:pt x="0" y="5477602"/>
                  </a:cubicBezTo>
                  <a:lnTo>
                    <a:pt x="0" y="92710"/>
                  </a:lnTo>
                  <a:cubicBezTo>
                    <a:pt x="0" y="41910"/>
                    <a:pt x="41910" y="0"/>
                    <a:pt x="92710" y="0"/>
                  </a:cubicBezTo>
                  <a:lnTo>
                    <a:pt x="9894574" y="0"/>
                  </a:lnTo>
                  <a:cubicBezTo>
                    <a:pt x="9945374" y="0"/>
                    <a:pt x="9987284" y="41910"/>
                    <a:pt x="9987284" y="92710"/>
                  </a:cubicBezTo>
                  <a:lnTo>
                    <a:pt x="9987284" y="5476332"/>
                  </a:lnTo>
                  <a:cubicBezTo>
                    <a:pt x="9988555" y="5528402"/>
                    <a:pt x="9946644" y="5570312"/>
                    <a:pt x="9895844" y="5570312"/>
                  </a:cubicBezTo>
                  <a:close/>
                </a:path>
              </a:pathLst>
            </a:custGeom>
            <a:solidFill>
              <a:srgbClr val="FDF9F2"/>
            </a:solidFill>
          </p:spPr>
        </p:sp>
        <p:sp>
          <p:nvSpPr>
            <p:cNvPr name="Freeform 11" id="11"/>
            <p:cNvSpPr/>
            <p:nvPr/>
          </p:nvSpPr>
          <p:spPr>
            <a:xfrm>
              <a:off x="0" y="0"/>
              <a:ext cx="10052055" cy="5633812"/>
            </a:xfrm>
            <a:custGeom>
              <a:avLst/>
              <a:gdLst/>
              <a:ahLst/>
              <a:cxnLst/>
              <a:rect r="r" b="b" t="t" l="l"/>
              <a:pathLst>
                <a:path h="5633812" w="10052055">
                  <a:moveTo>
                    <a:pt x="9927594" y="59690"/>
                  </a:moveTo>
                  <a:cubicBezTo>
                    <a:pt x="9963155" y="59690"/>
                    <a:pt x="9992364" y="88900"/>
                    <a:pt x="9992364" y="124460"/>
                  </a:cubicBezTo>
                  <a:lnTo>
                    <a:pt x="9992364" y="5509352"/>
                  </a:lnTo>
                  <a:cubicBezTo>
                    <a:pt x="9992364" y="5544912"/>
                    <a:pt x="9963155" y="5574122"/>
                    <a:pt x="9927594" y="5574122"/>
                  </a:cubicBezTo>
                  <a:lnTo>
                    <a:pt x="124460" y="5574122"/>
                  </a:lnTo>
                  <a:cubicBezTo>
                    <a:pt x="88900" y="5574122"/>
                    <a:pt x="59690" y="5544912"/>
                    <a:pt x="59690" y="5509352"/>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509352"/>
                  </a:lnTo>
                  <a:cubicBezTo>
                    <a:pt x="0" y="5577932"/>
                    <a:pt x="55880" y="5633812"/>
                    <a:pt x="124460" y="5633812"/>
                  </a:cubicBezTo>
                  <a:lnTo>
                    <a:pt x="9927595" y="5633812"/>
                  </a:lnTo>
                  <a:cubicBezTo>
                    <a:pt x="9996174" y="5633812"/>
                    <a:pt x="10052055" y="5577932"/>
                    <a:pt x="10052055" y="5509352"/>
                  </a:cubicBezTo>
                  <a:lnTo>
                    <a:pt x="10052055" y="124460"/>
                  </a:lnTo>
                  <a:cubicBezTo>
                    <a:pt x="10052055" y="55880"/>
                    <a:pt x="9996174" y="0"/>
                    <a:pt x="9927595" y="0"/>
                  </a:cubicBezTo>
                  <a:close/>
                </a:path>
              </a:pathLst>
            </a:custGeom>
            <a:solidFill>
              <a:srgbClr val="100F0D"/>
            </a:solidFill>
          </p:spPr>
        </p:sp>
      </p:grpSp>
      <p:grpSp>
        <p:nvGrpSpPr>
          <p:cNvPr name="Group 12" id="12"/>
          <p:cNvGrpSpPr/>
          <p:nvPr/>
        </p:nvGrpSpPr>
        <p:grpSpPr>
          <a:xfrm rot="0">
            <a:off x="1028700" y="5621107"/>
            <a:ext cx="6061899" cy="3397474"/>
            <a:chOff x="0" y="0"/>
            <a:chExt cx="10052054" cy="5633812"/>
          </a:xfrm>
        </p:grpSpPr>
        <p:sp>
          <p:nvSpPr>
            <p:cNvPr name="Freeform 13" id="13"/>
            <p:cNvSpPr/>
            <p:nvPr/>
          </p:nvSpPr>
          <p:spPr>
            <a:xfrm>
              <a:off x="31750" y="31750"/>
              <a:ext cx="9988555" cy="5570312"/>
            </a:xfrm>
            <a:custGeom>
              <a:avLst/>
              <a:gdLst/>
              <a:ahLst/>
              <a:cxnLst/>
              <a:rect r="r" b="b" t="t" l="l"/>
              <a:pathLst>
                <a:path h="5570312" w="9988555">
                  <a:moveTo>
                    <a:pt x="9895844" y="5570312"/>
                  </a:moveTo>
                  <a:lnTo>
                    <a:pt x="92710" y="5570312"/>
                  </a:lnTo>
                  <a:cubicBezTo>
                    <a:pt x="41910" y="5570312"/>
                    <a:pt x="0" y="5528402"/>
                    <a:pt x="0" y="5477602"/>
                  </a:cubicBezTo>
                  <a:lnTo>
                    <a:pt x="0" y="92710"/>
                  </a:lnTo>
                  <a:cubicBezTo>
                    <a:pt x="0" y="41910"/>
                    <a:pt x="41910" y="0"/>
                    <a:pt x="92710" y="0"/>
                  </a:cubicBezTo>
                  <a:lnTo>
                    <a:pt x="9894574" y="0"/>
                  </a:lnTo>
                  <a:cubicBezTo>
                    <a:pt x="9945374" y="0"/>
                    <a:pt x="9987284" y="41910"/>
                    <a:pt x="9987284" y="92710"/>
                  </a:cubicBezTo>
                  <a:lnTo>
                    <a:pt x="9987284" y="5476332"/>
                  </a:lnTo>
                  <a:cubicBezTo>
                    <a:pt x="9988555" y="5528402"/>
                    <a:pt x="9946644" y="5570312"/>
                    <a:pt x="9895844" y="5570312"/>
                  </a:cubicBezTo>
                  <a:close/>
                </a:path>
              </a:pathLst>
            </a:custGeom>
            <a:solidFill>
              <a:srgbClr val="FDF9F2"/>
            </a:solidFill>
          </p:spPr>
        </p:sp>
        <p:sp>
          <p:nvSpPr>
            <p:cNvPr name="Freeform 14" id="14"/>
            <p:cNvSpPr/>
            <p:nvPr/>
          </p:nvSpPr>
          <p:spPr>
            <a:xfrm>
              <a:off x="0" y="0"/>
              <a:ext cx="10052055" cy="5633812"/>
            </a:xfrm>
            <a:custGeom>
              <a:avLst/>
              <a:gdLst/>
              <a:ahLst/>
              <a:cxnLst/>
              <a:rect r="r" b="b" t="t" l="l"/>
              <a:pathLst>
                <a:path h="5633812" w="10052055">
                  <a:moveTo>
                    <a:pt x="9927594" y="59690"/>
                  </a:moveTo>
                  <a:cubicBezTo>
                    <a:pt x="9963155" y="59690"/>
                    <a:pt x="9992364" y="88900"/>
                    <a:pt x="9992364" y="124460"/>
                  </a:cubicBezTo>
                  <a:lnTo>
                    <a:pt x="9992364" y="5509352"/>
                  </a:lnTo>
                  <a:cubicBezTo>
                    <a:pt x="9992364" y="5544912"/>
                    <a:pt x="9963155" y="5574122"/>
                    <a:pt x="9927594" y="5574122"/>
                  </a:cubicBezTo>
                  <a:lnTo>
                    <a:pt x="124460" y="5574122"/>
                  </a:lnTo>
                  <a:cubicBezTo>
                    <a:pt x="88900" y="5574122"/>
                    <a:pt x="59690" y="5544912"/>
                    <a:pt x="59690" y="5509352"/>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509352"/>
                  </a:lnTo>
                  <a:cubicBezTo>
                    <a:pt x="0" y="5577932"/>
                    <a:pt x="55880" y="5633812"/>
                    <a:pt x="124460" y="5633812"/>
                  </a:cubicBezTo>
                  <a:lnTo>
                    <a:pt x="9927595" y="5633812"/>
                  </a:lnTo>
                  <a:cubicBezTo>
                    <a:pt x="9996174" y="5633812"/>
                    <a:pt x="10052055" y="5577932"/>
                    <a:pt x="10052055" y="5509352"/>
                  </a:cubicBezTo>
                  <a:lnTo>
                    <a:pt x="10052055" y="124460"/>
                  </a:lnTo>
                  <a:cubicBezTo>
                    <a:pt x="10052055" y="55880"/>
                    <a:pt x="9996174" y="0"/>
                    <a:pt x="9927595" y="0"/>
                  </a:cubicBezTo>
                  <a:close/>
                </a:path>
              </a:pathLst>
            </a:custGeom>
            <a:solidFill>
              <a:srgbClr val="100F0D"/>
            </a:solidFill>
          </p:spPr>
        </p:sp>
      </p:grpSp>
      <p:grpSp>
        <p:nvGrpSpPr>
          <p:cNvPr name="Group 15" id="15"/>
          <p:cNvGrpSpPr/>
          <p:nvPr/>
        </p:nvGrpSpPr>
        <p:grpSpPr>
          <a:xfrm rot="0">
            <a:off x="9384540" y="1028700"/>
            <a:ext cx="7836660" cy="8593799"/>
            <a:chOff x="0" y="0"/>
            <a:chExt cx="12390759" cy="13587893"/>
          </a:xfrm>
        </p:grpSpPr>
        <p:sp>
          <p:nvSpPr>
            <p:cNvPr name="Freeform 16" id="16"/>
            <p:cNvSpPr/>
            <p:nvPr/>
          </p:nvSpPr>
          <p:spPr>
            <a:xfrm>
              <a:off x="31750" y="31750"/>
              <a:ext cx="12327259" cy="13524393"/>
            </a:xfrm>
            <a:custGeom>
              <a:avLst/>
              <a:gdLst/>
              <a:ahLst/>
              <a:cxnLst/>
              <a:rect r="r" b="b" t="t" l="l"/>
              <a:pathLst>
                <a:path h="13524393" w="12327259">
                  <a:moveTo>
                    <a:pt x="12234549" y="13524393"/>
                  </a:moveTo>
                  <a:lnTo>
                    <a:pt x="92710" y="13524393"/>
                  </a:lnTo>
                  <a:cubicBezTo>
                    <a:pt x="41910" y="13524393"/>
                    <a:pt x="0" y="13482482"/>
                    <a:pt x="0" y="13431682"/>
                  </a:cubicBezTo>
                  <a:lnTo>
                    <a:pt x="0" y="92710"/>
                  </a:lnTo>
                  <a:cubicBezTo>
                    <a:pt x="0" y="41910"/>
                    <a:pt x="41910" y="0"/>
                    <a:pt x="92710" y="0"/>
                  </a:cubicBezTo>
                  <a:lnTo>
                    <a:pt x="12233279" y="0"/>
                  </a:lnTo>
                  <a:cubicBezTo>
                    <a:pt x="12284079" y="0"/>
                    <a:pt x="12325989" y="41910"/>
                    <a:pt x="12325989" y="92710"/>
                  </a:cubicBezTo>
                  <a:lnTo>
                    <a:pt x="12325989" y="13430413"/>
                  </a:lnTo>
                  <a:cubicBezTo>
                    <a:pt x="12327259" y="13482482"/>
                    <a:pt x="12285349" y="13524393"/>
                    <a:pt x="12234549" y="13524393"/>
                  </a:cubicBezTo>
                  <a:close/>
                </a:path>
              </a:pathLst>
            </a:custGeom>
            <a:solidFill>
              <a:srgbClr val="EBADB1"/>
            </a:solidFill>
          </p:spPr>
        </p:sp>
        <p:sp>
          <p:nvSpPr>
            <p:cNvPr name="Freeform 17" id="17"/>
            <p:cNvSpPr/>
            <p:nvPr/>
          </p:nvSpPr>
          <p:spPr>
            <a:xfrm>
              <a:off x="0" y="0"/>
              <a:ext cx="12390759" cy="13587893"/>
            </a:xfrm>
            <a:custGeom>
              <a:avLst/>
              <a:gdLst/>
              <a:ahLst/>
              <a:cxnLst/>
              <a:rect r="r" b="b" t="t" l="l"/>
              <a:pathLst>
                <a:path h="13587893" w="12390759">
                  <a:moveTo>
                    <a:pt x="12266299" y="59690"/>
                  </a:moveTo>
                  <a:cubicBezTo>
                    <a:pt x="12301859" y="59690"/>
                    <a:pt x="12331069" y="88900"/>
                    <a:pt x="12331069" y="124460"/>
                  </a:cubicBezTo>
                  <a:lnTo>
                    <a:pt x="12331069" y="13463432"/>
                  </a:lnTo>
                  <a:cubicBezTo>
                    <a:pt x="12331069" y="13498993"/>
                    <a:pt x="12301859" y="13528204"/>
                    <a:pt x="12266299" y="13528204"/>
                  </a:cubicBezTo>
                  <a:lnTo>
                    <a:pt x="124460" y="13528204"/>
                  </a:lnTo>
                  <a:cubicBezTo>
                    <a:pt x="88900" y="13528204"/>
                    <a:pt x="59690" y="13498993"/>
                    <a:pt x="59690" y="13463432"/>
                  </a:cubicBezTo>
                  <a:lnTo>
                    <a:pt x="59690" y="124460"/>
                  </a:lnTo>
                  <a:cubicBezTo>
                    <a:pt x="59690" y="88900"/>
                    <a:pt x="88900" y="59690"/>
                    <a:pt x="124460" y="59690"/>
                  </a:cubicBezTo>
                  <a:lnTo>
                    <a:pt x="12266299" y="59690"/>
                  </a:lnTo>
                  <a:moveTo>
                    <a:pt x="12266299" y="0"/>
                  </a:moveTo>
                  <a:lnTo>
                    <a:pt x="124460" y="0"/>
                  </a:lnTo>
                  <a:cubicBezTo>
                    <a:pt x="55880" y="0"/>
                    <a:pt x="0" y="55880"/>
                    <a:pt x="0" y="124460"/>
                  </a:cubicBezTo>
                  <a:lnTo>
                    <a:pt x="0" y="13463432"/>
                  </a:lnTo>
                  <a:cubicBezTo>
                    <a:pt x="0" y="13532013"/>
                    <a:pt x="55880" y="13587893"/>
                    <a:pt x="124460" y="13587893"/>
                  </a:cubicBezTo>
                  <a:lnTo>
                    <a:pt x="12266299" y="13587893"/>
                  </a:lnTo>
                  <a:cubicBezTo>
                    <a:pt x="12334879" y="13587893"/>
                    <a:pt x="12390759" y="13532013"/>
                    <a:pt x="12390759" y="13463432"/>
                  </a:cubicBezTo>
                  <a:lnTo>
                    <a:pt x="12390759" y="124460"/>
                  </a:lnTo>
                  <a:cubicBezTo>
                    <a:pt x="12390759" y="55880"/>
                    <a:pt x="12334879" y="0"/>
                    <a:pt x="12266299" y="0"/>
                  </a:cubicBezTo>
                  <a:close/>
                </a:path>
              </a:pathLst>
            </a:custGeom>
            <a:solidFill>
              <a:srgbClr val="100F0D"/>
            </a:solidFill>
          </p:spPr>
        </p:sp>
      </p:grpSp>
      <p:grpSp>
        <p:nvGrpSpPr>
          <p:cNvPr name="Group 18" id="18"/>
          <p:cNvGrpSpPr/>
          <p:nvPr/>
        </p:nvGrpSpPr>
        <p:grpSpPr>
          <a:xfrm rot="0">
            <a:off x="9096375" y="701277"/>
            <a:ext cx="7873258" cy="8644729"/>
            <a:chOff x="0" y="0"/>
            <a:chExt cx="12448626" cy="13668419"/>
          </a:xfrm>
        </p:grpSpPr>
        <p:sp>
          <p:nvSpPr>
            <p:cNvPr name="Freeform 19" id="19"/>
            <p:cNvSpPr/>
            <p:nvPr/>
          </p:nvSpPr>
          <p:spPr>
            <a:xfrm>
              <a:off x="31750" y="31750"/>
              <a:ext cx="12385126" cy="13604920"/>
            </a:xfrm>
            <a:custGeom>
              <a:avLst/>
              <a:gdLst/>
              <a:ahLst/>
              <a:cxnLst/>
              <a:rect r="r" b="b" t="t" l="l"/>
              <a:pathLst>
                <a:path h="13604920" w="12385126">
                  <a:moveTo>
                    <a:pt x="12292416" y="13604920"/>
                  </a:moveTo>
                  <a:lnTo>
                    <a:pt x="92710" y="13604920"/>
                  </a:lnTo>
                  <a:cubicBezTo>
                    <a:pt x="41910" y="13604920"/>
                    <a:pt x="0" y="13563009"/>
                    <a:pt x="0" y="13512209"/>
                  </a:cubicBezTo>
                  <a:lnTo>
                    <a:pt x="0" y="92710"/>
                  </a:lnTo>
                  <a:cubicBezTo>
                    <a:pt x="0" y="41910"/>
                    <a:pt x="41910" y="0"/>
                    <a:pt x="92710" y="0"/>
                  </a:cubicBezTo>
                  <a:lnTo>
                    <a:pt x="12291146" y="0"/>
                  </a:lnTo>
                  <a:cubicBezTo>
                    <a:pt x="12341946" y="0"/>
                    <a:pt x="12383857" y="41910"/>
                    <a:pt x="12383857" y="92710"/>
                  </a:cubicBezTo>
                  <a:lnTo>
                    <a:pt x="12383857" y="13510940"/>
                  </a:lnTo>
                  <a:cubicBezTo>
                    <a:pt x="12385126" y="13563009"/>
                    <a:pt x="12343216" y="13604920"/>
                    <a:pt x="12292416" y="13604920"/>
                  </a:cubicBezTo>
                  <a:close/>
                </a:path>
              </a:pathLst>
            </a:custGeom>
            <a:solidFill>
              <a:srgbClr val="FDF9F2"/>
            </a:solidFill>
          </p:spPr>
        </p:sp>
        <p:sp>
          <p:nvSpPr>
            <p:cNvPr name="Freeform 20" id="20"/>
            <p:cNvSpPr/>
            <p:nvPr/>
          </p:nvSpPr>
          <p:spPr>
            <a:xfrm>
              <a:off x="0" y="0"/>
              <a:ext cx="12448626" cy="13668420"/>
            </a:xfrm>
            <a:custGeom>
              <a:avLst/>
              <a:gdLst/>
              <a:ahLst/>
              <a:cxnLst/>
              <a:rect r="r" b="b" t="t" l="l"/>
              <a:pathLst>
                <a:path h="13668420" w="12448626">
                  <a:moveTo>
                    <a:pt x="12324166" y="59690"/>
                  </a:moveTo>
                  <a:cubicBezTo>
                    <a:pt x="12359726" y="59690"/>
                    <a:pt x="12388936" y="88900"/>
                    <a:pt x="12388936" y="124460"/>
                  </a:cubicBezTo>
                  <a:lnTo>
                    <a:pt x="12388936" y="13543959"/>
                  </a:lnTo>
                  <a:cubicBezTo>
                    <a:pt x="12388936" y="13579520"/>
                    <a:pt x="12359726" y="13608729"/>
                    <a:pt x="12324166" y="13608729"/>
                  </a:cubicBezTo>
                  <a:lnTo>
                    <a:pt x="124460" y="13608729"/>
                  </a:lnTo>
                  <a:cubicBezTo>
                    <a:pt x="88900" y="13608729"/>
                    <a:pt x="59690" y="13579520"/>
                    <a:pt x="59690" y="13543959"/>
                  </a:cubicBezTo>
                  <a:lnTo>
                    <a:pt x="59690" y="124460"/>
                  </a:lnTo>
                  <a:cubicBezTo>
                    <a:pt x="59690" y="88900"/>
                    <a:pt x="88900" y="59690"/>
                    <a:pt x="124460" y="59690"/>
                  </a:cubicBezTo>
                  <a:lnTo>
                    <a:pt x="12324166" y="59690"/>
                  </a:lnTo>
                  <a:moveTo>
                    <a:pt x="12324166" y="0"/>
                  </a:moveTo>
                  <a:lnTo>
                    <a:pt x="124460" y="0"/>
                  </a:lnTo>
                  <a:cubicBezTo>
                    <a:pt x="55880" y="0"/>
                    <a:pt x="0" y="55880"/>
                    <a:pt x="0" y="124460"/>
                  </a:cubicBezTo>
                  <a:lnTo>
                    <a:pt x="0" y="13543959"/>
                  </a:lnTo>
                  <a:cubicBezTo>
                    <a:pt x="0" y="13612540"/>
                    <a:pt x="55880" y="13668420"/>
                    <a:pt x="124460" y="13668420"/>
                  </a:cubicBezTo>
                  <a:lnTo>
                    <a:pt x="12324166" y="13668420"/>
                  </a:lnTo>
                  <a:cubicBezTo>
                    <a:pt x="12392747" y="13668420"/>
                    <a:pt x="12448626" y="13612540"/>
                    <a:pt x="12448626" y="13543959"/>
                  </a:cubicBezTo>
                  <a:lnTo>
                    <a:pt x="12448626" y="124460"/>
                  </a:lnTo>
                  <a:cubicBezTo>
                    <a:pt x="12448626" y="55880"/>
                    <a:pt x="12392747" y="0"/>
                    <a:pt x="12324166" y="0"/>
                  </a:cubicBezTo>
                  <a:close/>
                </a:path>
              </a:pathLst>
            </a:custGeom>
            <a:solidFill>
              <a:srgbClr val="100F0D"/>
            </a:solidFill>
          </p:spPr>
        </p:sp>
      </p:grpSp>
      <p:sp>
        <p:nvSpPr>
          <p:cNvPr name="AutoShape 21" id="21"/>
          <p:cNvSpPr/>
          <p:nvPr/>
        </p:nvSpPr>
        <p:spPr>
          <a:xfrm rot="0">
            <a:off x="1913607" y="2087779"/>
            <a:ext cx="6061899" cy="0"/>
          </a:xfrm>
          <a:prstGeom prst="line">
            <a:avLst/>
          </a:prstGeom>
          <a:ln cap="rnd" w="38100">
            <a:solidFill>
              <a:srgbClr val="100F0D"/>
            </a:solidFill>
            <a:prstDash val="solid"/>
            <a:headEnd type="none" len="sm" w="sm"/>
            <a:tailEnd type="none" len="sm" w="sm"/>
          </a:ln>
        </p:spPr>
      </p:sp>
      <p:sp>
        <p:nvSpPr>
          <p:cNvPr name="AutoShape 22" id="22"/>
          <p:cNvSpPr/>
          <p:nvPr/>
        </p:nvSpPr>
        <p:spPr>
          <a:xfrm rot="0">
            <a:off x="1028700" y="6541981"/>
            <a:ext cx="6061899" cy="0"/>
          </a:xfrm>
          <a:prstGeom prst="line">
            <a:avLst/>
          </a:prstGeom>
          <a:ln cap="rnd" w="38100">
            <a:solidFill>
              <a:srgbClr val="100F0D"/>
            </a:solidFill>
            <a:prstDash val="solid"/>
            <a:headEnd type="none" len="sm" w="sm"/>
            <a:tailEnd type="none" len="sm" w="sm"/>
          </a:ln>
        </p:spPr>
      </p:sp>
      <p:grpSp>
        <p:nvGrpSpPr>
          <p:cNvPr name="Group 23" id="23"/>
          <p:cNvGrpSpPr>
            <a:grpSpLocks noChangeAspect="true"/>
          </p:cNvGrpSpPr>
          <p:nvPr/>
        </p:nvGrpSpPr>
        <p:grpSpPr>
          <a:xfrm rot="0">
            <a:off x="2948587" y="1531104"/>
            <a:ext cx="238374" cy="238374"/>
            <a:chOff x="0" y="0"/>
            <a:chExt cx="495300" cy="495300"/>
          </a:xfrm>
        </p:grpSpPr>
        <p:sp>
          <p:nvSpPr>
            <p:cNvPr name="Freeform 24" id="24"/>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25" id="25"/>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26" id="26"/>
          <p:cNvGrpSpPr>
            <a:grpSpLocks noChangeAspect="true"/>
          </p:cNvGrpSpPr>
          <p:nvPr/>
        </p:nvGrpSpPr>
        <p:grpSpPr>
          <a:xfrm rot="0">
            <a:off x="2063680" y="5985306"/>
            <a:ext cx="238374" cy="238374"/>
            <a:chOff x="0" y="0"/>
            <a:chExt cx="495300" cy="495300"/>
          </a:xfrm>
        </p:grpSpPr>
        <p:sp>
          <p:nvSpPr>
            <p:cNvPr name="Freeform 27" id="27"/>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28" id="28"/>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29" id="29"/>
          <p:cNvGrpSpPr>
            <a:grpSpLocks noChangeAspect="true"/>
          </p:cNvGrpSpPr>
          <p:nvPr/>
        </p:nvGrpSpPr>
        <p:grpSpPr>
          <a:xfrm rot="0">
            <a:off x="2559704" y="1531104"/>
            <a:ext cx="238374" cy="238374"/>
            <a:chOff x="0" y="0"/>
            <a:chExt cx="495300" cy="495300"/>
          </a:xfrm>
        </p:grpSpPr>
        <p:sp>
          <p:nvSpPr>
            <p:cNvPr name="Freeform 30" id="30"/>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1" id="31"/>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32" id="32"/>
          <p:cNvGrpSpPr>
            <a:grpSpLocks noChangeAspect="true"/>
          </p:cNvGrpSpPr>
          <p:nvPr/>
        </p:nvGrpSpPr>
        <p:grpSpPr>
          <a:xfrm rot="0">
            <a:off x="1674798" y="5985306"/>
            <a:ext cx="238374" cy="238374"/>
            <a:chOff x="0" y="0"/>
            <a:chExt cx="495300" cy="495300"/>
          </a:xfrm>
        </p:grpSpPr>
        <p:sp>
          <p:nvSpPr>
            <p:cNvPr name="Freeform 33" id="33"/>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4" id="34"/>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35" id="35"/>
          <p:cNvGrpSpPr>
            <a:grpSpLocks noChangeAspect="true"/>
          </p:cNvGrpSpPr>
          <p:nvPr/>
        </p:nvGrpSpPr>
        <p:grpSpPr>
          <a:xfrm rot="0">
            <a:off x="2170822" y="1531104"/>
            <a:ext cx="238374" cy="238374"/>
            <a:chOff x="0" y="0"/>
            <a:chExt cx="495300" cy="495300"/>
          </a:xfrm>
        </p:grpSpPr>
        <p:sp>
          <p:nvSpPr>
            <p:cNvPr name="Freeform 36" id="36"/>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7" id="37"/>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grpSp>
        <p:nvGrpSpPr>
          <p:cNvPr name="Group 38" id="38"/>
          <p:cNvGrpSpPr>
            <a:grpSpLocks noChangeAspect="true"/>
          </p:cNvGrpSpPr>
          <p:nvPr/>
        </p:nvGrpSpPr>
        <p:grpSpPr>
          <a:xfrm rot="0">
            <a:off x="1285915" y="5985306"/>
            <a:ext cx="238374" cy="238374"/>
            <a:chOff x="0" y="0"/>
            <a:chExt cx="495300" cy="495300"/>
          </a:xfrm>
        </p:grpSpPr>
        <p:sp>
          <p:nvSpPr>
            <p:cNvPr name="Freeform 39" id="39"/>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40" id="40"/>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sp>
        <p:nvSpPr>
          <p:cNvPr name="TextBox 41" id="41"/>
          <p:cNvSpPr txBox="true"/>
          <p:nvPr/>
        </p:nvSpPr>
        <p:spPr>
          <a:xfrm rot="0">
            <a:off x="9613455" y="2223210"/>
            <a:ext cx="6839099" cy="7122795"/>
          </a:xfrm>
          <a:prstGeom prst="rect">
            <a:avLst/>
          </a:prstGeom>
        </p:spPr>
        <p:txBody>
          <a:bodyPr anchor="t" rtlCol="false" tIns="0" lIns="0" bIns="0" rIns="0">
            <a:spAutoFit/>
          </a:bodyPr>
          <a:lstStyle/>
          <a:p>
            <a:pPr algn="just">
              <a:lnSpc>
                <a:spcPts val="3779"/>
              </a:lnSpc>
            </a:pPr>
            <a:r>
              <a:rPr lang="en-US" spc="135" sz="2700">
                <a:solidFill>
                  <a:srgbClr val="100F0D"/>
                </a:solidFill>
                <a:latin typeface="Nourd"/>
              </a:rPr>
              <a:t>Computer vision menggabungkan kamera, komputasi berbasis edge atau cloud, perangkat lunak, dan kecerdasan buatan (AI) sehingga sistem dapat “melihat” dan mengidentifikasi objek. </a:t>
            </a:r>
          </a:p>
          <a:p>
            <a:pPr algn="just">
              <a:lnSpc>
                <a:spcPts val="3779"/>
              </a:lnSpc>
            </a:pPr>
            <a:r>
              <a:rPr lang="en-US" spc="135" sz="2700">
                <a:solidFill>
                  <a:srgbClr val="100F0D"/>
                </a:solidFill>
                <a:latin typeface="Nourd"/>
              </a:rPr>
              <a:t>Computer vision menggunakan pembelajaran mendalam untuk membentuk jaringan neural yang memandu sistem dalam pemrosesan dan analisis. Model computer vision yang telah sepenuhnya terlatih dapat mengenali objek, mendeteksi dan mengenali orang, bahkan melacak pergerakan.</a:t>
            </a:r>
          </a:p>
          <a:p>
            <a:pPr algn="just">
              <a:lnSpc>
                <a:spcPts val="3779"/>
              </a:lnSpc>
            </a:pPr>
          </a:p>
        </p:txBody>
      </p:sp>
      <p:sp>
        <p:nvSpPr>
          <p:cNvPr name="TextBox 42" id="42"/>
          <p:cNvSpPr txBox="true"/>
          <p:nvPr/>
        </p:nvSpPr>
        <p:spPr>
          <a:xfrm rot="0">
            <a:off x="9367766" y="1245633"/>
            <a:ext cx="7330477" cy="868689"/>
          </a:xfrm>
          <a:prstGeom prst="rect">
            <a:avLst/>
          </a:prstGeom>
        </p:spPr>
        <p:txBody>
          <a:bodyPr anchor="t" rtlCol="false" tIns="0" lIns="0" bIns="0" rIns="0">
            <a:spAutoFit/>
          </a:bodyPr>
          <a:lstStyle/>
          <a:p>
            <a:pPr algn="ctr">
              <a:lnSpc>
                <a:spcPts val="6120"/>
              </a:lnSpc>
            </a:pPr>
            <a:r>
              <a:rPr lang="en-US" sz="6800">
                <a:solidFill>
                  <a:srgbClr val="100F0D"/>
                </a:solidFill>
                <a:latin typeface="Catchy Mager"/>
              </a:rPr>
              <a:t>Introduction</a:t>
            </a:r>
          </a:p>
        </p:txBody>
      </p:sp>
      <p:pic>
        <p:nvPicPr>
          <p:cNvPr name="Picture 43" id="4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834544" y="5325599"/>
            <a:ext cx="4477238" cy="3858565"/>
          </a:xfrm>
          <a:prstGeom prst="rect">
            <a:avLst/>
          </a:prstGeom>
        </p:spPr>
      </p:pic>
      <p:pic>
        <p:nvPicPr>
          <p:cNvPr name="Picture 44" id="4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4164424" y="497168"/>
            <a:ext cx="2795482" cy="3863103"/>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42" r="0" b="30242"/>
          <a:stretch>
            <a:fillRect/>
          </a:stretch>
        </p:blipFill>
        <p:spPr>
          <a:xfrm>
            <a:off x="0" y="0"/>
            <a:ext cx="18288000" cy="10287000"/>
          </a:xfrm>
          <a:prstGeom prst="rect">
            <a:avLst/>
          </a:prstGeom>
        </p:spPr>
      </p:pic>
      <p:grpSp>
        <p:nvGrpSpPr>
          <p:cNvPr name="Group 3" id="3"/>
          <p:cNvGrpSpPr/>
          <p:nvPr/>
        </p:nvGrpSpPr>
        <p:grpSpPr>
          <a:xfrm rot="0">
            <a:off x="9095902" y="1028700"/>
            <a:ext cx="7836660" cy="8593799"/>
            <a:chOff x="0" y="0"/>
            <a:chExt cx="12390759" cy="13587893"/>
          </a:xfrm>
        </p:grpSpPr>
        <p:sp>
          <p:nvSpPr>
            <p:cNvPr name="Freeform 4" id="4"/>
            <p:cNvSpPr/>
            <p:nvPr/>
          </p:nvSpPr>
          <p:spPr>
            <a:xfrm>
              <a:off x="31750" y="31750"/>
              <a:ext cx="12327259" cy="13524393"/>
            </a:xfrm>
            <a:custGeom>
              <a:avLst/>
              <a:gdLst/>
              <a:ahLst/>
              <a:cxnLst/>
              <a:rect r="r" b="b" t="t" l="l"/>
              <a:pathLst>
                <a:path h="13524393" w="12327259">
                  <a:moveTo>
                    <a:pt x="12234549" y="13524393"/>
                  </a:moveTo>
                  <a:lnTo>
                    <a:pt x="92710" y="13524393"/>
                  </a:lnTo>
                  <a:cubicBezTo>
                    <a:pt x="41910" y="13524393"/>
                    <a:pt x="0" y="13482482"/>
                    <a:pt x="0" y="13431682"/>
                  </a:cubicBezTo>
                  <a:lnTo>
                    <a:pt x="0" y="92710"/>
                  </a:lnTo>
                  <a:cubicBezTo>
                    <a:pt x="0" y="41910"/>
                    <a:pt x="41910" y="0"/>
                    <a:pt x="92710" y="0"/>
                  </a:cubicBezTo>
                  <a:lnTo>
                    <a:pt x="12233279" y="0"/>
                  </a:lnTo>
                  <a:cubicBezTo>
                    <a:pt x="12284079" y="0"/>
                    <a:pt x="12325989" y="41910"/>
                    <a:pt x="12325989" y="92710"/>
                  </a:cubicBezTo>
                  <a:lnTo>
                    <a:pt x="12325989" y="13430413"/>
                  </a:lnTo>
                  <a:cubicBezTo>
                    <a:pt x="12327259" y="13482482"/>
                    <a:pt x="12285349" y="13524393"/>
                    <a:pt x="12234549" y="13524393"/>
                  </a:cubicBezTo>
                  <a:close/>
                </a:path>
              </a:pathLst>
            </a:custGeom>
            <a:solidFill>
              <a:srgbClr val="EE9D7F"/>
            </a:solidFill>
          </p:spPr>
        </p:sp>
        <p:sp>
          <p:nvSpPr>
            <p:cNvPr name="Freeform 5" id="5"/>
            <p:cNvSpPr/>
            <p:nvPr/>
          </p:nvSpPr>
          <p:spPr>
            <a:xfrm>
              <a:off x="0" y="0"/>
              <a:ext cx="12390759" cy="13587893"/>
            </a:xfrm>
            <a:custGeom>
              <a:avLst/>
              <a:gdLst/>
              <a:ahLst/>
              <a:cxnLst/>
              <a:rect r="r" b="b" t="t" l="l"/>
              <a:pathLst>
                <a:path h="13587893" w="12390759">
                  <a:moveTo>
                    <a:pt x="12266299" y="59690"/>
                  </a:moveTo>
                  <a:cubicBezTo>
                    <a:pt x="12301859" y="59690"/>
                    <a:pt x="12331069" y="88900"/>
                    <a:pt x="12331069" y="124460"/>
                  </a:cubicBezTo>
                  <a:lnTo>
                    <a:pt x="12331069" y="13463432"/>
                  </a:lnTo>
                  <a:cubicBezTo>
                    <a:pt x="12331069" y="13498993"/>
                    <a:pt x="12301859" y="13528204"/>
                    <a:pt x="12266299" y="13528204"/>
                  </a:cubicBezTo>
                  <a:lnTo>
                    <a:pt x="124460" y="13528204"/>
                  </a:lnTo>
                  <a:cubicBezTo>
                    <a:pt x="88900" y="13528204"/>
                    <a:pt x="59690" y="13498993"/>
                    <a:pt x="59690" y="13463432"/>
                  </a:cubicBezTo>
                  <a:lnTo>
                    <a:pt x="59690" y="124460"/>
                  </a:lnTo>
                  <a:cubicBezTo>
                    <a:pt x="59690" y="88900"/>
                    <a:pt x="88900" y="59690"/>
                    <a:pt x="124460" y="59690"/>
                  </a:cubicBezTo>
                  <a:lnTo>
                    <a:pt x="12266299" y="59690"/>
                  </a:lnTo>
                  <a:moveTo>
                    <a:pt x="12266299" y="0"/>
                  </a:moveTo>
                  <a:lnTo>
                    <a:pt x="124460" y="0"/>
                  </a:lnTo>
                  <a:cubicBezTo>
                    <a:pt x="55880" y="0"/>
                    <a:pt x="0" y="55880"/>
                    <a:pt x="0" y="124460"/>
                  </a:cubicBezTo>
                  <a:lnTo>
                    <a:pt x="0" y="13463432"/>
                  </a:lnTo>
                  <a:cubicBezTo>
                    <a:pt x="0" y="13532013"/>
                    <a:pt x="55880" y="13587893"/>
                    <a:pt x="124460" y="13587893"/>
                  </a:cubicBezTo>
                  <a:lnTo>
                    <a:pt x="12266299" y="13587893"/>
                  </a:lnTo>
                  <a:cubicBezTo>
                    <a:pt x="12334879" y="13587893"/>
                    <a:pt x="12390759" y="13532013"/>
                    <a:pt x="12390759" y="13463432"/>
                  </a:cubicBezTo>
                  <a:lnTo>
                    <a:pt x="12390759" y="124460"/>
                  </a:lnTo>
                  <a:cubicBezTo>
                    <a:pt x="12390759" y="55880"/>
                    <a:pt x="12334879" y="0"/>
                    <a:pt x="12266299" y="0"/>
                  </a:cubicBezTo>
                  <a:close/>
                </a:path>
              </a:pathLst>
            </a:custGeom>
            <a:solidFill>
              <a:srgbClr val="100F0D"/>
            </a:solidFill>
          </p:spPr>
        </p:sp>
      </p:grpSp>
      <p:grpSp>
        <p:nvGrpSpPr>
          <p:cNvPr name="Group 6" id="6"/>
          <p:cNvGrpSpPr/>
          <p:nvPr/>
        </p:nvGrpSpPr>
        <p:grpSpPr>
          <a:xfrm rot="0">
            <a:off x="8807737" y="701277"/>
            <a:ext cx="7873258" cy="8644729"/>
            <a:chOff x="0" y="0"/>
            <a:chExt cx="12448626" cy="13668419"/>
          </a:xfrm>
        </p:grpSpPr>
        <p:sp>
          <p:nvSpPr>
            <p:cNvPr name="Freeform 7" id="7"/>
            <p:cNvSpPr/>
            <p:nvPr/>
          </p:nvSpPr>
          <p:spPr>
            <a:xfrm>
              <a:off x="31750" y="31750"/>
              <a:ext cx="12385126" cy="13604920"/>
            </a:xfrm>
            <a:custGeom>
              <a:avLst/>
              <a:gdLst/>
              <a:ahLst/>
              <a:cxnLst/>
              <a:rect r="r" b="b" t="t" l="l"/>
              <a:pathLst>
                <a:path h="13604920" w="12385126">
                  <a:moveTo>
                    <a:pt x="12292416" y="13604920"/>
                  </a:moveTo>
                  <a:lnTo>
                    <a:pt x="92710" y="13604920"/>
                  </a:lnTo>
                  <a:cubicBezTo>
                    <a:pt x="41910" y="13604920"/>
                    <a:pt x="0" y="13563009"/>
                    <a:pt x="0" y="13512209"/>
                  </a:cubicBezTo>
                  <a:lnTo>
                    <a:pt x="0" y="92710"/>
                  </a:lnTo>
                  <a:cubicBezTo>
                    <a:pt x="0" y="41910"/>
                    <a:pt x="41910" y="0"/>
                    <a:pt x="92710" y="0"/>
                  </a:cubicBezTo>
                  <a:lnTo>
                    <a:pt x="12291146" y="0"/>
                  </a:lnTo>
                  <a:cubicBezTo>
                    <a:pt x="12341946" y="0"/>
                    <a:pt x="12383857" y="41910"/>
                    <a:pt x="12383857" y="92710"/>
                  </a:cubicBezTo>
                  <a:lnTo>
                    <a:pt x="12383857" y="13510940"/>
                  </a:lnTo>
                  <a:cubicBezTo>
                    <a:pt x="12385126" y="13563009"/>
                    <a:pt x="12343216" y="13604920"/>
                    <a:pt x="12292416" y="13604920"/>
                  </a:cubicBezTo>
                  <a:close/>
                </a:path>
              </a:pathLst>
            </a:custGeom>
            <a:solidFill>
              <a:srgbClr val="FDF9F2"/>
            </a:solidFill>
          </p:spPr>
        </p:sp>
        <p:sp>
          <p:nvSpPr>
            <p:cNvPr name="Freeform 8" id="8"/>
            <p:cNvSpPr/>
            <p:nvPr/>
          </p:nvSpPr>
          <p:spPr>
            <a:xfrm>
              <a:off x="0" y="0"/>
              <a:ext cx="12448626" cy="13668420"/>
            </a:xfrm>
            <a:custGeom>
              <a:avLst/>
              <a:gdLst/>
              <a:ahLst/>
              <a:cxnLst/>
              <a:rect r="r" b="b" t="t" l="l"/>
              <a:pathLst>
                <a:path h="13668420" w="12448626">
                  <a:moveTo>
                    <a:pt x="12324166" y="59690"/>
                  </a:moveTo>
                  <a:cubicBezTo>
                    <a:pt x="12359726" y="59690"/>
                    <a:pt x="12388936" y="88900"/>
                    <a:pt x="12388936" y="124460"/>
                  </a:cubicBezTo>
                  <a:lnTo>
                    <a:pt x="12388936" y="13543959"/>
                  </a:lnTo>
                  <a:cubicBezTo>
                    <a:pt x="12388936" y="13579520"/>
                    <a:pt x="12359726" y="13608729"/>
                    <a:pt x="12324166" y="13608729"/>
                  </a:cubicBezTo>
                  <a:lnTo>
                    <a:pt x="124460" y="13608729"/>
                  </a:lnTo>
                  <a:cubicBezTo>
                    <a:pt x="88900" y="13608729"/>
                    <a:pt x="59690" y="13579520"/>
                    <a:pt x="59690" y="13543959"/>
                  </a:cubicBezTo>
                  <a:lnTo>
                    <a:pt x="59690" y="124460"/>
                  </a:lnTo>
                  <a:cubicBezTo>
                    <a:pt x="59690" y="88900"/>
                    <a:pt x="88900" y="59690"/>
                    <a:pt x="124460" y="59690"/>
                  </a:cubicBezTo>
                  <a:lnTo>
                    <a:pt x="12324166" y="59690"/>
                  </a:lnTo>
                  <a:moveTo>
                    <a:pt x="12324166" y="0"/>
                  </a:moveTo>
                  <a:lnTo>
                    <a:pt x="124460" y="0"/>
                  </a:lnTo>
                  <a:cubicBezTo>
                    <a:pt x="55880" y="0"/>
                    <a:pt x="0" y="55880"/>
                    <a:pt x="0" y="124460"/>
                  </a:cubicBezTo>
                  <a:lnTo>
                    <a:pt x="0" y="13543959"/>
                  </a:lnTo>
                  <a:cubicBezTo>
                    <a:pt x="0" y="13612540"/>
                    <a:pt x="55880" y="13668420"/>
                    <a:pt x="124460" y="13668420"/>
                  </a:cubicBezTo>
                  <a:lnTo>
                    <a:pt x="12324166" y="13668420"/>
                  </a:lnTo>
                  <a:cubicBezTo>
                    <a:pt x="12392747" y="13668420"/>
                    <a:pt x="12448626" y="13612540"/>
                    <a:pt x="12448626" y="13543959"/>
                  </a:cubicBezTo>
                  <a:lnTo>
                    <a:pt x="12448626" y="124460"/>
                  </a:lnTo>
                  <a:cubicBezTo>
                    <a:pt x="12448626" y="55880"/>
                    <a:pt x="12392747" y="0"/>
                    <a:pt x="12324166" y="0"/>
                  </a:cubicBezTo>
                  <a:close/>
                </a:path>
              </a:pathLst>
            </a:custGeom>
            <a:solidFill>
              <a:srgbClr val="100F0D"/>
            </a:solidFill>
          </p:spPr>
        </p:sp>
      </p:grpSp>
      <p:sp>
        <p:nvSpPr>
          <p:cNvPr name="AutoShape 9" id="9"/>
          <p:cNvSpPr/>
          <p:nvPr/>
        </p:nvSpPr>
        <p:spPr>
          <a:xfrm rot="0">
            <a:off x="8807737" y="1648260"/>
            <a:ext cx="7873258" cy="0"/>
          </a:xfrm>
          <a:prstGeom prst="line">
            <a:avLst/>
          </a:prstGeom>
          <a:ln cap="rnd" w="38100">
            <a:solidFill>
              <a:srgbClr val="100F0D"/>
            </a:solidFill>
            <a:prstDash val="solid"/>
            <a:headEnd type="none" len="sm" w="sm"/>
            <a:tailEnd type="none" len="sm" w="sm"/>
          </a:ln>
        </p:spPr>
      </p:sp>
      <p:grpSp>
        <p:nvGrpSpPr>
          <p:cNvPr name="Group 10" id="10"/>
          <p:cNvGrpSpPr>
            <a:grpSpLocks noChangeAspect="true"/>
          </p:cNvGrpSpPr>
          <p:nvPr/>
        </p:nvGrpSpPr>
        <p:grpSpPr>
          <a:xfrm rot="0">
            <a:off x="10049091" y="1028700"/>
            <a:ext cx="238374" cy="238374"/>
            <a:chOff x="0" y="0"/>
            <a:chExt cx="495300" cy="495300"/>
          </a:xfrm>
        </p:grpSpPr>
        <p:sp>
          <p:nvSpPr>
            <p:cNvPr name="Freeform 11" id="11"/>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2" id="12"/>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13" id="13"/>
          <p:cNvGrpSpPr>
            <a:grpSpLocks noChangeAspect="true"/>
          </p:cNvGrpSpPr>
          <p:nvPr/>
        </p:nvGrpSpPr>
        <p:grpSpPr>
          <a:xfrm rot="0">
            <a:off x="9660209" y="1028700"/>
            <a:ext cx="238374" cy="238374"/>
            <a:chOff x="0" y="0"/>
            <a:chExt cx="495300" cy="495300"/>
          </a:xfrm>
        </p:grpSpPr>
        <p:sp>
          <p:nvSpPr>
            <p:cNvPr name="Freeform 14" id="14"/>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5" id="15"/>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16" id="16"/>
          <p:cNvGrpSpPr>
            <a:grpSpLocks noChangeAspect="true"/>
          </p:cNvGrpSpPr>
          <p:nvPr/>
        </p:nvGrpSpPr>
        <p:grpSpPr>
          <a:xfrm rot="0">
            <a:off x="9271326" y="1028700"/>
            <a:ext cx="238374" cy="238374"/>
            <a:chOff x="0" y="0"/>
            <a:chExt cx="495300" cy="495300"/>
          </a:xfrm>
        </p:grpSpPr>
        <p:sp>
          <p:nvSpPr>
            <p:cNvPr name="Freeform 17" id="17"/>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8" id="18"/>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sp>
        <p:nvSpPr>
          <p:cNvPr name="TextBox 19" id="19"/>
          <p:cNvSpPr txBox="true"/>
          <p:nvPr/>
        </p:nvSpPr>
        <p:spPr>
          <a:xfrm rot="0">
            <a:off x="670177" y="1553010"/>
            <a:ext cx="7623190" cy="7425055"/>
          </a:xfrm>
          <a:prstGeom prst="rect">
            <a:avLst/>
          </a:prstGeom>
        </p:spPr>
        <p:txBody>
          <a:bodyPr anchor="t" rtlCol="false" tIns="0" lIns="0" bIns="0" rIns="0">
            <a:spAutoFit/>
          </a:bodyPr>
          <a:lstStyle/>
          <a:p>
            <a:pPr algn="just">
              <a:lnSpc>
                <a:spcPts val="3919"/>
              </a:lnSpc>
            </a:pPr>
            <a:r>
              <a:rPr lang="en-US" spc="139" sz="2799">
                <a:solidFill>
                  <a:srgbClr val="100F0D"/>
                </a:solidFill>
                <a:latin typeface="Nourd"/>
              </a:rPr>
              <a:t>Percobaan awal dalam computer vision terjadi di tahun 1950-an, menggunakan beberapa </a:t>
            </a:r>
            <a:r>
              <a:rPr lang="en-US" spc="139" sz="2799">
                <a:solidFill>
                  <a:srgbClr val="100F0D"/>
                </a:solidFill>
                <a:latin typeface="Nourd"/>
              </a:rPr>
              <a:t>jaringan neural</a:t>
            </a:r>
            <a:r>
              <a:rPr lang="en-US" spc="139" sz="2799">
                <a:solidFill>
                  <a:srgbClr val="100F0D"/>
                </a:solidFill>
                <a:latin typeface="Nourd"/>
              </a:rPr>
              <a:t> pertama untuk mendeteksi tepi suatu objek dan memilah objek sederhana ke dalam kategori seperti lingkaran dan kotak. </a:t>
            </a:r>
          </a:p>
          <a:p>
            <a:pPr algn="just">
              <a:lnSpc>
                <a:spcPts val="3919"/>
              </a:lnSpc>
            </a:pPr>
          </a:p>
          <a:p>
            <a:pPr algn="just">
              <a:lnSpc>
                <a:spcPts val="3919"/>
              </a:lnSpc>
            </a:pPr>
            <a:r>
              <a:rPr lang="en-US" spc="139" sz="2799">
                <a:solidFill>
                  <a:srgbClr val="100F0D"/>
                </a:solidFill>
                <a:latin typeface="Nourd"/>
              </a:rPr>
              <a:t>Pada tahun 1970-an, penggunaan komersial pertama computer vision menafsirkan teks yang diketik atau tulisan tangan menggunakan pengenalan karakter optik. Kemajuan ini digunakan untuk menafsirkan teks tertulis untuk tunanetra. </a:t>
            </a:r>
          </a:p>
          <a:p>
            <a:pPr algn="just">
              <a:lnSpc>
                <a:spcPts val="3919"/>
              </a:lnSpc>
            </a:pPr>
          </a:p>
          <a:p>
            <a:pPr algn="just">
              <a:lnSpc>
                <a:spcPts val="3919"/>
              </a:lnSpc>
            </a:pPr>
          </a:p>
        </p:txBody>
      </p:sp>
      <p:sp>
        <p:nvSpPr>
          <p:cNvPr name="TextBox 20" id="20"/>
          <p:cNvSpPr txBox="true"/>
          <p:nvPr/>
        </p:nvSpPr>
        <p:spPr>
          <a:xfrm rot="0">
            <a:off x="9079127" y="2572914"/>
            <a:ext cx="7330477" cy="1676410"/>
          </a:xfrm>
          <a:prstGeom prst="rect">
            <a:avLst/>
          </a:prstGeom>
        </p:spPr>
        <p:txBody>
          <a:bodyPr anchor="t" rtlCol="false" tIns="0" lIns="0" bIns="0" rIns="0">
            <a:spAutoFit/>
          </a:bodyPr>
          <a:lstStyle/>
          <a:p>
            <a:pPr algn="ctr">
              <a:lnSpc>
                <a:spcPts val="6390"/>
              </a:lnSpc>
            </a:pPr>
            <a:r>
              <a:rPr lang="en-US" sz="7100">
                <a:solidFill>
                  <a:srgbClr val="100F0D"/>
                </a:solidFill>
                <a:latin typeface="Catchy Mager"/>
              </a:rPr>
              <a:t>Sejarah</a:t>
            </a:r>
          </a:p>
          <a:p>
            <a:pPr algn="ctr">
              <a:lnSpc>
                <a:spcPts val="6210"/>
              </a:lnSpc>
            </a:pPr>
            <a:r>
              <a:rPr lang="en-US" sz="6900">
                <a:solidFill>
                  <a:srgbClr val="100F0D"/>
                </a:solidFill>
                <a:latin typeface="Catchy Mager"/>
              </a:rPr>
              <a:t>Computer Vision</a:t>
            </a:r>
          </a:p>
        </p:txBody>
      </p:sp>
      <p:pic>
        <p:nvPicPr>
          <p:cNvPr name="Picture 21" id="2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898582" y="4912620"/>
            <a:ext cx="5745491" cy="434568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42" r="0" b="30242"/>
          <a:stretch>
            <a:fillRect/>
          </a:stretch>
        </p:blipFill>
        <p:spPr>
          <a:xfrm>
            <a:off x="0" y="0"/>
            <a:ext cx="18288000" cy="10287000"/>
          </a:xfrm>
          <a:prstGeom prst="rect">
            <a:avLst/>
          </a:prstGeom>
        </p:spPr>
      </p:pic>
      <p:grpSp>
        <p:nvGrpSpPr>
          <p:cNvPr name="Group 3" id="3"/>
          <p:cNvGrpSpPr/>
          <p:nvPr/>
        </p:nvGrpSpPr>
        <p:grpSpPr>
          <a:xfrm rot="0">
            <a:off x="1129483" y="1028700"/>
            <a:ext cx="9028285" cy="8593799"/>
            <a:chOff x="0" y="0"/>
            <a:chExt cx="14274870" cy="13587893"/>
          </a:xfrm>
        </p:grpSpPr>
        <p:sp>
          <p:nvSpPr>
            <p:cNvPr name="Freeform 4" id="4"/>
            <p:cNvSpPr/>
            <p:nvPr/>
          </p:nvSpPr>
          <p:spPr>
            <a:xfrm>
              <a:off x="31750" y="31750"/>
              <a:ext cx="14211370" cy="13524393"/>
            </a:xfrm>
            <a:custGeom>
              <a:avLst/>
              <a:gdLst/>
              <a:ahLst/>
              <a:cxnLst/>
              <a:rect r="r" b="b" t="t" l="l"/>
              <a:pathLst>
                <a:path h="13524393" w="14211370">
                  <a:moveTo>
                    <a:pt x="14118661" y="13524393"/>
                  </a:moveTo>
                  <a:lnTo>
                    <a:pt x="92710" y="13524393"/>
                  </a:lnTo>
                  <a:cubicBezTo>
                    <a:pt x="41910" y="13524393"/>
                    <a:pt x="0" y="13482482"/>
                    <a:pt x="0" y="13431682"/>
                  </a:cubicBezTo>
                  <a:lnTo>
                    <a:pt x="0" y="92710"/>
                  </a:lnTo>
                  <a:cubicBezTo>
                    <a:pt x="0" y="41910"/>
                    <a:pt x="41910" y="0"/>
                    <a:pt x="92710" y="0"/>
                  </a:cubicBezTo>
                  <a:lnTo>
                    <a:pt x="14117391" y="0"/>
                  </a:lnTo>
                  <a:cubicBezTo>
                    <a:pt x="14168191" y="0"/>
                    <a:pt x="14210100" y="41910"/>
                    <a:pt x="14210100" y="92710"/>
                  </a:cubicBezTo>
                  <a:lnTo>
                    <a:pt x="14210100" y="13430413"/>
                  </a:lnTo>
                  <a:cubicBezTo>
                    <a:pt x="14211370" y="13482482"/>
                    <a:pt x="14169461" y="13524393"/>
                    <a:pt x="14118661" y="13524393"/>
                  </a:cubicBezTo>
                  <a:close/>
                </a:path>
              </a:pathLst>
            </a:custGeom>
            <a:solidFill>
              <a:srgbClr val="EE9D7F"/>
            </a:solidFill>
          </p:spPr>
        </p:sp>
        <p:sp>
          <p:nvSpPr>
            <p:cNvPr name="Freeform 5" id="5"/>
            <p:cNvSpPr/>
            <p:nvPr/>
          </p:nvSpPr>
          <p:spPr>
            <a:xfrm>
              <a:off x="0" y="0"/>
              <a:ext cx="14274870" cy="13587893"/>
            </a:xfrm>
            <a:custGeom>
              <a:avLst/>
              <a:gdLst/>
              <a:ahLst/>
              <a:cxnLst/>
              <a:rect r="r" b="b" t="t" l="l"/>
              <a:pathLst>
                <a:path h="13587893" w="14274870">
                  <a:moveTo>
                    <a:pt x="14150411" y="59690"/>
                  </a:moveTo>
                  <a:cubicBezTo>
                    <a:pt x="14185970" y="59690"/>
                    <a:pt x="14215180" y="88900"/>
                    <a:pt x="14215180" y="124460"/>
                  </a:cubicBezTo>
                  <a:lnTo>
                    <a:pt x="14215180" y="13463432"/>
                  </a:lnTo>
                  <a:cubicBezTo>
                    <a:pt x="14215180" y="13498993"/>
                    <a:pt x="14185970" y="13528204"/>
                    <a:pt x="14150411" y="13528204"/>
                  </a:cubicBezTo>
                  <a:lnTo>
                    <a:pt x="124460" y="13528204"/>
                  </a:lnTo>
                  <a:cubicBezTo>
                    <a:pt x="88900" y="13528204"/>
                    <a:pt x="59690" y="13498993"/>
                    <a:pt x="59690" y="13463432"/>
                  </a:cubicBezTo>
                  <a:lnTo>
                    <a:pt x="59690" y="124460"/>
                  </a:lnTo>
                  <a:cubicBezTo>
                    <a:pt x="59690" y="88900"/>
                    <a:pt x="88900" y="59690"/>
                    <a:pt x="124460" y="59690"/>
                  </a:cubicBezTo>
                  <a:lnTo>
                    <a:pt x="14150411" y="59690"/>
                  </a:lnTo>
                  <a:moveTo>
                    <a:pt x="14150411" y="0"/>
                  </a:moveTo>
                  <a:lnTo>
                    <a:pt x="124460" y="0"/>
                  </a:lnTo>
                  <a:cubicBezTo>
                    <a:pt x="55880" y="0"/>
                    <a:pt x="0" y="55880"/>
                    <a:pt x="0" y="124460"/>
                  </a:cubicBezTo>
                  <a:lnTo>
                    <a:pt x="0" y="13463432"/>
                  </a:lnTo>
                  <a:cubicBezTo>
                    <a:pt x="0" y="13532013"/>
                    <a:pt x="55880" y="13587893"/>
                    <a:pt x="124460" y="13587893"/>
                  </a:cubicBezTo>
                  <a:lnTo>
                    <a:pt x="14150411" y="13587893"/>
                  </a:lnTo>
                  <a:cubicBezTo>
                    <a:pt x="14218991" y="13587893"/>
                    <a:pt x="14274870" y="13532013"/>
                    <a:pt x="14274870" y="13463432"/>
                  </a:cubicBezTo>
                  <a:lnTo>
                    <a:pt x="14274870" y="124460"/>
                  </a:lnTo>
                  <a:cubicBezTo>
                    <a:pt x="14274870" y="55880"/>
                    <a:pt x="14218991" y="0"/>
                    <a:pt x="14150411" y="0"/>
                  </a:cubicBezTo>
                  <a:close/>
                </a:path>
              </a:pathLst>
            </a:custGeom>
            <a:solidFill>
              <a:srgbClr val="100F0D"/>
            </a:solidFill>
          </p:spPr>
        </p:sp>
      </p:grpSp>
      <p:grpSp>
        <p:nvGrpSpPr>
          <p:cNvPr name="Group 6" id="6"/>
          <p:cNvGrpSpPr/>
          <p:nvPr/>
        </p:nvGrpSpPr>
        <p:grpSpPr>
          <a:xfrm rot="0">
            <a:off x="841317" y="701277"/>
            <a:ext cx="9056676" cy="8644729"/>
            <a:chOff x="0" y="0"/>
            <a:chExt cx="14319760" cy="13668419"/>
          </a:xfrm>
        </p:grpSpPr>
        <p:sp>
          <p:nvSpPr>
            <p:cNvPr name="Freeform 7" id="7"/>
            <p:cNvSpPr/>
            <p:nvPr/>
          </p:nvSpPr>
          <p:spPr>
            <a:xfrm>
              <a:off x="31750" y="31750"/>
              <a:ext cx="14256260" cy="13604920"/>
            </a:xfrm>
            <a:custGeom>
              <a:avLst/>
              <a:gdLst/>
              <a:ahLst/>
              <a:cxnLst/>
              <a:rect r="r" b="b" t="t" l="l"/>
              <a:pathLst>
                <a:path h="13604920" w="14256260">
                  <a:moveTo>
                    <a:pt x="14163549" y="13604920"/>
                  </a:moveTo>
                  <a:lnTo>
                    <a:pt x="92710" y="13604920"/>
                  </a:lnTo>
                  <a:cubicBezTo>
                    <a:pt x="41910" y="13604920"/>
                    <a:pt x="0" y="13563009"/>
                    <a:pt x="0" y="13512209"/>
                  </a:cubicBezTo>
                  <a:lnTo>
                    <a:pt x="0" y="92710"/>
                  </a:lnTo>
                  <a:cubicBezTo>
                    <a:pt x="0" y="41910"/>
                    <a:pt x="41910" y="0"/>
                    <a:pt x="92710" y="0"/>
                  </a:cubicBezTo>
                  <a:lnTo>
                    <a:pt x="14162280" y="0"/>
                  </a:lnTo>
                  <a:cubicBezTo>
                    <a:pt x="14213080" y="0"/>
                    <a:pt x="14254990" y="41910"/>
                    <a:pt x="14254990" y="92710"/>
                  </a:cubicBezTo>
                  <a:lnTo>
                    <a:pt x="14254990" y="13510940"/>
                  </a:lnTo>
                  <a:cubicBezTo>
                    <a:pt x="14256260" y="13563009"/>
                    <a:pt x="14214349" y="13604920"/>
                    <a:pt x="14163549" y="13604920"/>
                  </a:cubicBezTo>
                  <a:close/>
                </a:path>
              </a:pathLst>
            </a:custGeom>
            <a:solidFill>
              <a:srgbClr val="FDF9F2"/>
            </a:solidFill>
          </p:spPr>
        </p:sp>
        <p:sp>
          <p:nvSpPr>
            <p:cNvPr name="Freeform 8" id="8"/>
            <p:cNvSpPr/>
            <p:nvPr/>
          </p:nvSpPr>
          <p:spPr>
            <a:xfrm>
              <a:off x="0" y="0"/>
              <a:ext cx="14319760" cy="13668420"/>
            </a:xfrm>
            <a:custGeom>
              <a:avLst/>
              <a:gdLst/>
              <a:ahLst/>
              <a:cxnLst/>
              <a:rect r="r" b="b" t="t" l="l"/>
              <a:pathLst>
                <a:path h="13668420" w="14319760">
                  <a:moveTo>
                    <a:pt x="14195299" y="59690"/>
                  </a:moveTo>
                  <a:cubicBezTo>
                    <a:pt x="14230860" y="59690"/>
                    <a:pt x="14260071" y="88900"/>
                    <a:pt x="14260071" y="124460"/>
                  </a:cubicBezTo>
                  <a:lnTo>
                    <a:pt x="14260071" y="13543959"/>
                  </a:lnTo>
                  <a:cubicBezTo>
                    <a:pt x="14260071" y="13579520"/>
                    <a:pt x="14230860" y="13608729"/>
                    <a:pt x="14195299" y="13608729"/>
                  </a:cubicBezTo>
                  <a:lnTo>
                    <a:pt x="124460" y="13608729"/>
                  </a:lnTo>
                  <a:cubicBezTo>
                    <a:pt x="88900" y="13608729"/>
                    <a:pt x="59690" y="13579520"/>
                    <a:pt x="59690" y="13543959"/>
                  </a:cubicBezTo>
                  <a:lnTo>
                    <a:pt x="59690" y="124460"/>
                  </a:lnTo>
                  <a:cubicBezTo>
                    <a:pt x="59690" y="88900"/>
                    <a:pt x="88900" y="59690"/>
                    <a:pt x="124460" y="59690"/>
                  </a:cubicBezTo>
                  <a:lnTo>
                    <a:pt x="14195301" y="59690"/>
                  </a:lnTo>
                  <a:moveTo>
                    <a:pt x="14195301" y="0"/>
                  </a:moveTo>
                  <a:lnTo>
                    <a:pt x="124460" y="0"/>
                  </a:lnTo>
                  <a:cubicBezTo>
                    <a:pt x="55880" y="0"/>
                    <a:pt x="0" y="55880"/>
                    <a:pt x="0" y="124460"/>
                  </a:cubicBezTo>
                  <a:lnTo>
                    <a:pt x="0" y="13543959"/>
                  </a:lnTo>
                  <a:cubicBezTo>
                    <a:pt x="0" y="13612540"/>
                    <a:pt x="55880" y="13668420"/>
                    <a:pt x="124460" y="13668420"/>
                  </a:cubicBezTo>
                  <a:lnTo>
                    <a:pt x="14195301" y="13668420"/>
                  </a:lnTo>
                  <a:cubicBezTo>
                    <a:pt x="14263880" y="13668420"/>
                    <a:pt x="14319760" y="13612540"/>
                    <a:pt x="14319760" y="13543959"/>
                  </a:cubicBezTo>
                  <a:lnTo>
                    <a:pt x="14319760" y="124460"/>
                  </a:lnTo>
                  <a:cubicBezTo>
                    <a:pt x="14319760" y="55880"/>
                    <a:pt x="14263880" y="0"/>
                    <a:pt x="14195301" y="0"/>
                  </a:cubicBezTo>
                  <a:close/>
                </a:path>
              </a:pathLst>
            </a:custGeom>
            <a:solidFill>
              <a:srgbClr val="100F0D"/>
            </a:solidFill>
          </p:spPr>
        </p:sp>
      </p:grpSp>
      <p:sp>
        <p:nvSpPr>
          <p:cNvPr name="AutoShape 9" id="9"/>
          <p:cNvSpPr/>
          <p:nvPr/>
        </p:nvSpPr>
        <p:spPr>
          <a:xfrm rot="0">
            <a:off x="841317" y="1648260"/>
            <a:ext cx="9056676" cy="0"/>
          </a:xfrm>
          <a:prstGeom prst="line">
            <a:avLst/>
          </a:prstGeom>
          <a:ln cap="rnd" w="38100">
            <a:solidFill>
              <a:srgbClr val="100F0D"/>
            </a:solidFill>
            <a:prstDash val="solid"/>
            <a:headEnd type="none" len="sm" w="sm"/>
            <a:tailEnd type="none" len="sm" w="sm"/>
          </a:ln>
        </p:spPr>
      </p:sp>
      <p:grpSp>
        <p:nvGrpSpPr>
          <p:cNvPr name="Group 10" id="10"/>
          <p:cNvGrpSpPr>
            <a:grpSpLocks noChangeAspect="true"/>
          </p:cNvGrpSpPr>
          <p:nvPr/>
        </p:nvGrpSpPr>
        <p:grpSpPr>
          <a:xfrm rot="0">
            <a:off x="2082672" y="1028700"/>
            <a:ext cx="238374" cy="238374"/>
            <a:chOff x="0" y="0"/>
            <a:chExt cx="495300" cy="495300"/>
          </a:xfrm>
        </p:grpSpPr>
        <p:sp>
          <p:nvSpPr>
            <p:cNvPr name="Freeform 11" id="11"/>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2" id="12"/>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13" id="13"/>
          <p:cNvGrpSpPr>
            <a:grpSpLocks noChangeAspect="true"/>
          </p:cNvGrpSpPr>
          <p:nvPr/>
        </p:nvGrpSpPr>
        <p:grpSpPr>
          <a:xfrm rot="0">
            <a:off x="1693789" y="1028700"/>
            <a:ext cx="238374" cy="238374"/>
            <a:chOff x="0" y="0"/>
            <a:chExt cx="495300" cy="495300"/>
          </a:xfrm>
        </p:grpSpPr>
        <p:sp>
          <p:nvSpPr>
            <p:cNvPr name="Freeform 14" id="14"/>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5" id="15"/>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16" id="16"/>
          <p:cNvGrpSpPr>
            <a:grpSpLocks noChangeAspect="true"/>
          </p:cNvGrpSpPr>
          <p:nvPr/>
        </p:nvGrpSpPr>
        <p:grpSpPr>
          <a:xfrm rot="0">
            <a:off x="1304907" y="1028700"/>
            <a:ext cx="238374" cy="238374"/>
            <a:chOff x="0" y="0"/>
            <a:chExt cx="495300" cy="495300"/>
          </a:xfrm>
        </p:grpSpPr>
        <p:sp>
          <p:nvSpPr>
            <p:cNvPr name="Freeform 17" id="17"/>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8" id="18"/>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pic>
        <p:nvPicPr>
          <p:cNvPr name="Picture 19" id="19"/>
          <p:cNvPicPr>
            <a:picLocks noChangeAspect="true"/>
          </p:cNvPicPr>
          <p:nvPr/>
        </p:nvPicPr>
        <p:blipFill>
          <a:blip r:embed="rId3"/>
          <a:srcRect l="16193" t="0" r="16193" b="0"/>
          <a:stretch>
            <a:fillRect/>
          </a:stretch>
        </p:blipFill>
        <p:spPr>
          <a:xfrm flipH="false" flipV="false" rot="0">
            <a:off x="1126118" y="2024188"/>
            <a:ext cx="8487073" cy="7060697"/>
          </a:xfrm>
          <a:prstGeom prst="rect">
            <a:avLst/>
          </a:prstGeom>
        </p:spPr>
      </p:pic>
      <p:sp>
        <p:nvSpPr>
          <p:cNvPr name="TextBox 20" id="20"/>
          <p:cNvSpPr txBox="true"/>
          <p:nvPr/>
        </p:nvSpPr>
        <p:spPr>
          <a:xfrm rot="0">
            <a:off x="10697973" y="782753"/>
            <a:ext cx="7209316" cy="1654813"/>
          </a:xfrm>
          <a:prstGeom prst="rect">
            <a:avLst/>
          </a:prstGeom>
        </p:spPr>
        <p:txBody>
          <a:bodyPr anchor="t" rtlCol="false" tIns="0" lIns="0" bIns="0" rIns="0">
            <a:spAutoFit/>
          </a:bodyPr>
          <a:lstStyle/>
          <a:p>
            <a:pPr>
              <a:lnSpc>
                <a:spcPts val="6380"/>
              </a:lnSpc>
            </a:pPr>
            <a:r>
              <a:rPr lang="en-US" sz="5800">
                <a:solidFill>
                  <a:srgbClr val="100F0D"/>
                </a:solidFill>
                <a:latin typeface="Catchy Mager"/>
              </a:rPr>
              <a:t>Covid-19 Radiography Database</a:t>
            </a:r>
          </a:p>
        </p:txBody>
      </p:sp>
      <p:sp>
        <p:nvSpPr>
          <p:cNvPr name="TextBox 21" id="21"/>
          <p:cNvSpPr txBox="true"/>
          <p:nvPr/>
        </p:nvSpPr>
        <p:spPr>
          <a:xfrm rot="0">
            <a:off x="10697973" y="2692744"/>
            <a:ext cx="7101533" cy="6929755"/>
          </a:xfrm>
          <a:prstGeom prst="rect">
            <a:avLst/>
          </a:prstGeom>
        </p:spPr>
        <p:txBody>
          <a:bodyPr anchor="t" rtlCol="false" tIns="0" lIns="0" bIns="0" rIns="0">
            <a:spAutoFit/>
          </a:bodyPr>
          <a:lstStyle/>
          <a:p>
            <a:pPr algn="just">
              <a:lnSpc>
                <a:spcPts val="3919"/>
              </a:lnSpc>
            </a:pPr>
            <a:r>
              <a:rPr lang="en-US" spc="139" sz="2799">
                <a:solidFill>
                  <a:srgbClr val="100F0D"/>
                </a:solidFill>
                <a:latin typeface="Nourd"/>
              </a:rPr>
              <a:t>Selama pandemi Covid-19, Computer vision diaplikasikan pada tahap diagnosa pasien penderita Covid-19 dengan menggunakan citra X-Ray dan citra CT serta pada tahap pencegahan &amp; pengendalian dengan menggunakan thermography dan pandemic drones. Di beberapa bandara udara, thermography digunakan untuk mendeteksi suhu tubuh secara otomatis. Pandemic drone memanfaatkan kamera khusus yang dapat mengenali pasien terinfeksi Covid-19 di tempat umum seperti pasar, jalan raya, dll.</a:t>
            </a:r>
          </a:p>
        </p:txBody>
      </p:sp>
      <p:sp>
        <p:nvSpPr>
          <p:cNvPr name="TextBox 22" id="22"/>
          <p:cNvSpPr txBox="true"/>
          <p:nvPr/>
        </p:nvSpPr>
        <p:spPr>
          <a:xfrm rot="0">
            <a:off x="3186383" y="886391"/>
            <a:ext cx="5544542" cy="580390"/>
          </a:xfrm>
          <a:prstGeom prst="rect">
            <a:avLst/>
          </a:prstGeom>
        </p:spPr>
        <p:txBody>
          <a:bodyPr anchor="t" rtlCol="false" tIns="0" lIns="0" bIns="0" rIns="0">
            <a:spAutoFit/>
          </a:bodyPr>
          <a:lstStyle/>
          <a:p>
            <a:pPr algn="ctr">
              <a:lnSpc>
                <a:spcPts val="4759"/>
              </a:lnSpc>
            </a:pPr>
            <a:r>
              <a:rPr lang="en-US" sz="3399">
                <a:solidFill>
                  <a:srgbClr val="100F0D"/>
                </a:solidFill>
                <a:latin typeface="Open Sans Light"/>
              </a:rPr>
              <a:t>https://youtu.be/berV-Aik0kg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42" r="0" b="30242"/>
          <a:stretch>
            <a:fillRect/>
          </a:stretch>
        </p:blipFill>
        <p:spPr>
          <a:xfrm>
            <a:off x="0" y="0"/>
            <a:ext cx="18288000" cy="10287000"/>
          </a:xfrm>
          <a:prstGeom prst="rect">
            <a:avLst/>
          </a:prstGeom>
        </p:spPr>
      </p:pic>
      <p:grpSp>
        <p:nvGrpSpPr>
          <p:cNvPr name="Group 3" id="3"/>
          <p:cNvGrpSpPr/>
          <p:nvPr/>
        </p:nvGrpSpPr>
        <p:grpSpPr>
          <a:xfrm rot="0">
            <a:off x="1371640" y="2172722"/>
            <a:ext cx="6495772" cy="5880685"/>
            <a:chOff x="0" y="0"/>
            <a:chExt cx="10771519" cy="9751560"/>
          </a:xfrm>
        </p:grpSpPr>
        <p:sp>
          <p:nvSpPr>
            <p:cNvPr name="Freeform 4" id="4"/>
            <p:cNvSpPr/>
            <p:nvPr/>
          </p:nvSpPr>
          <p:spPr>
            <a:xfrm>
              <a:off x="31750" y="31750"/>
              <a:ext cx="10708019" cy="9688060"/>
            </a:xfrm>
            <a:custGeom>
              <a:avLst/>
              <a:gdLst/>
              <a:ahLst/>
              <a:cxnLst/>
              <a:rect r="r" b="b" t="t" l="l"/>
              <a:pathLst>
                <a:path h="9688060" w="10708019">
                  <a:moveTo>
                    <a:pt x="10615309" y="9688060"/>
                  </a:moveTo>
                  <a:lnTo>
                    <a:pt x="92710" y="9688060"/>
                  </a:lnTo>
                  <a:cubicBezTo>
                    <a:pt x="41910" y="9688060"/>
                    <a:pt x="0" y="9646150"/>
                    <a:pt x="0" y="9595350"/>
                  </a:cubicBezTo>
                  <a:lnTo>
                    <a:pt x="0" y="92710"/>
                  </a:lnTo>
                  <a:cubicBezTo>
                    <a:pt x="0" y="41910"/>
                    <a:pt x="41910" y="0"/>
                    <a:pt x="92710" y="0"/>
                  </a:cubicBezTo>
                  <a:lnTo>
                    <a:pt x="10614040" y="0"/>
                  </a:lnTo>
                  <a:cubicBezTo>
                    <a:pt x="10664840" y="0"/>
                    <a:pt x="10706750" y="41910"/>
                    <a:pt x="10706750" y="92710"/>
                  </a:cubicBezTo>
                  <a:lnTo>
                    <a:pt x="10706750" y="9594080"/>
                  </a:lnTo>
                  <a:cubicBezTo>
                    <a:pt x="10708019" y="9646150"/>
                    <a:pt x="10666109" y="9688060"/>
                    <a:pt x="10615309" y="9688060"/>
                  </a:cubicBezTo>
                  <a:close/>
                </a:path>
              </a:pathLst>
            </a:custGeom>
            <a:solidFill>
              <a:srgbClr val="B8A6C0"/>
            </a:solidFill>
          </p:spPr>
        </p:sp>
        <p:sp>
          <p:nvSpPr>
            <p:cNvPr name="Freeform 5" id="5"/>
            <p:cNvSpPr/>
            <p:nvPr/>
          </p:nvSpPr>
          <p:spPr>
            <a:xfrm>
              <a:off x="0" y="0"/>
              <a:ext cx="10771519" cy="9751560"/>
            </a:xfrm>
            <a:custGeom>
              <a:avLst/>
              <a:gdLst/>
              <a:ahLst/>
              <a:cxnLst/>
              <a:rect r="r" b="b" t="t" l="l"/>
              <a:pathLst>
                <a:path h="9751560" w="10771519">
                  <a:moveTo>
                    <a:pt x="10647059" y="59690"/>
                  </a:moveTo>
                  <a:cubicBezTo>
                    <a:pt x="10682619" y="59690"/>
                    <a:pt x="10711829" y="88900"/>
                    <a:pt x="10711829" y="124460"/>
                  </a:cubicBezTo>
                  <a:lnTo>
                    <a:pt x="10711829" y="9627100"/>
                  </a:lnTo>
                  <a:cubicBezTo>
                    <a:pt x="10711829" y="9662660"/>
                    <a:pt x="10682619" y="9691870"/>
                    <a:pt x="10647059" y="9691870"/>
                  </a:cubicBezTo>
                  <a:lnTo>
                    <a:pt x="124460" y="9691870"/>
                  </a:lnTo>
                  <a:cubicBezTo>
                    <a:pt x="88900" y="9691870"/>
                    <a:pt x="59690" y="9662660"/>
                    <a:pt x="59690" y="9627100"/>
                  </a:cubicBezTo>
                  <a:lnTo>
                    <a:pt x="59690" y="124460"/>
                  </a:lnTo>
                  <a:cubicBezTo>
                    <a:pt x="59690" y="88900"/>
                    <a:pt x="88900" y="59690"/>
                    <a:pt x="124460" y="59690"/>
                  </a:cubicBezTo>
                  <a:lnTo>
                    <a:pt x="10647059" y="59690"/>
                  </a:lnTo>
                  <a:moveTo>
                    <a:pt x="10647059" y="0"/>
                  </a:moveTo>
                  <a:lnTo>
                    <a:pt x="124460" y="0"/>
                  </a:lnTo>
                  <a:cubicBezTo>
                    <a:pt x="55880" y="0"/>
                    <a:pt x="0" y="55880"/>
                    <a:pt x="0" y="124460"/>
                  </a:cubicBezTo>
                  <a:lnTo>
                    <a:pt x="0" y="9627100"/>
                  </a:lnTo>
                  <a:cubicBezTo>
                    <a:pt x="0" y="9695680"/>
                    <a:pt x="55880" y="9751560"/>
                    <a:pt x="124460" y="9751560"/>
                  </a:cubicBezTo>
                  <a:lnTo>
                    <a:pt x="10647059" y="9751560"/>
                  </a:lnTo>
                  <a:cubicBezTo>
                    <a:pt x="10715640" y="9751560"/>
                    <a:pt x="10771519" y="9695680"/>
                    <a:pt x="10771519" y="9627100"/>
                  </a:cubicBezTo>
                  <a:lnTo>
                    <a:pt x="10771519" y="124460"/>
                  </a:lnTo>
                  <a:cubicBezTo>
                    <a:pt x="10771519" y="55880"/>
                    <a:pt x="10715640" y="0"/>
                    <a:pt x="10647059" y="0"/>
                  </a:cubicBezTo>
                  <a:close/>
                </a:path>
              </a:pathLst>
            </a:custGeom>
            <a:solidFill>
              <a:srgbClr val="100F0D"/>
            </a:solidFill>
          </p:spPr>
        </p:sp>
      </p:grpSp>
      <p:grpSp>
        <p:nvGrpSpPr>
          <p:cNvPr name="Group 6" id="6"/>
          <p:cNvGrpSpPr/>
          <p:nvPr/>
        </p:nvGrpSpPr>
        <p:grpSpPr>
          <a:xfrm rot="0">
            <a:off x="1114425" y="1876196"/>
            <a:ext cx="6429194" cy="5937641"/>
            <a:chOff x="0" y="0"/>
            <a:chExt cx="10661117" cy="9846007"/>
          </a:xfrm>
        </p:grpSpPr>
        <p:sp>
          <p:nvSpPr>
            <p:cNvPr name="Freeform 7" id="7"/>
            <p:cNvSpPr/>
            <p:nvPr/>
          </p:nvSpPr>
          <p:spPr>
            <a:xfrm>
              <a:off x="31750" y="31750"/>
              <a:ext cx="10597617" cy="9782507"/>
            </a:xfrm>
            <a:custGeom>
              <a:avLst/>
              <a:gdLst/>
              <a:ahLst/>
              <a:cxnLst/>
              <a:rect r="r" b="b" t="t" l="l"/>
              <a:pathLst>
                <a:path h="9782507" w="10597617">
                  <a:moveTo>
                    <a:pt x="10504907" y="9782507"/>
                  </a:moveTo>
                  <a:lnTo>
                    <a:pt x="92710" y="9782507"/>
                  </a:lnTo>
                  <a:cubicBezTo>
                    <a:pt x="41910" y="9782507"/>
                    <a:pt x="0" y="9740597"/>
                    <a:pt x="0" y="9689797"/>
                  </a:cubicBezTo>
                  <a:lnTo>
                    <a:pt x="0" y="92710"/>
                  </a:lnTo>
                  <a:cubicBezTo>
                    <a:pt x="0" y="41910"/>
                    <a:pt x="41910" y="0"/>
                    <a:pt x="92710" y="0"/>
                  </a:cubicBezTo>
                  <a:lnTo>
                    <a:pt x="10503636" y="0"/>
                  </a:lnTo>
                  <a:cubicBezTo>
                    <a:pt x="10554436" y="0"/>
                    <a:pt x="10596346" y="41910"/>
                    <a:pt x="10596346" y="92710"/>
                  </a:cubicBezTo>
                  <a:lnTo>
                    <a:pt x="10596346" y="9688526"/>
                  </a:lnTo>
                  <a:cubicBezTo>
                    <a:pt x="10597617" y="9740597"/>
                    <a:pt x="10555707" y="9782507"/>
                    <a:pt x="10504907" y="9782507"/>
                  </a:cubicBezTo>
                  <a:close/>
                </a:path>
              </a:pathLst>
            </a:custGeom>
            <a:solidFill>
              <a:srgbClr val="FDF9F2"/>
            </a:solidFill>
          </p:spPr>
        </p:sp>
        <p:sp>
          <p:nvSpPr>
            <p:cNvPr name="Freeform 8" id="8"/>
            <p:cNvSpPr/>
            <p:nvPr/>
          </p:nvSpPr>
          <p:spPr>
            <a:xfrm>
              <a:off x="0" y="0"/>
              <a:ext cx="10661117" cy="9846007"/>
            </a:xfrm>
            <a:custGeom>
              <a:avLst/>
              <a:gdLst/>
              <a:ahLst/>
              <a:cxnLst/>
              <a:rect r="r" b="b" t="t" l="l"/>
              <a:pathLst>
                <a:path h="9846007" w="10661117">
                  <a:moveTo>
                    <a:pt x="10536657" y="59690"/>
                  </a:moveTo>
                  <a:cubicBezTo>
                    <a:pt x="10572217" y="59690"/>
                    <a:pt x="10601427" y="88900"/>
                    <a:pt x="10601427" y="124460"/>
                  </a:cubicBezTo>
                  <a:lnTo>
                    <a:pt x="10601427" y="9721547"/>
                  </a:lnTo>
                  <a:cubicBezTo>
                    <a:pt x="10601427" y="9757107"/>
                    <a:pt x="10572217" y="9786317"/>
                    <a:pt x="10536657" y="9786317"/>
                  </a:cubicBezTo>
                  <a:lnTo>
                    <a:pt x="124460" y="9786317"/>
                  </a:lnTo>
                  <a:cubicBezTo>
                    <a:pt x="88900" y="9786317"/>
                    <a:pt x="59690" y="9757107"/>
                    <a:pt x="59690" y="9721547"/>
                  </a:cubicBezTo>
                  <a:lnTo>
                    <a:pt x="59690" y="124460"/>
                  </a:lnTo>
                  <a:cubicBezTo>
                    <a:pt x="59690" y="88900"/>
                    <a:pt x="88900" y="59690"/>
                    <a:pt x="124460" y="59690"/>
                  </a:cubicBezTo>
                  <a:lnTo>
                    <a:pt x="10536657" y="59690"/>
                  </a:lnTo>
                  <a:moveTo>
                    <a:pt x="10536657" y="0"/>
                  </a:moveTo>
                  <a:lnTo>
                    <a:pt x="124460" y="0"/>
                  </a:lnTo>
                  <a:cubicBezTo>
                    <a:pt x="55880" y="0"/>
                    <a:pt x="0" y="55880"/>
                    <a:pt x="0" y="124460"/>
                  </a:cubicBezTo>
                  <a:lnTo>
                    <a:pt x="0" y="9721547"/>
                  </a:lnTo>
                  <a:cubicBezTo>
                    <a:pt x="0" y="9790127"/>
                    <a:pt x="55880" y="9846007"/>
                    <a:pt x="124460" y="9846007"/>
                  </a:cubicBezTo>
                  <a:lnTo>
                    <a:pt x="10536657" y="9846007"/>
                  </a:lnTo>
                  <a:cubicBezTo>
                    <a:pt x="10605236" y="9846007"/>
                    <a:pt x="10661117" y="9790127"/>
                    <a:pt x="10661117" y="9721547"/>
                  </a:cubicBezTo>
                  <a:lnTo>
                    <a:pt x="10661117" y="124460"/>
                  </a:lnTo>
                  <a:cubicBezTo>
                    <a:pt x="10661117" y="55880"/>
                    <a:pt x="10605236" y="0"/>
                    <a:pt x="10536657" y="0"/>
                  </a:cubicBezTo>
                  <a:close/>
                </a:path>
              </a:pathLst>
            </a:custGeom>
            <a:solidFill>
              <a:srgbClr val="100F0D"/>
            </a:solidFill>
          </p:spPr>
        </p:sp>
      </p:grpSp>
      <p:grpSp>
        <p:nvGrpSpPr>
          <p:cNvPr name="Group 9" id="9"/>
          <p:cNvGrpSpPr/>
          <p:nvPr/>
        </p:nvGrpSpPr>
        <p:grpSpPr>
          <a:xfrm rot="0">
            <a:off x="9144000" y="639098"/>
            <a:ext cx="8756483" cy="9010228"/>
            <a:chOff x="0" y="0"/>
            <a:chExt cx="13845117" cy="14246321"/>
          </a:xfrm>
        </p:grpSpPr>
        <p:sp>
          <p:nvSpPr>
            <p:cNvPr name="Freeform 10" id="10"/>
            <p:cNvSpPr/>
            <p:nvPr/>
          </p:nvSpPr>
          <p:spPr>
            <a:xfrm>
              <a:off x="31750" y="31750"/>
              <a:ext cx="13781618" cy="14182821"/>
            </a:xfrm>
            <a:custGeom>
              <a:avLst/>
              <a:gdLst/>
              <a:ahLst/>
              <a:cxnLst/>
              <a:rect r="r" b="b" t="t" l="l"/>
              <a:pathLst>
                <a:path h="14182821" w="13781618">
                  <a:moveTo>
                    <a:pt x="13688907" y="14182821"/>
                  </a:moveTo>
                  <a:lnTo>
                    <a:pt x="92710" y="14182821"/>
                  </a:lnTo>
                  <a:cubicBezTo>
                    <a:pt x="41910" y="14182821"/>
                    <a:pt x="0" y="14140910"/>
                    <a:pt x="0" y="14090110"/>
                  </a:cubicBezTo>
                  <a:lnTo>
                    <a:pt x="0" y="92710"/>
                  </a:lnTo>
                  <a:cubicBezTo>
                    <a:pt x="0" y="41910"/>
                    <a:pt x="41910" y="0"/>
                    <a:pt x="92710" y="0"/>
                  </a:cubicBezTo>
                  <a:lnTo>
                    <a:pt x="13687637" y="0"/>
                  </a:lnTo>
                  <a:cubicBezTo>
                    <a:pt x="13738437" y="0"/>
                    <a:pt x="13780348" y="41910"/>
                    <a:pt x="13780348" y="92710"/>
                  </a:cubicBezTo>
                  <a:lnTo>
                    <a:pt x="13780348" y="14088841"/>
                  </a:lnTo>
                  <a:cubicBezTo>
                    <a:pt x="13781618" y="14140910"/>
                    <a:pt x="13739707" y="14182821"/>
                    <a:pt x="13688907" y="14182821"/>
                  </a:cubicBezTo>
                  <a:close/>
                </a:path>
              </a:pathLst>
            </a:custGeom>
            <a:solidFill>
              <a:srgbClr val="EBADB1"/>
            </a:solidFill>
          </p:spPr>
        </p:sp>
        <p:sp>
          <p:nvSpPr>
            <p:cNvPr name="Freeform 11" id="11"/>
            <p:cNvSpPr/>
            <p:nvPr/>
          </p:nvSpPr>
          <p:spPr>
            <a:xfrm>
              <a:off x="0" y="0"/>
              <a:ext cx="13845118" cy="14246321"/>
            </a:xfrm>
            <a:custGeom>
              <a:avLst/>
              <a:gdLst/>
              <a:ahLst/>
              <a:cxnLst/>
              <a:rect r="r" b="b" t="t" l="l"/>
              <a:pathLst>
                <a:path h="14246321" w="13845118">
                  <a:moveTo>
                    <a:pt x="13720657" y="59690"/>
                  </a:moveTo>
                  <a:cubicBezTo>
                    <a:pt x="13756218" y="59690"/>
                    <a:pt x="13785427" y="88900"/>
                    <a:pt x="13785427" y="124460"/>
                  </a:cubicBezTo>
                  <a:lnTo>
                    <a:pt x="13785427" y="14121860"/>
                  </a:lnTo>
                  <a:cubicBezTo>
                    <a:pt x="13785427" y="14157421"/>
                    <a:pt x="13756218" y="14186630"/>
                    <a:pt x="13720657" y="14186630"/>
                  </a:cubicBezTo>
                  <a:lnTo>
                    <a:pt x="124460" y="14186630"/>
                  </a:lnTo>
                  <a:cubicBezTo>
                    <a:pt x="88900" y="14186630"/>
                    <a:pt x="59690" y="14157421"/>
                    <a:pt x="59690" y="14121860"/>
                  </a:cubicBezTo>
                  <a:lnTo>
                    <a:pt x="59690" y="124460"/>
                  </a:lnTo>
                  <a:cubicBezTo>
                    <a:pt x="59690" y="88900"/>
                    <a:pt x="88900" y="59690"/>
                    <a:pt x="124460" y="59690"/>
                  </a:cubicBezTo>
                  <a:lnTo>
                    <a:pt x="13720657" y="59690"/>
                  </a:lnTo>
                  <a:moveTo>
                    <a:pt x="13720657" y="0"/>
                  </a:moveTo>
                  <a:lnTo>
                    <a:pt x="124460" y="0"/>
                  </a:lnTo>
                  <a:cubicBezTo>
                    <a:pt x="55880" y="0"/>
                    <a:pt x="0" y="55880"/>
                    <a:pt x="0" y="124460"/>
                  </a:cubicBezTo>
                  <a:lnTo>
                    <a:pt x="0" y="14121860"/>
                  </a:lnTo>
                  <a:cubicBezTo>
                    <a:pt x="0" y="14190441"/>
                    <a:pt x="55880" y="14246321"/>
                    <a:pt x="124460" y="14246321"/>
                  </a:cubicBezTo>
                  <a:lnTo>
                    <a:pt x="13720657" y="14246321"/>
                  </a:lnTo>
                  <a:cubicBezTo>
                    <a:pt x="13789237" y="14246321"/>
                    <a:pt x="13845118" y="14190441"/>
                    <a:pt x="13845118" y="14121860"/>
                  </a:cubicBezTo>
                  <a:lnTo>
                    <a:pt x="13845118" y="124460"/>
                  </a:lnTo>
                  <a:cubicBezTo>
                    <a:pt x="13845118" y="55880"/>
                    <a:pt x="13789237" y="0"/>
                    <a:pt x="13720657" y="0"/>
                  </a:cubicBezTo>
                  <a:close/>
                </a:path>
              </a:pathLst>
            </a:custGeom>
            <a:solidFill>
              <a:srgbClr val="100F0D"/>
            </a:solidFill>
          </p:spPr>
        </p:sp>
      </p:grpSp>
      <p:sp>
        <p:nvSpPr>
          <p:cNvPr name="AutoShape 12" id="12"/>
          <p:cNvSpPr/>
          <p:nvPr/>
        </p:nvSpPr>
        <p:spPr>
          <a:xfrm rot="0">
            <a:off x="1114425" y="2708343"/>
            <a:ext cx="7241326" cy="0"/>
          </a:xfrm>
          <a:prstGeom prst="line">
            <a:avLst/>
          </a:prstGeom>
          <a:ln cap="rnd" w="38100">
            <a:solidFill>
              <a:srgbClr val="100F0D"/>
            </a:solidFill>
            <a:prstDash val="solid"/>
            <a:headEnd type="none" len="sm" w="sm"/>
            <a:tailEnd type="none" len="sm" w="sm"/>
          </a:ln>
        </p:spPr>
      </p:sp>
      <p:grpSp>
        <p:nvGrpSpPr>
          <p:cNvPr name="Group 13" id="13"/>
          <p:cNvGrpSpPr>
            <a:grpSpLocks noChangeAspect="true"/>
          </p:cNvGrpSpPr>
          <p:nvPr/>
        </p:nvGrpSpPr>
        <p:grpSpPr>
          <a:xfrm rot="0">
            <a:off x="2149405" y="2144147"/>
            <a:ext cx="238374" cy="238374"/>
            <a:chOff x="0" y="0"/>
            <a:chExt cx="495300" cy="495300"/>
          </a:xfrm>
        </p:grpSpPr>
        <p:sp>
          <p:nvSpPr>
            <p:cNvPr name="Freeform 14" id="14"/>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5" id="15"/>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16" id="16"/>
          <p:cNvGrpSpPr>
            <a:grpSpLocks noChangeAspect="true"/>
          </p:cNvGrpSpPr>
          <p:nvPr/>
        </p:nvGrpSpPr>
        <p:grpSpPr>
          <a:xfrm rot="0">
            <a:off x="1760523" y="2144147"/>
            <a:ext cx="238374" cy="238374"/>
            <a:chOff x="0" y="0"/>
            <a:chExt cx="495300" cy="495300"/>
          </a:xfrm>
        </p:grpSpPr>
        <p:sp>
          <p:nvSpPr>
            <p:cNvPr name="Freeform 17" id="17"/>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8" id="18"/>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19" id="19"/>
          <p:cNvGrpSpPr>
            <a:grpSpLocks noChangeAspect="true"/>
          </p:cNvGrpSpPr>
          <p:nvPr/>
        </p:nvGrpSpPr>
        <p:grpSpPr>
          <a:xfrm rot="0">
            <a:off x="1371640" y="2144147"/>
            <a:ext cx="238374" cy="238374"/>
            <a:chOff x="0" y="0"/>
            <a:chExt cx="495300" cy="495300"/>
          </a:xfrm>
        </p:grpSpPr>
        <p:sp>
          <p:nvSpPr>
            <p:cNvPr name="Freeform 20" id="20"/>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21" id="21"/>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sp>
        <p:nvSpPr>
          <p:cNvPr name="TextBox 22" id="22"/>
          <p:cNvSpPr txBox="true"/>
          <p:nvPr/>
        </p:nvSpPr>
        <p:spPr>
          <a:xfrm rot="0">
            <a:off x="1371640" y="4004989"/>
            <a:ext cx="6810928" cy="2282826"/>
          </a:xfrm>
          <a:prstGeom prst="rect">
            <a:avLst/>
          </a:prstGeom>
        </p:spPr>
        <p:txBody>
          <a:bodyPr anchor="t" rtlCol="false" tIns="0" lIns="0" bIns="0" rIns="0">
            <a:spAutoFit/>
          </a:bodyPr>
          <a:lstStyle/>
          <a:p>
            <a:pPr>
              <a:lnSpc>
                <a:spcPts val="8800"/>
              </a:lnSpc>
            </a:pPr>
            <a:r>
              <a:rPr lang="en-US" sz="8000">
                <a:solidFill>
                  <a:srgbClr val="100F0D"/>
                </a:solidFill>
                <a:latin typeface="Catchy Mager"/>
              </a:rPr>
              <a:t>Face Fake vs Real</a:t>
            </a:r>
          </a:p>
        </p:txBody>
      </p:sp>
      <p:sp>
        <p:nvSpPr>
          <p:cNvPr name="TextBox 23" id="23"/>
          <p:cNvSpPr txBox="true"/>
          <p:nvPr/>
        </p:nvSpPr>
        <p:spPr>
          <a:xfrm rot="0">
            <a:off x="9376973" y="981075"/>
            <a:ext cx="8199885" cy="8396378"/>
          </a:xfrm>
          <a:prstGeom prst="rect">
            <a:avLst/>
          </a:prstGeom>
        </p:spPr>
        <p:txBody>
          <a:bodyPr anchor="t" rtlCol="false" tIns="0" lIns="0" bIns="0" rIns="0">
            <a:spAutoFit/>
          </a:bodyPr>
          <a:lstStyle/>
          <a:p>
            <a:pPr algn="just">
              <a:lnSpc>
                <a:spcPts val="3932"/>
              </a:lnSpc>
            </a:pPr>
            <a:r>
              <a:rPr lang="en-US" spc="140" sz="2808">
                <a:solidFill>
                  <a:srgbClr val="100F0D"/>
                </a:solidFill>
                <a:latin typeface="Nourd"/>
              </a:rPr>
              <a:t>Pembuatan dataset ini adalah untuk memiliki Test set untuk  mengklasifikasikan wajah manusia palsu dan asli. Sebagian besar kumpulan data yang tersedia di Kaggle adalah "Seragam" dan tidak menampilkan varians fitur wajah yang baik, terutama untuk kelas "Palsu". Selain itu, wajah palsu yang dikumpulkan dalam kumpulan data ini dihasilkan menggunakan StyleGAN2, yang menghadirkan tantangan yang lebih sulit untuk mengklasifikasikannya dengan benar bahkan untuk mata manusia. Wajah manusia asli dalam kumpulan data ini dikumpulkan sehingga kami memiliki representasi yang adil dari berbagai fitur (Usia, Jenis Kelamin, Rias Wajah, Etnis, dll...) yang mungkin ditemui dalam pengaturan produksi.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42" r="0" b="30242"/>
          <a:stretch>
            <a:fillRect/>
          </a:stretch>
        </p:blipFill>
        <p:spPr>
          <a:xfrm>
            <a:off x="0" y="0"/>
            <a:ext cx="18288000" cy="10287000"/>
          </a:xfrm>
          <a:prstGeom prst="rect">
            <a:avLst/>
          </a:prstGeom>
        </p:spPr>
      </p:pic>
      <p:grpSp>
        <p:nvGrpSpPr>
          <p:cNvPr name="Group 3" id="3"/>
          <p:cNvGrpSpPr/>
          <p:nvPr/>
        </p:nvGrpSpPr>
        <p:grpSpPr>
          <a:xfrm rot="0">
            <a:off x="1371640" y="2172722"/>
            <a:ext cx="6495772" cy="5880685"/>
            <a:chOff x="0" y="0"/>
            <a:chExt cx="10771519" cy="9751560"/>
          </a:xfrm>
        </p:grpSpPr>
        <p:sp>
          <p:nvSpPr>
            <p:cNvPr name="Freeform 4" id="4"/>
            <p:cNvSpPr/>
            <p:nvPr/>
          </p:nvSpPr>
          <p:spPr>
            <a:xfrm>
              <a:off x="31750" y="31750"/>
              <a:ext cx="10708019" cy="9688060"/>
            </a:xfrm>
            <a:custGeom>
              <a:avLst/>
              <a:gdLst/>
              <a:ahLst/>
              <a:cxnLst/>
              <a:rect r="r" b="b" t="t" l="l"/>
              <a:pathLst>
                <a:path h="9688060" w="10708019">
                  <a:moveTo>
                    <a:pt x="10615309" y="9688060"/>
                  </a:moveTo>
                  <a:lnTo>
                    <a:pt x="92710" y="9688060"/>
                  </a:lnTo>
                  <a:cubicBezTo>
                    <a:pt x="41910" y="9688060"/>
                    <a:pt x="0" y="9646150"/>
                    <a:pt x="0" y="9595350"/>
                  </a:cubicBezTo>
                  <a:lnTo>
                    <a:pt x="0" y="92710"/>
                  </a:lnTo>
                  <a:cubicBezTo>
                    <a:pt x="0" y="41910"/>
                    <a:pt x="41910" y="0"/>
                    <a:pt x="92710" y="0"/>
                  </a:cubicBezTo>
                  <a:lnTo>
                    <a:pt x="10614040" y="0"/>
                  </a:lnTo>
                  <a:cubicBezTo>
                    <a:pt x="10664840" y="0"/>
                    <a:pt x="10706750" y="41910"/>
                    <a:pt x="10706750" y="92710"/>
                  </a:cubicBezTo>
                  <a:lnTo>
                    <a:pt x="10706750" y="9594080"/>
                  </a:lnTo>
                  <a:cubicBezTo>
                    <a:pt x="10708019" y="9646150"/>
                    <a:pt x="10666109" y="9688060"/>
                    <a:pt x="10615309" y="9688060"/>
                  </a:cubicBezTo>
                  <a:close/>
                </a:path>
              </a:pathLst>
            </a:custGeom>
            <a:solidFill>
              <a:srgbClr val="B8A6C0"/>
            </a:solidFill>
          </p:spPr>
        </p:sp>
        <p:sp>
          <p:nvSpPr>
            <p:cNvPr name="Freeform 5" id="5"/>
            <p:cNvSpPr/>
            <p:nvPr/>
          </p:nvSpPr>
          <p:spPr>
            <a:xfrm>
              <a:off x="0" y="0"/>
              <a:ext cx="10771519" cy="9751560"/>
            </a:xfrm>
            <a:custGeom>
              <a:avLst/>
              <a:gdLst/>
              <a:ahLst/>
              <a:cxnLst/>
              <a:rect r="r" b="b" t="t" l="l"/>
              <a:pathLst>
                <a:path h="9751560" w="10771519">
                  <a:moveTo>
                    <a:pt x="10647059" y="59690"/>
                  </a:moveTo>
                  <a:cubicBezTo>
                    <a:pt x="10682619" y="59690"/>
                    <a:pt x="10711829" y="88900"/>
                    <a:pt x="10711829" y="124460"/>
                  </a:cubicBezTo>
                  <a:lnTo>
                    <a:pt x="10711829" y="9627100"/>
                  </a:lnTo>
                  <a:cubicBezTo>
                    <a:pt x="10711829" y="9662660"/>
                    <a:pt x="10682619" y="9691870"/>
                    <a:pt x="10647059" y="9691870"/>
                  </a:cubicBezTo>
                  <a:lnTo>
                    <a:pt x="124460" y="9691870"/>
                  </a:lnTo>
                  <a:cubicBezTo>
                    <a:pt x="88900" y="9691870"/>
                    <a:pt x="59690" y="9662660"/>
                    <a:pt x="59690" y="9627100"/>
                  </a:cubicBezTo>
                  <a:lnTo>
                    <a:pt x="59690" y="124460"/>
                  </a:lnTo>
                  <a:cubicBezTo>
                    <a:pt x="59690" y="88900"/>
                    <a:pt x="88900" y="59690"/>
                    <a:pt x="124460" y="59690"/>
                  </a:cubicBezTo>
                  <a:lnTo>
                    <a:pt x="10647059" y="59690"/>
                  </a:lnTo>
                  <a:moveTo>
                    <a:pt x="10647059" y="0"/>
                  </a:moveTo>
                  <a:lnTo>
                    <a:pt x="124460" y="0"/>
                  </a:lnTo>
                  <a:cubicBezTo>
                    <a:pt x="55880" y="0"/>
                    <a:pt x="0" y="55880"/>
                    <a:pt x="0" y="124460"/>
                  </a:cubicBezTo>
                  <a:lnTo>
                    <a:pt x="0" y="9627100"/>
                  </a:lnTo>
                  <a:cubicBezTo>
                    <a:pt x="0" y="9695680"/>
                    <a:pt x="55880" y="9751560"/>
                    <a:pt x="124460" y="9751560"/>
                  </a:cubicBezTo>
                  <a:lnTo>
                    <a:pt x="10647059" y="9751560"/>
                  </a:lnTo>
                  <a:cubicBezTo>
                    <a:pt x="10715640" y="9751560"/>
                    <a:pt x="10771519" y="9695680"/>
                    <a:pt x="10771519" y="9627100"/>
                  </a:cubicBezTo>
                  <a:lnTo>
                    <a:pt x="10771519" y="124460"/>
                  </a:lnTo>
                  <a:cubicBezTo>
                    <a:pt x="10771519" y="55880"/>
                    <a:pt x="10715640" y="0"/>
                    <a:pt x="10647059" y="0"/>
                  </a:cubicBezTo>
                  <a:close/>
                </a:path>
              </a:pathLst>
            </a:custGeom>
            <a:solidFill>
              <a:srgbClr val="100F0D"/>
            </a:solidFill>
          </p:spPr>
        </p:sp>
      </p:grpSp>
      <p:grpSp>
        <p:nvGrpSpPr>
          <p:cNvPr name="Group 6" id="6"/>
          <p:cNvGrpSpPr/>
          <p:nvPr/>
        </p:nvGrpSpPr>
        <p:grpSpPr>
          <a:xfrm rot="0">
            <a:off x="1114425" y="1876196"/>
            <a:ext cx="6429194" cy="5937641"/>
            <a:chOff x="0" y="0"/>
            <a:chExt cx="10661117" cy="9846007"/>
          </a:xfrm>
        </p:grpSpPr>
        <p:sp>
          <p:nvSpPr>
            <p:cNvPr name="Freeform 7" id="7"/>
            <p:cNvSpPr/>
            <p:nvPr/>
          </p:nvSpPr>
          <p:spPr>
            <a:xfrm>
              <a:off x="31750" y="31750"/>
              <a:ext cx="10597617" cy="9782507"/>
            </a:xfrm>
            <a:custGeom>
              <a:avLst/>
              <a:gdLst/>
              <a:ahLst/>
              <a:cxnLst/>
              <a:rect r="r" b="b" t="t" l="l"/>
              <a:pathLst>
                <a:path h="9782507" w="10597617">
                  <a:moveTo>
                    <a:pt x="10504907" y="9782507"/>
                  </a:moveTo>
                  <a:lnTo>
                    <a:pt x="92710" y="9782507"/>
                  </a:lnTo>
                  <a:cubicBezTo>
                    <a:pt x="41910" y="9782507"/>
                    <a:pt x="0" y="9740597"/>
                    <a:pt x="0" y="9689797"/>
                  </a:cubicBezTo>
                  <a:lnTo>
                    <a:pt x="0" y="92710"/>
                  </a:lnTo>
                  <a:cubicBezTo>
                    <a:pt x="0" y="41910"/>
                    <a:pt x="41910" y="0"/>
                    <a:pt x="92710" y="0"/>
                  </a:cubicBezTo>
                  <a:lnTo>
                    <a:pt x="10503636" y="0"/>
                  </a:lnTo>
                  <a:cubicBezTo>
                    <a:pt x="10554436" y="0"/>
                    <a:pt x="10596346" y="41910"/>
                    <a:pt x="10596346" y="92710"/>
                  </a:cubicBezTo>
                  <a:lnTo>
                    <a:pt x="10596346" y="9688526"/>
                  </a:lnTo>
                  <a:cubicBezTo>
                    <a:pt x="10597617" y="9740597"/>
                    <a:pt x="10555707" y="9782507"/>
                    <a:pt x="10504907" y="9782507"/>
                  </a:cubicBezTo>
                  <a:close/>
                </a:path>
              </a:pathLst>
            </a:custGeom>
            <a:solidFill>
              <a:srgbClr val="FDF9F2"/>
            </a:solidFill>
          </p:spPr>
        </p:sp>
        <p:sp>
          <p:nvSpPr>
            <p:cNvPr name="Freeform 8" id="8"/>
            <p:cNvSpPr/>
            <p:nvPr/>
          </p:nvSpPr>
          <p:spPr>
            <a:xfrm>
              <a:off x="0" y="0"/>
              <a:ext cx="10661117" cy="9846007"/>
            </a:xfrm>
            <a:custGeom>
              <a:avLst/>
              <a:gdLst/>
              <a:ahLst/>
              <a:cxnLst/>
              <a:rect r="r" b="b" t="t" l="l"/>
              <a:pathLst>
                <a:path h="9846007" w="10661117">
                  <a:moveTo>
                    <a:pt x="10536657" y="59690"/>
                  </a:moveTo>
                  <a:cubicBezTo>
                    <a:pt x="10572217" y="59690"/>
                    <a:pt x="10601427" y="88900"/>
                    <a:pt x="10601427" y="124460"/>
                  </a:cubicBezTo>
                  <a:lnTo>
                    <a:pt x="10601427" y="9721547"/>
                  </a:lnTo>
                  <a:cubicBezTo>
                    <a:pt x="10601427" y="9757107"/>
                    <a:pt x="10572217" y="9786317"/>
                    <a:pt x="10536657" y="9786317"/>
                  </a:cubicBezTo>
                  <a:lnTo>
                    <a:pt x="124460" y="9786317"/>
                  </a:lnTo>
                  <a:cubicBezTo>
                    <a:pt x="88900" y="9786317"/>
                    <a:pt x="59690" y="9757107"/>
                    <a:pt x="59690" y="9721547"/>
                  </a:cubicBezTo>
                  <a:lnTo>
                    <a:pt x="59690" y="124460"/>
                  </a:lnTo>
                  <a:cubicBezTo>
                    <a:pt x="59690" y="88900"/>
                    <a:pt x="88900" y="59690"/>
                    <a:pt x="124460" y="59690"/>
                  </a:cubicBezTo>
                  <a:lnTo>
                    <a:pt x="10536657" y="59690"/>
                  </a:lnTo>
                  <a:moveTo>
                    <a:pt x="10536657" y="0"/>
                  </a:moveTo>
                  <a:lnTo>
                    <a:pt x="124460" y="0"/>
                  </a:lnTo>
                  <a:cubicBezTo>
                    <a:pt x="55880" y="0"/>
                    <a:pt x="0" y="55880"/>
                    <a:pt x="0" y="124460"/>
                  </a:cubicBezTo>
                  <a:lnTo>
                    <a:pt x="0" y="9721547"/>
                  </a:lnTo>
                  <a:cubicBezTo>
                    <a:pt x="0" y="9790127"/>
                    <a:pt x="55880" y="9846007"/>
                    <a:pt x="124460" y="9846007"/>
                  </a:cubicBezTo>
                  <a:lnTo>
                    <a:pt x="10536657" y="9846007"/>
                  </a:lnTo>
                  <a:cubicBezTo>
                    <a:pt x="10605236" y="9846007"/>
                    <a:pt x="10661117" y="9790127"/>
                    <a:pt x="10661117" y="9721547"/>
                  </a:cubicBezTo>
                  <a:lnTo>
                    <a:pt x="10661117" y="124460"/>
                  </a:lnTo>
                  <a:cubicBezTo>
                    <a:pt x="10661117" y="55880"/>
                    <a:pt x="10605236" y="0"/>
                    <a:pt x="10536657" y="0"/>
                  </a:cubicBezTo>
                  <a:close/>
                </a:path>
              </a:pathLst>
            </a:custGeom>
            <a:solidFill>
              <a:srgbClr val="100F0D"/>
            </a:solidFill>
          </p:spPr>
        </p:sp>
      </p:grpSp>
      <p:grpSp>
        <p:nvGrpSpPr>
          <p:cNvPr name="Group 9" id="9"/>
          <p:cNvGrpSpPr/>
          <p:nvPr/>
        </p:nvGrpSpPr>
        <p:grpSpPr>
          <a:xfrm rot="0">
            <a:off x="9144000" y="639098"/>
            <a:ext cx="9012233" cy="9273389"/>
            <a:chOff x="0" y="0"/>
            <a:chExt cx="13845117" cy="14246321"/>
          </a:xfrm>
        </p:grpSpPr>
        <p:sp>
          <p:nvSpPr>
            <p:cNvPr name="Freeform 10" id="10"/>
            <p:cNvSpPr/>
            <p:nvPr/>
          </p:nvSpPr>
          <p:spPr>
            <a:xfrm>
              <a:off x="31750" y="31750"/>
              <a:ext cx="13781618" cy="14182821"/>
            </a:xfrm>
            <a:custGeom>
              <a:avLst/>
              <a:gdLst/>
              <a:ahLst/>
              <a:cxnLst/>
              <a:rect r="r" b="b" t="t" l="l"/>
              <a:pathLst>
                <a:path h="14182821" w="13781618">
                  <a:moveTo>
                    <a:pt x="13688907" y="14182821"/>
                  </a:moveTo>
                  <a:lnTo>
                    <a:pt x="92710" y="14182821"/>
                  </a:lnTo>
                  <a:cubicBezTo>
                    <a:pt x="41910" y="14182821"/>
                    <a:pt x="0" y="14140910"/>
                    <a:pt x="0" y="14090110"/>
                  </a:cubicBezTo>
                  <a:lnTo>
                    <a:pt x="0" y="92710"/>
                  </a:lnTo>
                  <a:cubicBezTo>
                    <a:pt x="0" y="41910"/>
                    <a:pt x="41910" y="0"/>
                    <a:pt x="92710" y="0"/>
                  </a:cubicBezTo>
                  <a:lnTo>
                    <a:pt x="13687637" y="0"/>
                  </a:lnTo>
                  <a:cubicBezTo>
                    <a:pt x="13738437" y="0"/>
                    <a:pt x="13780348" y="41910"/>
                    <a:pt x="13780348" y="92710"/>
                  </a:cubicBezTo>
                  <a:lnTo>
                    <a:pt x="13780348" y="14088841"/>
                  </a:lnTo>
                  <a:cubicBezTo>
                    <a:pt x="13781618" y="14140910"/>
                    <a:pt x="13739707" y="14182821"/>
                    <a:pt x="13688907" y="14182821"/>
                  </a:cubicBezTo>
                  <a:close/>
                </a:path>
              </a:pathLst>
            </a:custGeom>
            <a:solidFill>
              <a:srgbClr val="EE9D7F"/>
            </a:solidFill>
          </p:spPr>
        </p:sp>
        <p:sp>
          <p:nvSpPr>
            <p:cNvPr name="Freeform 11" id="11"/>
            <p:cNvSpPr/>
            <p:nvPr/>
          </p:nvSpPr>
          <p:spPr>
            <a:xfrm>
              <a:off x="0" y="0"/>
              <a:ext cx="13845118" cy="14246321"/>
            </a:xfrm>
            <a:custGeom>
              <a:avLst/>
              <a:gdLst/>
              <a:ahLst/>
              <a:cxnLst/>
              <a:rect r="r" b="b" t="t" l="l"/>
              <a:pathLst>
                <a:path h="14246321" w="13845118">
                  <a:moveTo>
                    <a:pt x="13720657" y="59690"/>
                  </a:moveTo>
                  <a:cubicBezTo>
                    <a:pt x="13756218" y="59690"/>
                    <a:pt x="13785427" y="88900"/>
                    <a:pt x="13785427" y="124460"/>
                  </a:cubicBezTo>
                  <a:lnTo>
                    <a:pt x="13785427" y="14121860"/>
                  </a:lnTo>
                  <a:cubicBezTo>
                    <a:pt x="13785427" y="14157421"/>
                    <a:pt x="13756218" y="14186630"/>
                    <a:pt x="13720657" y="14186630"/>
                  </a:cubicBezTo>
                  <a:lnTo>
                    <a:pt x="124460" y="14186630"/>
                  </a:lnTo>
                  <a:cubicBezTo>
                    <a:pt x="88900" y="14186630"/>
                    <a:pt x="59690" y="14157421"/>
                    <a:pt x="59690" y="14121860"/>
                  </a:cubicBezTo>
                  <a:lnTo>
                    <a:pt x="59690" y="124460"/>
                  </a:lnTo>
                  <a:cubicBezTo>
                    <a:pt x="59690" y="88900"/>
                    <a:pt x="88900" y="59690"/>
                    <a:pt x="124460" y="59690"/>
                  </a:cubicBezTo>
                  <a:lnTo>
                    <a:pt x="13720657" y="59690"/>
                  </a:lnTo>
                  <a:moveTo>
                    <a:pt x="13720657" y="0"/>
                  </a:moveTo>
                  <a:lnTo>
                    <a:pt x="124460" y="0"/>
                  </a:lnTo>
                  <a:cubicBezTo>
                    <a:pt x="55880" y="0"/>
                    <a:pt x="0" y="55880"/>
                    <a:pt x="0" y="124460"/>
                  </a:cubicBezTo>
                  <a:lnTo>
                    <a:pt x="0" y="14121860"/>
                  </a:lnTo>
                  <a:cubicBezTo>
                    <a:pt x="0" y="14190441"/>
                    <a:pt x="55880" y="14246321"/>
                    <a:pt x="124460" y="14246321"/>
                  </a:cubicBezTo>
                  <a:lnTo>
                    <a:pt x="13720657" y="14246321"/>
                  </a:lnTo>
                  <a:cubicBezTo>
                    <a:pt x="13789237" y="14246321"/>
                    <a:pt x="13845118" y="14190441"/>
                    <a:pt x="13845118" y="14121860"/>
                  </a:cubicBezTo>
                  <a:lnTo>
                    <a:pt x="13845118" y="124460"/>
                  </a:lnTo>
                  <a:cubicBezTo>
                    <a:pt x="13845118" y="55880"/>
                    <a:pt x="13789237" y="0"/>
                    <a:pt x="13720657" y="0"/>
                  </a:cubicBezTo>
                  <a:close/>
                </a:path>
              </a:pathLst>
            </a:custGeom>
            <a:solidFill>
              <a:srgbClr val="100F0D"/>
            </a:solidFill>
          </p:spPr>
        </p:sp>
      </p:grpSp>
      <p:sp>
        <p:nvSpPr>
          <p:cNvPr name="AutoShape 12" id="12"/>
          <p:cNvSpPr/>
          <p:nvPr/>
        </p:nvSpPr>
        <p:spPr>
          <a:xfrm rot="0">
            <a:off x="1114425" y="2708343"/>
            <a:ext cx="7241326" cy="0"/>
          </a:xfrm>
          <a:prstGeom prst="line">
            <a:avLst/>
          </a:prstGeom>
          <a:ln cap="rnd" w="38100">
            <a:solidFill>
              <a:srgbClr val="100F0D"/>
            </a:solidFill>
            <a:prstDash val="solid"/>
            <a:headEnd type="none" len="sm" w="sm"/>
            <a:tailEnd type="none" len="sm" w="sm"/>
          </a:ln>
        </p:spPr>
      </p:sp>
      <p:grpSp>
        <p:nvGrpSpPr>
          <p:cNvPr name="Group 13" id="13"/>
          <p:cNvGrpSpPr>
            <a:grpSpLocks noChangeAspect="true"/>
          </p:cNvGrpSpPr>
          <p:nvPr/>
        </p:nvGrpSpPr>
        <p:grpSpPr>
          <a:xfrm rot="0">
            <a:off x="2149405" y="2144147"/>
            <a:ext cx="238374" cy="238374"/>
            <a:chOff x="0" y="0"/>
            <a:chExt cx="495300" cy="495300"/>
          </a:xfrm>
        </p:grpSpPr>
        <p:sp>
          <p:nvSpPr>
            <p:cNvPr name="Freeform 14" id="14"/>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5" id="15"/>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16" id="16"/>
          <p:cNvGrpSpPr>
            <a:grpSpLocks noChangeAspect="true"/>
          </p:cNvGrpSpPr>
          <p:nvPr/>
        </p:nvGrpSpPr>
        <p:grpSpPr>
          <a:xfrm rot="0">
            <a:off x="1760523" y="2144147"/>
            <a:ext cx="238374" cy="238374"/>
            <a:chOff x="0" y="0"/>
            <a:chExt cx="495300" cy="495300"/>
          </a:xfrm>
        </p:grpSpPr>
        <p:sp>
          <p:nvSpPr>
            <p:cNvPr name="Freeform 17" id="17"/>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8" id="18"/>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19" id="19"/>
          <p:cNvGrpSpPr>
            <a:grpSpLocks noChangeAspect="true"/>
          </p:cNvGrpSpPr>
          <p:nvPr/>
        </p:nvGrpSpPr>
        <p:grpSpPr>
          <a:xfrm rot="0">
            <a:off x="1371640" y="2144147"/>
            <a:ext cx="238374" cy="238374"/>
            <a:chOff x="0" y="0"/>
            <a:chExt cx="495300" cy="495300"/>
          </a:xfrm>
        </p:grpSpPr>
        <p:sp>
          <p:nvSpPr>
            <p:cNvPr name="Freeform 20" id="20"/>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21" id="21"/>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sp>
        <p:nvSpPr>
          <p:cNvPr name="TextBox 22" id="22"/>
          <p:cNvSpPr txBox="true"/>
          <p:nvPr/>
        </p:nvSpPr>
        <p:spPr>
          <a:xfrm rot="0">
            <a:off x="1371640" y="3447826"/>
            <a:ext cx="6810928" cy="3397152"/>
          </a:xfrm>
          <a:prstGeom prst="rect">
            <a:avLst/>
          </a:prstGeom>
        </p:spPr>
        <p:txBody>
          <a:bodyPr anchor="t" rtlCol="false" tIns="0" lIns="0" bIns="0" rIns="0">
            <a:spAutoFit/>
          </a:bodyPr>
          <a:lstStyle/>
          <a:p>
            <a:pPr>
              <a:lnSpc>
                <a:spcPts val="8800"/>
              </a:lnSpc>
            </a:pPr>
            <a:r>
              <a:rPr lang="en-US" sz="8000">
                <a:solidFill>
                  <a:srgbClr val="100F0D"/>
                </a:solidFill>
                <a:latin typeface="Catchy Mager"/>
              </a:rPr>
              <a:t>Traffic Light Detection Dataset</a:t>
            </a:r>
          </a:p>
        </p:txBody>
      </p:sp>
      <p:sp>
        <p:nvSpPr>
          <p:cNvPr name="TextBox 23" id="23"/>
          <p:cNvSpPr txBox="true"/>
          <p:nvPr/>
        </p:nvSpPr>
        <p:spPr>
          <a:xfrm rot="0">
            <a:off x="9366985" y="806439"/>
            <a:ext cx="8199885" cy="8891678"/>
          </a:xfrm>
          <a:prstGeom prst="rect">
            <a:avLst/>
          </a:prstGeom>
        </p:spPr>
        <p:txBody>
          <a:bodyPr anchor="t" rtlCol="false" tIns="0" lIns="0" bIns="0" rIns="0">
            <a:spAutoFit/>
          </a:bodyPr>
          <a:lstStyle/>
          <a:p>
            <a:pPr algn="just">
              <a:lnSpc>
                <a:spcPts val="3932"/>
              </a:lnSpc>
            </a:pPr>
            <a:r>
              <a:rPr lang="en-US" spc="140" sz="2808">
                <a:solidFill>
                  <a:srgbClr val="100F0D"/>
                </a:solidFill>
                <a:latin typeface="Nourd"/>
              </a:rPr>
              <a:t>Kumpulan data ini didasarkan pada CCF BDCI dan digunakan untuk prediksi lampu lalu lintas. </a:t>
            </a:r>
          </a:p>
          <a:p>
            <a:pPr algn="just">
              <a:lnSpc>
                <a:spcPts val="3932"/>
              </a:lnSpc>
            </a:pPr>
            <a:r>
              <a:rPr lang="en-US" spc="60" sz="2808">
                <a:solidFill>
                  <a:srgbClr val="100F0D"/>
                </a:solidFill>
                <a:latin typeface="Arimo"/>
              </a:rPr>
              <a:t>Kumpulan data ini berisi 2600 kategori lampu lalu lintas berlabel artifisial dan label warna. Kategori lampu lalu lintas mencakup 9 kategori berikut:</a:t>
            </a:r>
          </a:p>
          <a:p>
            <a:pPr algn="just">
              <a:lnSpc>
                <a:spcPts val="3932"/>
              </a:lnSpc>
            </a:pPr>
          </a:p>
          <a:p>
            <a:pPr algn="just">
              <a:lnSpc>
                <a:spcPts val="3932"/>
              </a:lnSpc>
            </a:pPr>
            <a:r>
              <a:rPr lang="en-US" spc="60" sz="2808">
                <a:solidFill>
                  <a:srgbClr val="100F0D"/>
                </a:solidFill>
                <a:latin typeface="Arimo"/>
              </a:rPr>
              <a:t>1. Lampu sinyal kendaraan bermotor</a:t>
            </a:r>
          </a:p>
          <a:p>
            <a:pPr algn="just">
              <a:lnSpc>
                <a:spcPts val="3932"/>
              </a:lnSpc>
            </a:pPr>
            <a:r>
              <a:rPr lang="en-US" spc="60" sz="2808">
                <a:solidFill>
                  <a:srgbClr val="100F0D"/>
                </a:solidFill>
                <a:latin typeface="Arimo"/>
              </a:rPr>
              <a:t>2. Lampu sinyal kendaraan tidak bermotor</a:t>
            </a:r>
          </a:p>
          <a:p>
            <a:pPr algn="just">
              <a:lnSpc>
                <a:spcPts val="3932"/>
              </a:lnSpc>
            </a:pPr>
            <a:r>
              <a:rPr lang="en-US" spc="60" sz="2808">
                <a:solidFill>
                  <a:srgbClr val="100F0D"/>
                </a:solidFill>
                <a:latin typeface="Arimo"/>
              </a:rPr>
              <a:t>3. Lampu sinyal kendaraan non-motor belok      kiri</a:t>
            </a:r>
          </a:p>
          <a:p>
            <a:pPr algn="just">
              <a:lnSpc>
                <a:spcPts val="3932"/>
              </a:lnSpc>
            </a:pPr>
            <a:r>
              <a:rPr lang="en-US" spc="60" sz="2808">
                <a:solidFill>
                  <a:srgbClr val="100F0D"/>
                </a:solidFill>
                <a:latin typeface="Arimo"/>
              </a:rPr>
              <a:t>4. Lampu sinyal penyeberangan</a:t>
            </a:r>
          </a:p>
          <a:p>
            <a:pPr algn="just">
              <a:lnSpc>
                <a:spcPts val="3932"/>
              </a:lnSpc>
            </a:pPr>
            <a:r>
              <a:rPr lang="en-US" spc="60" sz="2808">
                <a:solidFill>
                  <a:srgbClr val="100F0D"/>
                </a:solidFill>
                <a:latin typeface="Arimo"/>
              </a:rPr>
              <a:t>5. Lampu jalur</a:t>
            </a:r>
          </a:p>
          <a:p>
            <a:pPr algn="just">
              <a:lnSpc>
                <a:spcPts val="3932"/>
              </a:lnSpc>
            </a:pPr>
            <a:r>
              <a:rPr lang="en-US" spc="60" sz="2808">
                <a:solidFill>
                  <a:srgbClr val="100F0D"/>
                </a:solidFill>
                <a:latin typeface="Arimo"/>
              </a:rPr>
              <a:t>6. Lampu indikator arah</a:t>
            </a:r>
          </a:p>
          <a:p>
            <a:pPr algn="just">
              <a:lnSpc>
                <a:spcPts val="3932"/>
              </a:lnSpc>
            </a:pPr>
            <a:r>
              <a:rPr lang="en-US" spc="60" sz="2808">
                <a:solidFill>
                  <a:srgbClr val="100F0D"/>
                </a:solidFill>
                <a:latin typeface="Arimo"/>
              </a:rPr>
              <a:t>7. Lampu peringatan berkedip</a:t>
            </a:r>
          </a:p>
          <a:p>
            <a:pPr algn="just">
              <a:lnSpc>
                <a:spcPts val="3932"/>
              </a:lnSpc>
            </a:pPr>
            <a:r>
              <a:rPr lang="en-US" spc="60" sz="2808">
                <a:solidFill>
                  <a:srgbClr val="100F0D"/>
                </a:solidFill>
                <a:latin typeface="Arimo"/>
              </a:rPr>
              <a:t>8. Lampu sinyal penyeberangan</a:t>
            </a:r>
          </a:p>
          <a:p>
            <a:pPr algn="just">
              <a:lnSpc>
                <a:spcPts val="3932"/>
              </a:lnSpc>
            </a:pPr>
            <a:r>
              <a:rPr lang="en-US" spc="60" sz="2808">
                <a:solidFill>
                  <a:srgbClr val="100F0D"/>
                </a:solidFill>
                <a:latin typeface="Arimo"/>
              </a:rPr>
              <a:t>9. Lampu sinyal belok 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42" r="0" b="30242"/>
          <a:stretch>
            <a:fillRect/>
          </a:stretch>
        </p:blipFill>
        <p:spPr>
          <a:xfrm>
            <a:off x="0" y="0"/>
            <a:ext cx="18288000" cy="10287000"/>
          </a:xfrm>
          <a:prstGeom prst="rect">
            <a:avLst/>
          </a:prstGeom>
        </p:spPr>
      </p:pic>
      <p:grpSp>
        <p:nvGrpSpPr>
          <p:cNvPr name="Group 3" id="3"/>
          <p:cNvGrpSpPr/>
          <p:nvPr/>
        </p:nvGrpSpPr>
        <p:grpSpPr>
          <a:xfrm rot="0">
            <a:off x="9095902" y="1028700"/>
            <a:ext cx="7836660" cy="8593799"/>
            <a:chOff x="0" y="0"/>
            <a:chExt cx="12390759" cy="13587893"/>
          </a:xfrm>
        </p:grpSpPr>
        <p:sp>
          <p:nvSpPr>
            <p:cNvPr name="Freeform 4" id="4"/>
            <p:cNvSpPr/>
            <p:nvPr/>
          </p:nvSpPr>
          <p:spPr>
            <a:xfrm>
              <a:off x="31750" y="31750"/>
              <a:ext cx="12327259" cy="13524393"/>
            </a:xfrm>
            <a:custGeom>
              <a:avLst/>
              <a:gdLst/>
              <a:ahLst/>
              <a:cxnLst/>
              <a:rect r="r" b="b" t="t" l="l"/>
              <a:pathLst>
                <a:path h="13524393" w="12327259">
                  <a:moveTo>
                    <a:pt x="12234549" y="13524393"/>
                  </a:moveTo>
                  <a:lnTo>
                    <a:pt x="92710" y="13524393"/>
                  </a:lnTo>
                  <a:cubicBezTo>
                    <a:pt x="41910" y="13524393"/>
                    <a:pt x="0" y="13482482"/>
                    <a:pt x="0" y="13431682"/>
                  </a:cubicBezTo>
                  <a:lnTo>
                    <a:pt x="0" y="92710"/>
                  </a:lnTo>
                  <a:cubicBezTo>
                    <a:pt x="0" y="41910"/>
                    <a:pt x="41910" y="0"/>
                    <a:pt x="92710" y="0"/>
                  </a:cubicBezTo>
                  <a:lnTo>
                    <a:pt x="12233279" y="0"/>
                  </a:lnTo>
                  <a:cubicBezTo>
                    <a:pt x="12284079" y="0"/>
                    <a:pt x="12325989" y="41910"/>
                    <a:pt x="12325989" y="92710"/>
                  </a:cubicBezTo>
                  <a:lnTo>
                    <a:pt x="12325989" y="13430413"/>
                  </a:lnTo>
                  <a:cubicBezTo>
                    <a:pt x="12327259" y="13482482"/>
                    <a:pt x="12285349" y="13524393"/>
                    <a:pt x="12234549" y="13524393"/>
                  </a:cubicBezTo>
                  <a:close/>
                </a:path>
              </a:pathLst>
            </a:custGeom>
            <a:solidFill>
              <a:srgbClr val="EE9D7F"/>
            </a:solidFill>
          </p:spPr>
        </p:sp>
        <p:sp>
          <p:nvSpPr>
            <p:cNvPr name="Freeform 5" id="5"/>
            <p:cNvSpPr/>
            <p:nvPr/>
          </p:nvSpPr>
          <p:spPr>
            <a:xfrm>
              <a:off x="0" y="0"/>
              <a:ext cx="12390759" cy="13587893"/>
            </a:xfrm>
            <a:custGeom>
              <a:avLst/>
              <a:gdLst/>
              <a:ahLst/>
              <a:cxnLst/>
              <a:rect r="r" b="b" t="t" l="l"/>
              <a:pathLst>
                <a:path h="13587893" w="12390759">
                  <a:moveTo>
                    <a:pt x="12266299" y="59690"/>
                  </a:moveTo>
                  <a:cubicBezTo>
                    <a:pt x="12301859" y="59690"/>
                    <a:pt x="12331069" y="88900"/>
                    <a:pt x="12331069" y="124460"/>
                  </a:cubicBezTo>
                  <a:lnTo>
                    <a:pt x="12331069" y="13463432"/>
                  </a:lnTo>
                  <a:cubicBezTo>
                    <a:pt x="12331069" y="13498993"/>
                    <a:pt x="12301859" y="13528204"/>
                    <a:pt x="12266299" y="13528204"/>
                  </a:cubicBezTo>
                  <a:lnTo>
                    <a:pt x="124460" y="13528204"/>
                  </a:lnTo>
                  <a:cubicBezTo>
                    <a:pt x="88900" y="13528204"/>
                    <a:pt x="59690" y="13498993"/>
                    <a:pt x="59690" y="13463432"/>
                  </a:cubicBezTo>
                  <a:lnTo>
                    <a:pt x="59690" y="124460"/>
                  </a:lnTo>
                  <a:cubicBezTo>
                    <a:pt x="59690" y="88900"/>
                    <a:pt x="88900" y="59690"/>
                    <a:pt x="124460" y="59690"/>
                  </a:cubicBezTo>
                  <a:lnTo>
                    <a:pt x="12266299" y="59690"/>
                  </a:lnTo>
                  <a:moveTo>
                    <a:pt x="12266299" y="0"/>
                  </a:moveTo>
                  <a:lnTo>
                    <a:pt x="124460" y="0"/>
                  </a:lnTo>
                  <a:cubicBezTo>
                    <a:pt x="55880" y="0"/>
                    <a:pt x="0" y="55880"/>
                    <a:pt x="0" y="124460"/>
                  </a:cubicBezTo>
                  <a:lnTo>
                    <a:pt x="0" y="13463432"/>
                  </a:lnTo>
                  <a:cubicBezTo>
                    <a:pt x="0" y="13532013"/>
                    <a:pt x="55880" y="13587893"/>
                    <a:pt x="124460" y="13587893"/>
                  </a:cubicBezTo>
                  <a:lnTo>
                    <a:pt x="12266299" y="13587893"/>
                  </a:lnTo>
                  <a:cubicBezTo>
                    <a:pt x="12334879" y="13587893"/>
                    <a:pt x="12390759" y="13532013"/>
                    <a:pt x="12390759" y="13463432"/>
                  </a:cubicBezTo>
                  <a:lnTo>
                    <a:pt x="12390759" y="124460"/>
                  </a:lnTo>
                  <a:cubicBezTo>
                    <a:pt x="12390759" y="55880"/>
                    <a:pt x="12334879" y="0"/>
                    <a:pt x="12266299" y="0"/>
                  </a:cubicBezTo>
                  <a:close/>
                </a:path>
              </a:pathLst>
            </a:custGeom>
            <a:solidFill>
              <a:srgbClr val="100F0D"/>
            </a:solidFill>
          </p:spPr>
        </p:sp>
      </p:grpSp>
      <p:grpSp>
        <p:nvGrpSpPr>
          <p:cNvPr name="Group 6" id="6"/>
          <p:cNvGrpSpPr/>
          <p:nvPr/>
        </p:nvGrpSpPr>
        <p:grpSpPr>
          <a:xfrm rot="0">
            <a:off x="8807737" y="701277"/>
            <a:ext cx="7873258" cy="8644729"/>
            <a:chOff x="0" y="0"/>
            <a:chExt cx="12448626" cy="13668419"/>
          </a:xfrm>
        </p:grpSpPr>
        <p:sp>
          <p:nvSpPr>
            <p:cNvPr name="Freeform 7" id="7"/>
            <p:cNvSpPr/>
            <p:nvPr/>
          </p:nvSpPr>
          <p:spPr>
            <a:xfrm>
              <a:off x="31750" y="31750"/>
              <a:ext cx="12385126" cy="13604920"/>
            </a:xfrm>
            <a:custGeom>
              <a:avLst/>
              <a:gdLst/>
              <a:ahLst/>
              <a:cxnLst/>
              <a:rect r="r" b="b" t="t" l="l"/>
              <a:pathLst>
                <a:path h="13604920" w="12385126">
                  <a:moveTo>
                    <a:pt x="12292416" y="13604920"/>
                  </a:moveTo>
                  <a:lnTo>
                    <a:pt x="92710" y="13604920"/>
                  </a:lnTo>
                  <a:cubicBezTo>
                    <a:pt x="41910" y="13604920"/>
                    <a:pt x="0" y="13563009"/>
                    <a:pt x="0" y="13512209"/>
                  </a:cubicBezTo>
                  <a:lnTo>
                    <a:pt x="0" y="92710"/>
                  </a:lnTo>
                  <a:cubicBezTo>
                    <a:pt x="0" y="41910"/>
                    <a:pt x="41910" y="0"/>
                    <a:pt x="92710" y="0"/>
                  </a:cubicBezTo>
                  <a:lnTo>
                    <a:pt x="12291146" y="0"/>
                  </a:lnTo>
                  <a:cubicBezTo>
                    <a:pt x="12341946" y="0"/>
                    <a:pt x="12383857" y="41910"/>
                    <a:pt x="12383857" y="92710"/>
                  </a:cubicBezTo>
                  <a:lnTo>
                    <a:pt x="12383857" y="13510940"/>
                  </a:lnTo>
                  <a:cubicBezTo>
                    <a:pt x="12385126" y="13563009"/>
                    <a:pt x="12343216" y="13604920"/>
                    <a:pt x="12292416" y="13604920"/>
                  </a:cubicBezTo>
                  <a:close/>
                </a:path>
              </a:pathLst>
            </a:custGeom>
            <a:solidFill>
              <a:srgbClr val="FDF9F2"/>
            </a:solidFill>
          </p:spPr>
        </p:sp>
        <p:sp>
          <p:nvSpPr>
            <p:cNvPr name="Freeform 8" id="8"/>
            <p:cNvSpPr/>
            <p:nvPr/>
          </p:nvSpPr>
          <p:spPr>
            <a:xfrm>
              <a:off x="0" y="0"/>
              <a:ext cx="12448626" cy="13668420"/>
            </a:xfrm>
            <a:custGeom>
              <a:avLst/>
              <a:gdLst/>
              <a:ahLst/>
              <a:cxnLst/>
              <a:rect r="r" b="b" t="t" l="l"/>
              <a:pathLst>
                <a:path h="13668420" w="12448626">
                  <a:moveTo>
                    <a:pt x="12324166" y="59690"/>
                  </a:moveTo>
                  <a:cubicBezTo>
                    <a:pt x="12359726" y="59690"/>
                    <a:pt x="12388936" y="88900"/>
                    <a:pt x="12388936" y="124460"/>
                  </a:cubicBezTo>
                  <a:lnTo>
                    <a:pt x="12388936" y="13543959"/>
                  </a:lnTo>
                  <a:cubicBezTo>
                    <a:pt x="12388936" y="13579520"/>
                    <a:pt x="12359726" y="13608729"/>
                    <a:pt x="12324166" y="13608729"/>
                  </a:cubicBezTo>
                  <a:lnTo>
                    <a:pt x="124460" y="13608729"/>
                  </a:lnTo>
                  <a:cubicBezTo>
                    <a:pt x="88900" y="13608729"/>
                    <a:pt x="59690" y="13579520"/>
                    <a:pt x="59690" y="13543959"/>
                  </a:cubicBezTo>
                  <a:lnTo>
                    <a:pt x="59690" y="124460"/>
                  </a:lnTo>
                  <a:cubicBezTo>
                    <a:pt x="59690" y="88900"/>
                    <a:pt x="88900" y="59690"/>
                    <a:pt x="124460" y="59690"/>
                  </a:cubicBezTo>
                  <a:lnTo>
                    <a:pt x="12324166" y="59690"/>
                  </a:lnTo>
                  <a:moveTo>
                    <a:pt x="12324166" y="0"/>
                  </a:moveTo>
                  <a:lnTo>
                    <a:pt x="124460" y="0"/>
                  </a:lnTo>
                  <a:cubicBezTo>
                    <a:pt x="55880" y="0"/>
                    <a:pt x="0" y="55880"/>
                    <a:pt x="0" y="124460"/>
                  </a:cubicBezTo>
                  <a:lnTo>
                    <a:pt x="0" y="13543959"/>
                  </a:lnTo>
                  <a:cubicBezTo>
                    <a:pt x="0" y="13612540"/>
                    <a:pt x="55880" y="13668420"/>
                    <a:pt x="124460" y="13668420"/>
                  </a:cubicBezTo>
                  <a:lnTo>
                    <a:pt x="12324166" y="13668420"/>
                  </a:lnTo>
                  <a:cubicBezTo>
                    <a:pt x="12392747" y="13668420"/>
                    <a:pt x="12448626" y="13612540"/>
                    <a:pt x="12448626" y="13543959"/>
                  </a:cubicBezTo>
                  <a:lnTo>
                    <a:pt x="12448626" y="124460"/>
                  </a:lnTo>
                  <a:cubicBezTo>
                    <a:pt x="12448626" y="55880"/>
                    <a:pt x="12392747" y="0"/>
                    <a:pt x="12324166" y="0"/>
                  </a:cubicBezTo>
                  <a:close/>
                </a:path>
              </a:pathLst>
            </a:custGeom>
            <a:solidFill>
              <a:srgbClr val="100F0D"/>
            </a:solidFill>
          </p:spPr>
        </p:sp>
      </p:grpSp>
      <p:sp>
        <p:nvSpPr>
          <p:cNvPr name="AutoShape 9" id="9"/>
          <p:cNvSpPr/>
          <p:nvPr/>
        </p:nvSpPr>
        <p:spPr>
          <a:xfrm rot="0">
            <a:off x="8807737" y="1648260"/>
            <a:ext cx="7873258" cy="0"/>
          </a:xfrm>
          <a:prstGeom prst="line">
            <a:avLst/>
          </a:prstGeom>
          <a:ln cap="rnd" w="38100">
            <a:solidFill>
              <a:srgbClr val="100F0D"/>
            </a:solidFill>
            <a:prstDash val="solid"/>
            <a:headEnd type="none" len="sm" w="sm"/>
            <a:tailEnd type="none" len="sm" w="sm"/>
          </a:ln>
        </p:spPr>
      </p:sp>
      <p:grpSp>
        <p:nvGrpSpPr>
          <p:cNvPr name="Group 10" id="10"/>
          <p:cNvGrpSpPr>
            <a:grpSpLocks noChangeAspect="true"/>
          </p:cNvGrpSpPr>
          <p:nvPr/>
        </p:nvGrpSpPr>
        <p:grpSpPr>
          <a:xfrm rot="0">
            <a:off x="10049091" y="1028700"/>
            <a:ext cx="238374" cy="238374"/>
            <a:chOff x="0" y="0"/>
            <a:chExt cx="495300" cy="495300"/>
          </a:xfrm>
        </p:grpSpPr>
        <p:sp>
          <p:nvSpPr>
            <p:cNvPr name="Freeform 11" id="11"/>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2" id="12"/>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13" id="13"/>
          <p:cNvGrpSpPr>
            <a:grpSpLocks noChangeAspect="true"/>
          </p:cNvGrpSpPr>
          <p:nvPr/>
        </p:nvGrpSpPr>
        <p:grpSpPr>
          <a:xfrm rot="0">
            <a:off x="9660209" y="1028700"/>
            <a:ext cx="238374" cy="238374"/>
            <a:chOff x="0" y="0"/>
            <a:chExt cx="495300" cy="495300"/>
          </a:xfrm>
        </p:grpSpPr>
        <p:sp>
          <p:nvSpPr>
            <p:cNvPr name="Freeform 14" id="14"/>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5" id="15"/>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16" id="16"/>
          <p:cNvGrpSpPr>
            <a:grpSpLocks noChangeAspect="true"/>
          </p:cNvGrpSpPr>
          <p:nvPr/>
        </p:nvGrpSpPr>
        <p:grpSpPr>
          <a:xfrm rot="0">
            <a:off x="9271326" y="1028700"/>
            <a:ext cx="238374" cy="238374"/>
            <a:chOff x="0" y="0"/>
            <a:chExt cx="495300" cy="495300"/>
          </a:xfrm>
        </p:grpSpPr>
        <p:sp>
          <p:nvSpPr>
            <p:cNvPr name="Freeform 17" id="17"/>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18" id="18"/>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sp>
        <p:nvSpPr>
          <p:cNvPr name="TextBox 19" id="19"/>
          <p:cNvSpPr txBox="true"/>
          <p:nvPr/>
        </p:nvSpPr>
        <p:spPr>
          <a:xfrm rot="0">
            <a:off x="9061884" y="3100666"/>
            <a:ext cx="7330477" cy="1076326"/>
          </a:xfrm>
          <a:prstGeom prst="rect">
            <a:avLst/>
          </a:prstGeom>
        </p:spPr>
        <p:txBody>
          <a:bodyPr anchor="t" rtlCol="false" tIns="0" lIns="0" bIns="0" rIns="0">
            <a:spAutoFit/>
          </a:bodyPr>
          <a:lstStyle/>
          <a:p>
            <a:pPr algn="ctr">
              <a:lnSpc>
                <a:spcPts val="7650"/>
              </a:lnSpc>
            </a:pPr>
            <a:r>
              <a:rPr lang="en-US" sz="8500">
                <a:solidFill>
                  <a:srgbClr val="100F0D"/>
                </a:solidFill>
                <a:latin typeface="Catchy Mager"/>
              </a:rPr>
              <a:t>Kesimpulan</a:t>
            </a:r>
          </a:p>
        </p:txBody>
      </p:sp>
      <p:sp>
        <p:nvSpPr>
          <p:cNvPr name="TextBox 20" id="20"/>
          <p:cNvSpPr txBox="true"/>
          <p:nvPr/>
        </p:nvSpPr>
        <p:spPr>
          <a:xfrm rot="0">
            <a:off x="1296599" y="1719262"/>
            <a:ext cx="6748162" cy="6267450"/>
          </a:xfrm>
          <a:prstGeom prst="rect">
            <a:avLst/>
          </a:prstGeom>
        </p:spPr>
        <p:txBody>
          <a:bodyPr anchor="t" rtlCol="false" tIns="0" lIns="0" bIns="0" rIns="0">
            <a:spAutoFit/>
          </a:bodyPr>
          <a:lstStyle/>
          <a:p>
            <a:pPr algn="just">
              <a:lnSpc>
                <a:spcPts val="4199"/>
              </a:lnSpc>
            </a:pPr>
            <a:r>
              <a:rPr lang="en-US" spc="149" sz="2999">
                <a:solidFill>
                  <a:srgbClr val="100F0D"/>
                </a:solidFill>
                <a:latin typeface="Nourd"/>
              </a:rPr>
              <a:t>Computer vision menggabungkan kamera, komputasi berbasis edge atau cloud, perangkat lunak, dan kecerdasan buatan (AI) sehingga sistem dapat “melihat” dan mengidentifikasi objek.</a:t>
            </a:r>
            <a:r>
              <a:rPr lang="en-US" spc="69" sz="2999">
                <a:solidFill>
                  <a:srgbClr val="100F0D"/>
                </a:solidFill>
                <a:latin typeface="Arimo"/>
              </a:rPr>
              <a:t>  Contoh dataset yang memanfaatkan computer vision adalah :</a:t>
            </a:r>
          </a:p>
          <a:p>
            <a:pPr algn="just">
              <a:lnSpc>
                <a:spcPts val="4199"/>
              </a:lnSpc>
            </a:pPr>
          </a:p>
          <a:p>
            <a:pPr algn="just" marL="647698" indent="-323849" lvl="1">
              <a:lnSpc>
                <a:spcPts val="4199"/>
              </a:lnSpc>
              <a:buFont typeface="Arial"/>
              <a:buChar char="•"/>
            </a:pPr>
            <a:r>
              <a:rPr lang="en-US" spc="149" sz="2999">
                <a:solidFill>
                  <a:srgbClr val="100F0D"/>
                </a:solidFill>
                <a:latin typeface="Nourd"/>
              </a:rPr>
              <a:t>Covid-19 Radiography Database</a:t>
            </a:r>
          </a:p>
          <a:p>
            <a:pPr algn="just" marL="647698" indent="-323849" lvl="1">
              <a:lnSpc>
                <a:spcPts val="4199"/>
              </a:lnSpc>
              <a:buFont typeface="Arial"/>
              <a:buChar char="•"/>
            </a:pPr>
            <a:r>
              <a:rPr lang="en-US" spc="149" sz="2999">
                <a:solidFill>
                  <a:srgbClr val="100F0D"/>
                </a:solidFill>
                <a:latin typeface="Nourd"/>
              </a:rPr>
              <a:t>Face Fake vs Real</a:t>
            </a:r>
          </a:p>
          <a:p>
            <a:pPr algn="just" marL="647698" indent="-323849" lvl="1">
              <a:lnSpc>
                <a:spcPts val="4199"/>
              </a:lnSpc>
              <a:buFont typeface="Arial"/>
              <a:buChar char="•"/>
            </a:pPr>
            <a:r>
              <a:rPr lang="en-US" spc="149" sz="2999">
                <a:solidFill>
                  <a:srgbClr val="100F0D"/>
                </a:solidFill>
                <a:latin typeface="Nourd"/>
              </a:rPr>
              <a:t>Traffic Light Detection Dataset</a:t>
            </a:r>
          </a:p>
        </p:txBody>
      </p:sp>
      <p:pic>
        <p:nvPicPr>
          <p:cNvPr name="Picture 21" id="2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448196" y="5023641"/>
            <a:ext cx="4557852" cy="4234659"/>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42" r="0" b="30242"/>
          <a:stretch>
            <a:fillRect/>
          </a:stretch>
        </p:blipFill>
        <p:spPr>
          <a:xfrm>
            <a:off x="0" y="0"/>
            <a:ext cx="18288000" cy="10287000"/>
          </a:xfrm>
          <a:prstGeom prst="rect">
            <a:avLst/>
          </a:prstGeom>
        </p:spPr>
      </p:pic>
      <p:grpSp>
        <p:nvGrpSpPr>
          <p:cNvPr name="Group 3" id="3"/>
          <p:cNvGrpSpPr/>
          <p:nvPr/>
        </p:nvGrpSpPr>
        <p:grpSpPr>
          <a:xfrm rot="0">
            <a:off x="2295514" y="2896346"/>
            <a:ext cx="5647125" cy="4690913"/>
            <a:chOff x="0" y="0"/>
            <a:chExt cx="9905820" cy="8228494"/>
          </a:xfrm>
        </p:grpSpPr>
        <p:sp>
          <p:nvSpPr>
            <p:cNvPr name="Freeform 4" id="4"/>
            <p:cNvSpPr/>
            <p:nvPr/>
          </p:nvSpPr>
          <p:spPr>
            <a:xfrm>
              <a:off x="31750" y="31750"/>
              <a:ext cx="9842320" cy="8164995"/>
            </a:xfrm>
            <a:custGeom>
              <a:avLst/>
              <a:gdLst/>
              <a:ahLst/>
              <a:cxnLst/>
              <a:rect r="r" b="b" t="t" l="l"/>
              <a:pathLst>
                <a:path h="8164995" w="9842320">
                  <a:moveTo>
                    <a:pt x="9749610" y="8164995"/>
                  </a:moveTo>
                  <a:lnTo>
                    <a:pt x="92710" y="8164995"/>
                  </a:lnTo>
                  <a:cubicBezTo>
                    <a:pt x="41910" y="8164995"/>
                    <a:pt x="0" y="8123085"/>
                    <a:pt x="0" y="8072285"/>
                  </a:cubicBezTo>
                  <a:lnTo>
                    <a:pt x="0" y="92710"/>
                  </a:lnTo>
                  <a:cubicBezTo>
                    <a:pt x="0" y="41910"/>
                    <a:pt x="41910" y="0"/>
                    <a:pt x="92710" y="0"/>
                  </a:cubicBezTo>
                  <a:lnTo>
                    <a:pt x="9748340" y="0"/>
                  </a:lnTo>
                  <a:cubicBezTo>
                    <a:pt x="9799140" y="0"/>
                    <a:pt x="9841050" y="41910"/>
                    <a:pt x="9841050" y="92710"/>
                  </a:cubicBezTo>
                  <a:lnTo>
                    <a:pt x="9841050" y="8071014"/>
                  </a:lnTo>
                  <a:cubicBezTo>
                    <a:pt x="9842320" y="8123085"/>
                    <a:pt x="9800410" y="8164995"/>
                    <a:pt x="9749610" y="8164995"/>
                  </a:cubicBezTo>
                  <a:close/>
                </a:path>
              </a:pathLst>
            </a:custGeom>
            <a:solidFill>
              <a:srgbClr val="B8A6C0"/>
            </a:solidFill>
          </p:spPr>
        </p:sp>
        <p:sp>
          <p:nvSpPr>
            <p:cNvPr name="Freeform 5" id="5"/>
            <p:cNvSpPr/>
            <p:nvPr/>
          </p:nvSpPr>
          <p:spPr>
            <a:xfrm>
              <a:off x="0" y="0"/>
              <a:ext cx="9905820" cy="8228495"/>
            </a:xfrm>
            <a:custGeom>
              <a:avLst/>
              <a:gdLst/>
              <a:ahLst/>
              <a:cxnLst/>
              <a:rect r="r" b="b" t="t" l="l"/>
              <a:pathLst>
                <a:path h="8228495" w="9905820">
                  <a:moveTo>
                    <a:pt x="9781360" y="59690"/>
                  </a:moveTo>
                  <a:cubicBezTo>
                    <a:pt x="9816920" y="59690"/>
                    <a:pt x="9846130" y="88900"/>
                    <a:pt x="9846130" y="124460"/>
                  </a:cubicBezTo>
                  <a:lnTo>
                    <a:pt x="9846130" y="8104035"/>
                  </a:lnTo>
                  <a:cubicBezTo>
                    <a:pt x="9846130" y="8139595"/>
                    <a:pt x="9816920" y="8168804"/>
                    <a:pt x="9781360" y="8168804"/>
                  </a:cubicBezTo>
                  <a:lnTo>
                    <a:pt x="124460" y="8168804"/>
                  </a:lnTo>
                  <a:cubicBezTo>
                    <a:pt x="88900" y="8168804"/>
                    <a:pt x="59690" y="8139595"/>
                    <a:pt x="59690" y="8104035"/>
                  </a:cubicBezTo>
                  <a:lnTo>
                    <a:pt x="59690" y="124460"/>
                  </a:lnTo>
                  <a:cubicBezTo>
                    <a:pt x="59690" y="88900"/>
                    <a:pt x="88900" y="59690"/>
                    <a:pt x="124460" y="59690"/>
                  </a:cubicBezTo>
                  <a:lnTo>
                    <a:pt x="9781360" y="59690"/>
                  </a:lnTo>
                  <a:moveTo>
                    <a:pt x="9781360" y="0"/>
                  </a:moveTo>
                  <a:lnTo>
                    <a:pt x="124460" y="0"/>
                  </a:lnTo>
                  <a:cubicBezTo>
                    <a:pt x="55880" y="0"/>
                    <a:pt x="0" y="55880"/>
                    <a:pt x="0" y="124460"/>
                  </a:cubicBezTo>
                  <a:lnTo>
                    <a:pt x="0" y="8104035"/>
                  </a:lnTo>
                  <a:cubicBezTo>
                    <a:pt x="0" y="8172614"/>
                    <a:pt x="55880" y="8228495"/>
                    <a:pt x="124460" y="8228495"/>
                  </a:cubicBezTo>
                  <a:lnTo>
                    <a:pt x="9781360" y="8228495"/>
                  </a:lnTo>
                  <a:cubicBezTo>
                    <a:pt x="9849941" y="8228495"/>
                    <a:pt x="9905820" y="8172614"/>
                    <a:pt x="9905820" y="8104035"/>
                  </a:cubicBezTo>
                  <a:lnTo>
                    <a:pt x="9905820" y="124460"/>
                  </a:lnTo>
                  <a:cubicBezTo>
                    <a:pt x="9905820" y="55880"/>
                    <a:pt x="9849941" y="0"/>
                    <a:pt x="9781360" y="0"/>
                  </a:cubicBezTo>
                  <a:close/>
                </a:path>
              </a:pathLst>
            </a:custGeom>
            <a:solidFill>
              <a:srgbClr val="100F0D"/>
            </a:solidFill>
          </p:spPr>
        </p:sp>
      </p:grpSp>
      <p:grpSp>
        <p:nvGrpSpPr>
          <p:cNvPr name="Group 6" id="6"/>
          <p:cNvGrpSpPr/>
          <p:nvPr/>
        </p:nvGrpSpPr>
        <p:grpSpPr>
          <a:xfrm rot="0">
            <a:off x="2038300" y="2578844"/>
            <a:ext cx="5662087" cy="4709439"/>
            <a:chOff x="0" y="0"/>
            <a:chExt cx="9389072" cy="7809359"/>
          </a:xfrm>
        </p:grpSpPr>
        <p:sp>
          <p:nvSpPr>
            <p:cNvPr name="Freeform 7" id="7"/>
            <p:cNvSpPr/>
            <p:nvPr/>
          </p:nvSpPr>
          <p:spPr>
            <a:xfrm>
              <a:off x="31750" y="31750"/>
              <a:ext cx="9325573" cy="7745859"/>
            </a:xfrm>
            <a:custGeom>
              <a:avLst/>
              <a:gdLst/>
              <a:ahLst/>
              <a:cxnLst/>
              <a:rect r="r" b="b" t="t" l="l"/>
              <a:pathLst>
                <a:path h="7745859" w="9325573">
                  <a:moveTo>
                    <a:pt x="9232862" y="7745859"/>
                  </a:moveTo>
                  <a:lnTo>
                    <a:pt x="92710" y="7745859"/>
                  </a:lnTo>
                  <a:cubicBezTo>
                    <a:pt x="41910" y="7745859"/>
                    <a:pt x="0" y="7703948"/>
                    <a:pt x="0" y="7653148"/>
                  </a:cubicBezTo>
                  <a:lnTo>
                    <a:pt x="0" y="92710"/>
                  </a:lnTo>
                  <a:cubicBezTo>
                    <a:pt x="0" y="41910"/>
                    <a:pt x="41910" y="0"/>
                    <a:pt x="92710" y="0"/>
                  </a:cubicBezTo>
                  <a:lnTo>
                    <a:pt x="9231592" y="0"/>
                  </a:lnTo>
                  <a:cubicBezTo>
                    <a:pt x="9282392" y="0"/>
                    <a:pt x="9324302" y="41910"/>
                    <a:pt x="9324302" y="92710"/>
                  </a:cubicBezTo>
                  <a:lnTo>
                    <a:pt x="9324302" y="7651879"/>
                  </a:lnTo>
                  <a:cubicBezTo>
                    <a:pt x="9325573" y="7703949"/>
                    <a:pt x="9283663" y="7745859"/>
                    <a:pt x="9232863" y="7745859"/>
                  </a:cubicBezTo>
                  <a:close/>
                </a:path>
              </a:pathLst>
            </a:custGeom>
            <a:solidFill>
              <a:srgbClr val="FDF9F2"/>
            </a:solidFill>
          </p:spPr>
        </p:sp>
        <p:sp>
          <p:nvSpPr>
            <p:cNvPr name="Freeform 8" id="8"/>
            <p:cNvSpPr/>
            <p:nvPr/>
          </p:nvSpPr>
          <p:spPr>
            <a:xfrm>
              <a:off x="0" y="0"/>
              <a:ext cx="9389073" cy="7809359"/>
            </a:xfrm>
            <a:custGeom>
              <a:avLst/>
              <a:gdLst/>
              <a:ahLst/>
              <a:cxnLst/>
              <a:rect r="r" b="b" t="t" l="l"/>
              <a:pathLst>
                <a:path h="7809359" w="9389073">
                  <a:moveTo>
                    <a:pt x="9264612" y="59690"/>
                  </a:moveTo>
                  <a:cubicBezTo>
                    <a:pt x="9300173" y="59690"/>
                    <a:pt x="9329382" y="88900"/>
                    <a:pt x="9329382" y="124460"/>
                  </a:cubicBezTo>
                  <a:lnTo>
                    <a:pt x="9329382" y="7684899"/>
                  </a:lnTo>
                  <a:cubicBezTo>
                    <a:pt x="9329382" y="7720459"/>
                    <a:pt x="9300173" y="7749669"/>
                    <a:pt x="9264612" y="7749669"/>
                  </a:cubicBezTo>
                  <a:lnTo>
                    <a:pt x="124460" y="7749669"/>
                  </a:lnTo>
                  <a:cubicBezTo>
                    <a:pt x="88900" y="7749669"/>
                    <a:pt x="59690" y="7720459"/>
                    <a:pt x="59690" y="7684899"/>
                  </a:cubicBezTo>
                  <a:lnTo>
                    <a:pt x="59690" y="124460"/>
                  </a:lnTo>
                  <a:cubicBezTo>
                    <a:pt x="59690" y="88900"/>
                    <a:pt x="88900" y="59690"/>
                    <a:pt x="124460" y="59690"/>
                  </a:cubicBezTo>
                  <a:lnTo>
                    <a:pt x="9264613" y="59690"/>
                  </a:lnTo>
                  <a:moveTo>
                    <a:pt x="9264613" y="0"/>
                  </a:moveTo>
                  <a:lnTo>
                    <a:pt x="124460" y="0"/>
                  </a:lnTo>
                  <a:cubicBezTo>
                    <a:pt x="55880" y="0"/>
                    <a:pt x="0" y="55880"/>
                    <a:pt x="0" y="124460"/>
                  </a:cubicBezTo>
                  <a:lnTo>
                    <a:pt x="0" y="7684899"/>
                  </a:lnTo>
                  <a:cubicBezTo>
                    <a:pt x="0" y="7753479"/>
                    <a:pt x="55880" y="7809359"/>
                    <a:pt x="124460" y="7809359"/>
                  </a:cubicBezTo>
                  <a:lnTo>
                    <a:pt x="9264613" y="7809359"/>
                  </a:lnTo>
                  <a:cubicBezTo>
                    <a:pt x="9333192" y="7809359"/>
                    <a:pt x="9389073" y="7753479"/>
                    <a:pt x="9389073" y="7684899"/>
                  </a:cubicBezTo>
                  <a:lnTo>
                    <a:pt x="9389073" y="124460"/>
                  </a:lnTo>
                  <a:cubicBezTo>
                    <a:pt x="9389073" y="55880"/>
                    <a:pt x="9333192" y="0"/>
                    <a:pt x="9264613" y="0"/>
                  </a:cubicBezTo>
                  <a:close/>
                </a:path>
              </a:pathLst>
            </a:custGeom>
            <a:solidFill>
              <a:srgbClr val="100F0D"/>
            </a:solidFill>
          </p:spPr>
        </p:sp>
      </p:grpSp>
      <p:grpSp>
        <p:nvGrpSpPr>
          <p:cNvPr name="Group 9" id="9"/>
          <p:cNvGrpSpPr/>
          <p:nvPr/>
        </p:nvGrpSpPr>
        <p:grpSpPr>
          <a:xfrm rot="0">
            <a:off x="10187802" y="5708087"/>
            <a:ext cx="6061899" cy="3340668"/>
            <a:chOff x="0" y="0"/>
            <a:chExt cx="10052054" cy="5539613"/>
          </a:xfrm>
        </p:grpSpPr>
        <p:sp>
          <p:nvSpPr>
            <p:cNvPr name="Freeform 10" id="10"/>
            <p:cNvSpPr/>
            <p:nvPr/>
          </p:nvSpPr>
          <p:spPr>
            <a:xfrm>
              <a:off x="31750" y="31750"/>
              <a:ext cx="9988555" cy="5476113"/>
            </a:xfrm>
            <a:custGeom>
              <a:avLst/>
              <a:gdLst/>
              <a:ahLst/>
              <a:cxnLst/>
              <a:rect r="r" b="b" t="t" l="l"/>
              <a:pathLst>
                <a:path h="5476113" w="9988555">
                  <a:moveTo>
                    <a:pt x="9895844" y="5476113"/>
                  </a:moveTo>
                  <a:lnTo>
                    <a:pt x="92710" y="5476113"/>
                  </a:lnTo>
                  <a:cubicBezTo>
                    <a:pt x="41910" y="5476113"/>
                    <a:pt x="0" y="5434203"/>
                    <a:pt x="0" y="5383403"/>
                  </a:cubicBezTo>
                  <a:lnTo>
                    <a:pt x="0" y="92710"/>
                  </a:lnTo>
                  <a:cubicBezTo>
                    <a:pt x="0" y="41910"/>
                    <a:pt x="41910" y="0"/>
                    <a:pt x="92710" y="0"/>
                  </a:cubicBezTo>
                  <a:lnTo>
                    <a:pt x="9894574" y="0"/>
                  </a:lnTo>
                  <a:cubicBezTo>
                    <a:pt x="9945374" y="0"/>
                    <a:pt x="9987284" y="41910"/>
                    <a:pt x="9987284" y="92710"/>
                  </a:cubicBezTo>
                  <a:lnTo>
                    <a:pt x="9987284" y="5382133"/>
                  </a:lnTo>
                  <a:cubicBezTo>
                    <a:pt x="9988555" y="5434203"/>
                    <a:pt x="9946644" y="5476113"/>
                    <a:pt x="9895844" y="5476113"/>
                  </a:cubicBezTo>
                  <a:close/>
                </a:path>
              </a:pathLst>
            </a:custGeom>
            <a:solidFill>
              <a:srgbClr val="EE9D7F"/>
            </a:solidFill>
          </p:spPr>
        </p:sp>
        <p:sp>
          <p:nvSpPr>
            <p:cNvPr name="Freeform 11" id="11"/>
            <p:cNvSpPr/>
            <p:nvPr/>
          </p:nvSpPr>
          <p:spPr>
            <a:xfrm>
              <a:off x="0" y="0"/>
              <a:ext cx="10052055" cy="5539613"/>
            </a:xfrm>
            <a:custGeom>
              <a:avLst/>
              <a:gdLst/>
              <a:ahLst/>
              <a:cxnLst/>
              <a:rect r="r" b="b" t="t" l="l"/>
              <a:pathLst>
                <a:path h="5539613" w="10052055">
                  <a:moveTo>
                    <a:pt x="9927594" y="59690"/>
                  </a:moveTo>
                  <a:cubicBezTo>
                    <a:pt x="9963155" y="59690"/>
                    <a:pt x="9992364" y="88900"/>
                    <a:pt x="9992364" y="124460"/>
                  </a:cubicBezTo>
                  <a:lnTo>
                    <a:pt x="9992364" y="5415153"/>
                  </a:lnTo>
                  <a:cubicBezTo>
                    <a:pt x="9992364" y="5450713"/>
                    <a:pt x="9963155" y="5479923"/>
                    <a:pt x="9927594" y="5479923"/>
                  </a:cubicBezTo>
                  <a:lnTo>
                    <a:pt x="124460" y="5479923"/>
                  </a:lnTo>
                  <a:cubicBezTo>
                    <a:pt x="88900" y="5479923"/>
                    <a:pt x="59690" y="5450713"/>
                    <a:pt x="59690" y="5415153"/>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415153"/>
                  </a:lnTo>
                  <a:cubicBezTo>
                    <a:pt x="0" y="5483733"/>
                    <a:pt x="55880" y="5539613"/>
                    <a:pt x="124460" y="5539613"/>
                  </a:cubicBezTo>
                  <a:lnTo>
                    <a:pt x="9927595" y="5539613"/>
                  </a:lnTo>
                  <a:cubicBezTo>
                    <a:pt x="9996174" y="5539613"/>
                    <a:pt x="10052055" y="5483733"/>
                    <a:pt x="10052055" y="5415153"/>
                  </a:cubicBezTo>
                  <a:lnTo>
                    <a:pt x="10052055" y="124460"/>
                  </a:lnTo>
                  <a:cubicBezTo>
                    <a:pt x="10052055" y="55880"/>
                    <a:pt x="9996174" y="0"/>
                    <a:pt x="9927595" y="0"/>
                  </a:cubicBezTo>
                  <a:close/>
                </a:path>
              </a:pathLst>
            </a:custGeom>
            <a:solidFill>
              <a:srgbClr val="100F0D"/>
            </a:solidFill>
          </p:spPr>
        </p:sp>
      </p:grpSp>
      <p:grpSp>
        <p:nvGrpSpPr>
          <p:cNvPr name="Group 12" id="12"/>
          <p:cNvGrpSpPr/>
          <p:nvPr/>
        </p:nvGrpSpPr>
        <p:grpSpPr>
          <a:xfrm rot="0">
            <a:off x="9303330" y="1534771"/>
            <a:ext cx="6061899" cy="3340668"/>
            <a:chOff x="0" y="0"/>
            <a:chExt cx="10052054" cy="5539613"/>
          </a:xfrm>
        </p:grpSpPr>
        <p:sp>
          <p:nvSpPr>
            <p:cNvPr name="Freeform 13" id="13"/>
            <p:cNvSpPr/>
            <p:nvPr/>
          </p:nvSpPr>
          <p:spPr>
            <a:xfrm>
              <a:off x="31750" y="31750"/>
              <a:ext cx="9988555" cy="5476113"/>
            </a:xfrm>
            <a:custGeom>
              <a:avLst/>
              <a:gdLst/>
              <a:ahLst/>
              <a:cxnLst/>
              <a:rect r="r" b="b" t="t" l="l"/>
              <a:pathLst>
                <a:path h="5476113" w="9988555">
                  <a:moveTo>
                    <a:pt x="9895844" y="5476113"/>
                  </a:moveTo>
                  <a:lnTo>
                    <a:pt x="92710" y="5476113"/>
                  </a:lnTo>
                  <a:cubicBezTo>
                    <a:pt x="41910" y="5476113"/>
                    <a:pt x="0" y="5434203"/>
                    <a:pt x="0" y="5383403"/>
                  </a:cubicBezTo>
                  <a:lnTo>
                    <a:pt x="0" y="92710"/>
                  </a:lnTo>
                  <a:cubicBezTo>
                    <a:pt x="0" y="41910"/>
                    <a:pt x="41910" y="0"/>
                    <a:pt x="92710" y="0"/>
                  </a:cubicBezTo>
                  <a:lnTo>
                    <a:pt x="9894574" y="0"/>
                  </a:lnTo>
                  <a:cubicBezTo>
                    <a:pt x="9945374" y="0"/>
                    <a:pt x="9987284" y="41910"/>
                    <a:pt x="9987284" y="92710"/>
                  </a:cubicBezTo>
                  <a:lnTo>
                    <a:pt x="9987284" y="5382133"/>
                  </a:lnTo>
                  <a:cubicBezTo>
                    <a:pt x="9988555" y="5434203"/>
                    <a:pt x="9946644" y="5476113"/>
                    <a:pt x="9895844" y="5476113"/>
                  </a:cubicBezTo>
                  <a:close/>
                </a:path>
              </a:pathLst>
            </a:custGeom>
            <a:solidFill>
              <a:srgbClr val="EBADB1"/>
            </a:solidFill>
          </p:spPr>
        </p:sp>
        <p:sp>
          <p:nvSpPr>
            <p:cNvPr name="Freeform 14" id="14"/>
            <p:cNvSpPr/>
            <p:nvPr/>
          </p:nvSpPr>
          <p:spPr>
            <a:xfrm>
              <a:off x="0" y="0"/>
              <a:ext cx="10052055" cy="5539613"/>
            </a:xfrm>
            <a:custGeom>
              <a:avLst/>
              <a:gdLst/>
              <a:ahLst/>
              <a:cxnLst/>
              <a:rect r="r" b="b" t="t" l="l"/>
              <a:pathLst>
                <a:path h="5539613" w="10052055">
                  <a:moveTo>
                    <a:pt x="9927594" y="59690"/>
                  </a:moveTo>
                  <a:cubicBezTo>
                    <a:pt x="9963155" y="59690"/>
                    <a:pt x="9992364" y="88900"/>
                    <a:pt x="9992364" y="124460"/>
                  </a:cubicBezTo>
                  <a:lnTo>
                    <a:pt x="9992364" y="5415153"/>
                  </a:lnTo>
                  <a:cubicBezTo>
                    <a:pt x="9992364" y="5450713"/>
                    <a:pt x="9963155" y="5479923"/>
                    <a:pt x="9927594" y="5479923"/>
                  </a:cubicBezTo>
                  <a:lnTo>
                    <a:pt x="124460" y="5479923"/>
                  </a:lnTo>
                  <a:cubicBezTo>
                    <a:pt x="88900" y="5479923"/>
                    <a:pt x="59690" y="5450713"/>
                    <a:pt x="59690" y="5415153"/>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415153"/>
                  </a:lnTo>
                  <a:cubicBezTo>
                    <a:pt x="0" y="5483733"/>
                    <a:pt x="55880" y="5539613"/>
                    <a:pt x="124460" y="5539613"/>
                  </a:cubicBezTo>
                  <a:lnTo>
                    <a:pt x="9927595" y="5539613"/>
                  </a:lnTo>
                  <a:cubicBezTo>
                    <a:pt x="9996174" y="5539613"/>
                    <a:pt x="10052055" y="5483733"/>
                    <a:pt x="10052055" y="5415153"/>
                  </a:cubicBezTo>
                  <a:lnTo>
                    <a:pt x="10052055" y="124460"/>
                  </a:lnTo>
                  <a:cubicBezTo>
                    <a:pt x="10052055" y="55880"/>
                    <a:pt x="9996174" y="0"/>
                    <a:pt x="9927595" y="0"/>
                  </a:cubicBezTo>
                  <a:close/>
                </a:path>
              </a:pathLst>
            </a:custGeom>
            <a:solidFill>
              <a:srgbClr val="100F0D"/>
            </a:solidFill>
          </p:spPr>
        </p:sp>
      </p:grpSp>
      <p:grpSp>
        <p:nvGrpSpPr>
          <p:cNvPr name="Group 15" id="15"/>
          <p:cNvGrpSpPr/>
          <p:nvPr/>
        </p:nvGrpSpPr>
        <p:grpSpPr>
          <a:xfrm rot="0">
            <a:off x="9930587" y="5411562"/>
            <a:ext cx="6061899" cy="3397474"/>
            <a:chOff x="0" y="0"/>
            <a:chExt cx="10052054" cy="5633812"/>
          </a:xfrm>
        </p:grpSpPr>
        <p:sp>
          <p:nvSpPr>
            <p:cNvPr name="Freeform 16" id="16"/>
            <p:cNvSpPr/>
            <p:nvPr/>
          </p:nvSpPr>
          <p:spPr>
            <a:xfrm>
              <a:off x="31750" y="31750"/>
              <a:ext cx="9988555" cy="5570312"/>
            </a:xfrm>
            <a:custGeom>
              <a:avLst/>
              <a:gdLst/>
              <a:ahLst/>
              <a:cxnLst/>
              <a:rect r="r" b="b" t="t" l="l"/>
              <a:pathLst>
                <a:path h="5570312" w="9988555">
                  <a:moveTo>
                    <a:pt x="9895844" y="5570312"/>
                  </a:moveTo>
                  <a:lnTo>
                    <a:pt x="92710" y="5570312"/>
                  </a:lnTo>
                  <a:cubicBezTo>
                    <a:pt x="41910" y="5570312"/>
                    <a:pt x="0" y="5528402"/>
                    <a:pt x="0" y="5477602"/>
                  </a:cubicBezTo>
                  <a:lnTo>
                    <a:pt x="0" y="92710"/>
                  </a:lnTo>
                  <a:cubicBezTo>
                    <a:pt x="0" y="41910"/>
                    <a:pt x="41910" y="0"/>
                    <a:pt x="92710" y="0"/>
                  </a:cubicBezTo>
                  <a:lnTo>
                    <a:pt x="9894574" y="0"/>
                  </a:lnTo>
                  <a:cubicBezTo>
                    <a:pt x="9945374" y="0"/>
                    <a:pt x="9987284" y="41910"/>
                    <a:pt x="9987284" y="92710"/>
                  </a:cubicBezTo>
                  <a:lnTo>
                    <a:pt x="9987284" y="5476332"/>
                  </a:lnTo>
                  <a:cubicBezTo>
                    <a:pt x="9988555" y="5528402"/>
                    <a:pt x="9946644" y="5570312"/>
                    <a:pt x="9895844" y="5570312"/>
                  </a:cubicBezTo>
                  <a:close/>
                </a:path>
              </a:pathLst>
            </a:custGeom>
            <a:solidFill>
              <a:srgbClr val="FDF9F2"/>
            </a:solidFill>
          </p:spPr>
        </p:sp>
        <p:sp>
          <p:nvSpPr>
            <p:cNvPr name="Freeform 17" id="17"/>
            <p:cNvSpPr/>
            <p:nvPr/>
          </p:nvSpPr>
          <p:spPr>
            <a:xfrm>
              <a:off x="0" y="0"/>
              <a:ext cx="10052055" cy="5633812"/>
            </a:xfrm>
            <a:custGeom>
              <a:avLst/>
              <a:gdLst/>
              <a:ahLst/>
              <a:cxnLst/>
              <a:rect r="r" b="b" t="t" l="l"/>
              <a:pathLst>
                <a:path h="5633812" w="10052055">
                  <a:moveTo>
                    <a:pt x="9927594" y="59690"/>
                  </a:moveTo>
                  <a:cubicBezTo>
                    <a:pt x="9963155" y="59690"/>
                    <a:pt x="9992364" y="88900"/>
                    <a:pt x="9992364" y="124460"/>
                  </a:cubicBezTo>
                  <a:lnTo>
                    <a:pt x="9992364" y="5509352"/>
                  </a:lnTo>
                  <a:cubicBezTo>
                    <a:pt x="9992364" y="5544912"/>
                    <a:pt x="9963155" y="5574122"/>
                    <a:pt x="9927594" y="5574122"/>
                  </a:cubicBezTo>
                  <a:lnTo>
                    <a:pt x="124460" y="5574122"/>
                  </a:lnTo>
                  <a:cubicBezTo>
                    <a:pt x="88900" y="5574122"/>
                    <a:pt x="59690" y="5544912"/>
                    <a:pt x="59690" y="5509352"/>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509352"/>
                  </a:lnTo>
                  <a:cubicBezTo>
                    <a:pt x="0" y="5577932"/>
                    <a:pt x="55880" y="5633812"/>
                    <a:pt x="124460" y="5633812"/>
                  </a:cubicBezTo>
                  <a:lnTo>
                    <a:pt x="9927595" y="5633812"/>
                  </a:lnTo>
                  <a:cubicBezTo>
                    <a:pt x="9996174" y="5633812"/>
                    <a:pt x="10052055" y="5577932"/>
                    <a:pt x="10052055" y="5509352"/>
                  </a:cubicBezTo>
                  <a:lnTo>
                    <a:pt x="10052055" y="124460"/>
                  </a:lnTo>
                  <a:cubicBezTo>
                    <a:pt x="10052055" y="55880"/>
                    <a:pt x="9996174" y="0"/>
                    <a:pt x="9927595" y="0"/>
                  </a:cubicBezTo>
                  <a:close/>
                </a:path>
              </a:pathLst>
            </a:custGeom>
            <a:solidFill>
              <a:srgbClr val="100F0D"/>
            </a:solidFill>
          </p:spPr>
        </p:sp>
      </p:grpSp>
      <p:grpSp>
        <p:nvGrpSpPr>
          <p:cNvPr name="Group 18" id="18"/>
          <p:cNvGrpSpPr/>
          <p:nvPr/>
        </p:nvGrpSpPr>
        <p:grpSpPr>
          <a:xfrm rot="0">
            <a:off x="9046116" y="1238246"/>
            <a:ext cx="6061899" cy="3397474"/>
            <a:chOff x="0" y="0"/>
            <a:chExt cx="10052054" cy="5633812"/>
          </a:xfrm>
        </p:grpSpPr>
        <p:sp>
          <p:nvSpPr>
            <p:cNvPr name="Freeform 19" id="19"/>
            <p:cNvSpPr/>
            <p:nvPr/>
          </p:nvSpPr>
          <p:spPr>
            <a:xfrm>
              <a:off x="31750" y="31750"/>
              <a:ext cx="9988555" cy="5570312"/>
            </a:xfrm>
            <a:custGeom>
              <a:avLst/>
              <a:gdLst/>
              <a:ahLst/>
              <a:cxnLst/>
              <a:rect r="r" b="b" t="t" l="l"/>
              <a:pathLst>
                <a:path h="5570312" w="9988555">
                  <a:moveTo>
                    <a:pt x="9895844" y="5570312"/>
                  </a:moveTo>
                  <a:lnTo>
                    <a:pt x="92710" y="5570312"/>
                  </a:lnTo>
                  <a:cubicBezTo>
                    <a:pt x="41910" y="5570312"/>
                    <a:pt x="0" y="5528402"/>
                    <a:pt x="0" y="5477602"/>
                  </a:cubicBezTo>
                  <a:lnTo>
                    <a:pt x="0" y="92710"/>
                  </a:lnTo>
                  <a:cubicBezTo>
                    <a:pt x="0" y="41910"/>
                    <a:pt x="41910" y="0"/>
                    <a:pt x="92710" y="0"/>
                  </a:cubicBezTo>
                  <a:lnTo>
                    <a:pt x="9894574" y="0"/>
                  </a:lnTo>
                  <a:cubicBezTo>
                    <a:pt x="9945374" y="0"/>
                    <a:pt x="9987284" y="41910"/>
                    <a:pt x="9987284" y="92710"/>
                  </a:cubicBezTo>
                  <a:lnTo>
                    <a:pt x="9987284" y="5476332"/>
                  </a:lnTo>
                  <a:cubicBezTo>
                    <a:pt x="9988555" y="5528402"/>
                    <a:pt x="9946644" y="5570312"/>
                    <a:pt x="9895844" y="5570312"/>
                  </a:cubicBezTo>
                  <a:close/>
                </a:path>
              </a:pathLst>
            </a:custGeom>
            <a:solidFill>
              <a:srgbClr val="FDF9F2"/>
            </a:solidFill>
          </p:spPr>
        </p:sp>
        <p:sp>
          <p:nvSpPr>
            <p:cNvPr name="Freeform 20" id="20"/>
            <p:cNvSpPr/>
            <p:nvPr/>
          </p:nvSpPr>
          <p:spPr>
            <a:xfrm>
              <a:off x="0" y="0"/>
              <a:ext cx="10052055" cy="5633812"/>
            </a:xfrm>
            <a:custGeom>
              <a:avLst/>
              <a:gdLst/>
              <a:ahLst/>
              <a:cxnLst/>
              <a:rect r="r" b="b" t="t" l="l"/>
              <a:pathLst>
                <a:path h="5633812" w="10052055">
                  <a:moveTo>
                    <a:pt x="9927594" y="59690"/>
                  </a:moveTo>
                  <a:cubicBezTo>
                    <a:pt x="9963155" y="59690"/>
                    <a:pt x="9992364" y="88900"/>
                    <a:pt x="9992364" y="124460"/>
                  </a:cubicBezTo>
                  <a:lnTo>
                    <a:pt x="9992364" y="5509352"/>
                  </a:lnTo>
                  <a:cubicBezTo>
                    <a:pt x="9992364" y="5544912"/>
                    <a:pt x="9963155" y="5574122"/>
                    <a:pt x="9927594" y="5574122"/>
                  </a:cubicBezTo>
                  <a:lnTo>
                    <a:pt x="124460" y="5574122"/>
                  </a:lnTo>
                  <a:cubicBezTo>
                    <a:pt x="88900" y="5574122"/>
                    <a:pt x="59690" y="5544912"/>
                    <a:pt x="59690" y="5509352"/>
                  </a:cubicBezTo>
                  <a:lnTo>
                    <a:pt x="59690" y="124460"/>
                  </a:lnTo>
                  <a:cubicBezTo>
                    <a:pt x="59690" y="88900"/>
                    <a:pt x="88900" y="59690"/>
                    <a:pt x="124460" y="59690"/>
                  </a:cubicBezTo>
                  <a:lnTo>
                    <a:pt x="9927595" y="59690"/>
                  </a:lnTo>
                  <a:moveTo>
                    <a:pt x="9927595" y="0"/>
                  </a:moveTo>
                  <a:lnTo>
                    <a:pt x="124460" y="0"/>
                  </a:lnTo>
                  <a:cubicBezTo>
                    <a:pt x="55880" y="0"/>
                    <a:pt x="0" y="55880"/>
                    <a:pt x="0" y="124460"/>
                  </a:cubicBezTo>
                  <a:lnTo>
                    <a:pt x="0" y="5509352"/>
                  </a:lnTo>
                  <a:cubicBezTo>
                    <a:pt x="0" y="5577932"/>
                    <a:pt x="55880" y="5633812"/>
                    <a:pt x="124460" y="5633812"/>
                  </a:cubicBezTo>
                  <a:lnTo>
                    <a:pt x="9927595" y="5633812"/>
                  </a:lnTo>
                  <a:cubicBezTo>
                    <a:pt x="9996174" y="5633812"/>
                    <a:pt x="10052055" y="5577932"/>
                    <a:pt x="10052055" y="5509352"/>
                  </a:cubicBezTo>
                  <a:lnTo>
                    <a:pt x="10052055" y="124460"/>
                  </a:lnTo>
                  <a:cubicBezTo>
                    <a:pt x="10052055" y="55880"/>
                    <a:pt x="9996174" y="0"/>
                    <a:pt x="9927595" y="0"/>
                  </a:cubicBezTo>
                  <a:close/>
                </a:path>
              </a:pathLst>
            </a:custGeom>
            <a:solidFill>
              <a:srgbClr val="100F0D"/>
            </a:solidFill>
          </p:spPr>
        </p:sp>
      </p:grpSp>
      <p:sp>
        <p:nvSpPr>
          <p:cNvPr name="AutoShape 21" id="21"/>
          <p:cNvSpPr/>
          <p:nvPr/>
        </p:nvSpPr>
        <p:spPr>
          <a:xfrm rot="0">
            <a:off x="9930587" y="6332435"/>
            <a:ext cx="6061899" cy="0"/>
          </a:xfrm>
          <a:prstGeom prst="line">
            <a:avLst/>
          </a:prstGeom>
          <a:ln cap="rnd" w="38100">
            <a:solidFill>
              <a:srgbClr val="100F0D"/>
            </a:solidFill>
            <a:prstDash val="solid"/>
            <a:headEnd type="none" len="sm" w="sm"/>
            <a:tailEnd type="none" len="sm" w="sm"/>
          </a:ln>
        </p:spPr>
      </p:sp>
      <p:sp>
        <p:nvSpPr>
          <p:cNvPr name="AutoShape 22" id="22"/>
          <p:cNvSpPr/>
          <p:nvPr/>
        </p:nvSpPr>
        <p:spPr>
          <a:xfrm rot="0">
            <a:off x="9046116" y="2159119"/>
            <a:ext cx="6061899" cy="0"/>
          </a:xfrm>
          <a:prstGeom prst="line">
            <a:avLst/>
          </a:prstGeom>
          <a:ln cap="rnd" w="38100">
            <a:solidFill>
              <a:srgbClr val="100F0D"/>
            </a:solidFill>
            <a:prstDash val="solid"/>
            <a:headEnd type="none" len="sm" w="sm"/>
            <a:tailEnd type="none" len="sm" w="sm"/>
          </a:ln>
        </p:spPr>
      </p:sp>
      <p:grpSp>
        <p:nvGrpSpPr>
          <p:cNvPr name="Group 23" id="23"/>
          <p:cNvGrpSpPr>
            <a:grpSpLocks noChangeAspect="true"/>
          </p:cNvGrpSpPr>
          <p:nvPr/>
        </p:nvGrpSpPr>
        <p:grpSpPr>
          <a:xfrm rot="0">
            <a:off x="10965567" y="5775761"/>
            <a:ext cx="238374" cy="238374"/>
            <a:chOff x="0" y="0"/>
            <a:chExt cx="495300" cy="495300"/>
          </a:xfrm>
        </p:grpSpPr>
        <p:sp>
          <p:nvSpPr>
            <p:cNvPr name="Freeform 24" id="24"/>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25" id="25"/>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26" id="26"/>
          <p:cNvGrpSpPr>
            <a:grpSpLocks noChangeAspect="true"/>
          </p:cNvGrpSpPr>
          <p:nvPr/>
        </p:nvGrpSpPr>
        <p:grpSpPr>
          <a:xfrm rot="0">
            <a:off x="10081096" y="1602444"/>
            <a:ext cx="238374" cy="238374"/>
            <a:chOff x="0" y="0"/>
            <a:chExt cx="495300" cy="495300"/>
          </a:xfrm>
        </p:grpSpPr>
        <p:sp>
          <p:nvSpPr>
            <p:cNvPr name="Freeform 27" id="27"/>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28" id="28"/>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B8A6C0"/>
            </a:solidFill>
          </p:spPr>
        </p:sp>
      </p:grpSp>
      <p:grpSp>
        <p:nvGrpSpPr>
          <p:cNvPr name="Group 29" id="29"/>
          <p:cNvGrpSpPr>
            <a:grpSpLocks noChangeAspect="true"/>
          </p:cNvGrpSpPr>
          <p:nvPr/>
        </p:nvGrpSpPr>
        <p:grpSpPr>
          <a:xfrm rot="0">
            <a:off x="10576685" y="5775761"/>
            <a:ext cx="238374" cy="238374"/>
            <a:chOff x="0" y="0"/>
            <a:chExt cx="495300" cy="495300"/>
          </a:xfrm>
        </p:grpSpPr>
        <p:sp>
          <p:nvSpPr>
            <p:cNvPr name="Freeform 30" id="30"/>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1" id="31"/>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32" id="32"/>
          <p:cNvGrpSpPr>
            <a:grpSpLocks noChangeAspect="true"/>
          </p:cNvGrpSpPr>
          <p:nvPr/>
        </p:nvGrpSpPr>
        <p:grpSpPr>
          <a:xfrm rot="0">
            <a:off x="9692213" y="1602444"/>
            <a:ext cx="238374" cy="238374"/>
            <a:chOff x="0" y="0"/>
            <a:chExt cx="495300" cy="495300"/>
          </a:xfrm>
        </p:grpSpPr>
        <p:sp>
          <p:nvSpPr>
            <p:cNvPr name="Freeform 33" id="33"/>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4" id="34"/>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E9D7F"/>
            </a:solidFill>
          </p:spPr>
        </p:sp>
      </p:grpSp>
      <p:grpSp>
        <p:nvGrpSpPr>
          <p:cNvPr name="Group 35" id="35"/>
          <p:cNvGrpSpPr>
            <a:grpSpLocks noChangeAspect="true"/>
          </p:cNvGrpSpPr>
          <p:nvPr/>
        </p:nvGrpSpPr>
        <p:grpSpPr>
          <a:xfrm rot="0">
            <a:off x="10187802" y="5775761"/>
            <a:ext cx="238374" cy="238374"/>
            <a:chOff x="0" y="0"/>
            <a:chExt cx="495300" cy="495300"/>
          </a:xfrm>
        </p:grpSpPr>
        <p:sp>
          <p:nvSpPr>
            <p:cNvPr name="Freeform 36" id="36"/>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37" id="37"/>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grpSp>
        <p:nvGrpSpPr>
          <p:cNvPr name="Group 38" id="38"/>
          <p:cNvGrpSpPr>
            <a:grpSpLocks noChangeAspect="true"/>
          </p:cNvGrpSpPr>
          <p:nvPr/>
        </p:nvGrpSpPr>
        <p:grpSpPr>
          <a:xfrm rot="0">
            <a:off x="9303330" y="1602444"/>
            <a:ext cx="238374" cy="238374"/>
            <a:chOff x="0" y="0"/>
            <a:chExt cx="495300" cy="495300"/>
          </a:xfrm>
        </p:grpSpPr>
        <p:sp>
          <p:nvSpPr>
            <p:cNvPr name="Freeform 39" id="39"/>
            <p:cNvSpPr/>
            <p:nvPr/>
          </p:nvSpPr>
          <p:spPr>
            <a:xfrm>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100F0D"/>
            </a:solidFill>
          </p:spPr>
        </p:sp>
        <p:sp>
          <p:nvSpPr>
            <p:cNvPr name="Freeform 40" id="40"/>
            <p:cNvSpPr/>
            <p:nvPr/>
          </p:nvSpPr>
          <p:spPr>
            <a:xfrm>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EBADB1"/>
            </a:solidFill>
          </p:spPr>
        </p:sp>
      </p:grpSp>
      <p:pic>
        <p:nvPicPr>
          <p:cNvPr name="Picture 41" id="4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726360" y="3993276"/>
            <a:ext cx="949770" cy="1229475"/>
          </a:xfrm>
          <a:prstGeom prst="rect">
            <a:avLst/>
          </a:prstGeom>
        </p:spPr>
      </p:pic>
      <p:pic>
        <p:nvPicPr>
          <p:cNvPr name="Picture 42" id="42"/>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0641345" y="6981210"/>
            <a:ext cx="1212096" cy="1212096"/>
          </a:xfrm>
          <a:prstGeom prst="rect">
            <a:avLst/>
          </a:prstGeom>
        </p:spPr>
      </p:pic>
      <p:pic>
        <p:nvPicPr>
          <p:cNvPr name="Picture 43" id="43"/>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355488" y="6981210"/>
            <a:ext cx="1212096" cy="1212096"/>
          </a:xfrm>
          <a:prstGeom prst="rect">
            <a:avLst/>
          </a:prstGeom>
        </p:spPr>
      </p:pic>
      <p:pic>
        <p:nvPicPr>
          <p:cNvPr name="Picture 44" id="44"/>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4069632" y="6981210"/>
            <a:ext cx="1212096" cy="1212096"/>
          </a:xfrm>
          <a:prstGeom prst="rect">
            <a:avLst/>
          </a:prstGeom>
        </p:spPr>
      </p:pic>
      <p:sp>
        <p:nvSpPr>
          <p:cNvPr name="TextBox 45" id="45"/>
          <p:cNvSpPr txBox="true"/>
          <p:nvPr/>
        </p:nvSpPr>
        <p:spPr>
          <a:xfrm rot="0">
            <a:off x="2568318" y="4058993"/>
            <a:ext cx="4602051" cy="2283759"/>
          </a:xfrm>
          <a:prstGeom prst="rect">
            <a:avLst/>
          </a:prstGeom>
        </p:spPr>
        <p:txBody>
          <a:bodyPr anchor="t" rtlCol="false" tIns="0" lIns="0" bIns="0" rIns="0">
            <a:spAutoFit/>
          </a:bodyPr>
          <a:lstStyle/>
          <a:p>
            <a:pPr algn="ctr">
              <a:lnSpc>
                <a:spcPts val="8550"/>
              </a:lnSpc>
            </a:pPr>
            <a:r>
              <a:rPr lang="en-US" sz="9500">
                <a:solidFill>
                  <a:srgbClr val="100F0D"/>
                </a:solidFill>
                <a:latin typeface="Catchy Mager"/>
              </a:rPr>
              <a:t>Thank</a:t>
            </a:r>
          </a:p>
          <a:p>
            <a:pPr algn="ctr">
              <a:lnSpc>
                <a:spcPts val="8550"/>
              </a:lnSpc>
            </a:pPr>
            <a:r>
              <a:rPr lang="en-US" sz="9500">
                <a:solidFill>
                  <a:srgbClr val="100F0D"/>
                </a:solidFill>
                <a:latin typeface="Catchy Mager"/>
              </a:rPr>
              <a:t>You</a:t>
            </a:r>
          </a:p>
        </p:txBody>
      </p:sp>
      <p:sp>
        <p:nvSpPr>
          <p:cNvPr name="TextBox 46" id="46"/>
          <p:cNvSpPr txBox="true"/>
          <p:nvPr/>
        </p:nvSpPr>
        <p:spPr>
          <a:xfrm rot="0">
            <a:off x="9692213" y="2771545"/>
            <a:ext cx="4766751" cy="981673"/>
          </a:xfrm>
          <a:prstGeom prst="rect">
            <a:avLst/>
          </a:prstGeom>
        </p:spPr>
        <p:txBody>
          <a:bodyPr anchor="t" rtlCol="false" tIns="0" lIns="0" bIns="0" rIns="0">
            <a:spAutoFit/>
          </a:bodyPr>
          <a:lstStyle/>
          <a:p>
            <a:pPr algn="ctr">
              <a:lnSpc>
                <a:spcPts val="3919"/>
              </a:lnSpc>
            </a:pPr>
            <a:r>
              <a:rPr lang="en-US" spc="139" sz="2799">
                <a:solidFill>
                  <a:srgbClr val="100F0D"/>
                </a:solidFill>
                <a:latin typeface="Nourd Bold"/>
              </a:rPr>
              <a:t>Do you have any questions of 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DAE6Y3duhFw</dc:identifier>
  <dcterms:modified xsi:type="dcterms:W3CDTF">2011-08-01T06:04:30Z</dcterms:modified>
  <cp:revision>1</cp:revision>
  <dc:title>COMPUTER VISION</dc:title>
</cp:coreProperties>
</file>