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66" r:id="rId5"/>
    <p:sldId id="267" r:id="rId6"/>
    <p:sldId id="260" r:id="rId7"/>
    <p:sldId id="258" r:id="rId8"/>
    <p:sldId id="259" r:id="rId9"/>
    <p:sldId id="261" r:id="rId10"/>
    <p:sldId id="262" r:id="rId11"/>
    <p:sldId id="263" r:id="rId12"/>
    <p:sldId id="268" r:id="rId13"/>
    <p:sldId id="264"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417081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A331E05-EC3B-49CB-BF7E-3AB83DAE3D4E}" type="datetimeFigureOut">
              <a:rPr lang="es-CO" smtClean="0"/>
              <a:t>26/01/2020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207156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197568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3021339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4187578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757560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335218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324881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69272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424193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A331E05-EC3B-49CB-BF7E-3AB83DAE3D4E}" type="datetimeFigureOut">
              <a:rPr lang="es-CO" smtClean="0"/>
              <a:t>26/01/2020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218240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A331E05-EC3B-49CB-BF7E-3AB83DAE3D4E}" type="datetimeFigureOut">
              <a:rPr lang="es-CO" smtClean="0"/>
              <a:t>26/01/2020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426378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A331E05-EC3B-49CB-BF7E-3AB83DAE3D4E}" type="datetimeFigureOut">
              <a:rPr lang="es-CO" smtClean="0"/>
              <a:t>26/01/2020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156765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A331E05-EC3B-49CB-BF7E-3AB83DAE3D4E}" type="datetimeFigureOut">
              <a:rPr lang="es-CO" smtClean="0"/>
              <a:t>26/01/2020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355726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31E05-EC3B-49CB-BF7E-3AB83DAE3D4E}" type="datetimeFigureOut">
              <a:rPr lang="es-CO" smtClean="0"/>
              <a:t>26/01/2020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200846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A331E05-EC3B-49CB-BF7E-3AB83DAE3D4E}" type="datetimeFigureOut">
              <a:rPr lang="es-CO" smtClean="0"/>
              <a:t>26/01/2020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294164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A331E05-EC3B-49CB-BF7E-3AB83DAE3D4E}" type="datetimeFigureOut">
              <a:rPr lang="es-CO" smtClean="0"/>
              <a:t>26/01/2020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704207-57C1-4F51-A199-BB0B272AAC65}" type="slidenum">
              <a:rPr lang="es-CO" smtClean="0"/>
              <a:t>‹Nº›</a:t>
            </a:fld>
            <a:endParaRPr lang="es-CO"/>
          </a:p>
        </p:txBody>
      </p:sp>
    </p:spTree>
    <p:extLst>
      <p:ext uri="{BB962C8B-B14F-4D97-AF65-F5344CB8AC3E}">
        <p14:creationId xmlns:p14="http://schemas.microsoft.com/office/powerpoint/2010/main" val="47669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331E05-EC3B-49CB-BF7E-3AB83DAE3D4E}" type="datetimeFigureOut">
              <a:rPr lang="es-CO" smtClean="0"/>
              <a:t>26/01/2020</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704207-57C1-4F51-A199-BB0B272AAC65}" type="slidenum">
              <a:rPr lang="es-CO" smtClean="0"/>
              <a:t>‹Nº›</a:t>
            </a:fld>
            <a:endParaRPr lang="es-CO"/>
          </a:p>
        </p:txBody>
      </p:sp>
    </p:spTree>
    <p:extLst>
      <p:ext uri="{BB962C8B-B14F-4D97-AF65-F5344CB8AC3E}">
        <p14:creationId xmlns:p14="http://schemas.microsoft.com/office/powerpoint/2010/main" val="1336776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energia-nuclear.net/que-es-la-energia-nuclear/atomo" TargetMode="External"/><Relationship Id="rId7" Type="http://schemas.openxmlformats.org/officeDocument/2006/relationships/hyperlink" Target="https://energia-nuclear.net/que-es-la-energia-nuclear/radioactividad" TargetMode="External"/><Relationship Id="rId2" Type="http://schemas.openxmlformats.org/officeDocument/2006/relationships/hyperlink" Target="https://energia-nuclear.net/aplicaciones/armas-nucleares/bomba-atomica" TargetMode="External"/><Relationship Id="rId1" Type="http://schemas.openxmlformats.org/officeDocument/2006/relationships/slideLayout" Target="../slideLayouts/slideLayout2.xml"/><Relationship Id="rId6" Type="http://schemas.openxmlformats.org/officeDocument/2006/relationships/hyperlink" Target="https://energia-nuclear.net/que-es-la-energia-nuclear/atomo/proton" TargetMode="External"/><Relationship Id="rId5" Type="http://schemas.openxmlformats.org/officeDocument/2006/relationships/hyperlink" Target="https://energia-nuclear.net/que-es-la-energia-nuclear/atomo/neutron" TargetMode="External"/><Relationship Id="rId4" Type="http://schemas.openxmlformats.org/officeDocument/2006/relationships/hyperlink" Target="https://energia-nuclear.net/que-es-la-energia-nuclear/atomo/electr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ergia-nuclear.net/aplicaciones/armas-nucleares/bomba-atomica" TargetMode="External"/><Relationship Id="rId2" Type="http://schemas.openxmlformats.org/officeDocument/2006/relationships/hyperlink" Target="https://energia-nuclear.net/que-es-la-energia-nuclear/historia/albert-einstein"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energia-nuclear.net/generacion-electricidad" TargetMode="External"/><Relationship Id="rId4" Type="http://schemas.openxmlformats.org/officeDocument/2006/relationships/hyperlink" Target="https://energia-nuclear.net/aplicaciones/armas-nuclear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URSS"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es.wikipedia.org/wiki/Reino_Unido" TargetMode="External"/><Relationship Id="rId5" Type="http://schemas.openxmlformats.org/officeDocument/2006/relationships/hyperlink" Target="https://es.wikipedia.org/wiki/1957" TargetMode="External"/><Relationship Id="rId4" Type="http://schemas.openxmlformats.org/officeDocument/2006/relationships/hyperlink" Target="https://es.wikipedia.org/wiki/1954"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Jap%C3%B3n" TargetMode="External"/><Relationship Id="rId2" Type="http://schemas.openxmlformats.org/officeDocument/2006/relationships/hyperlink" Target="https://es.wikipedia.org/wiki/2011"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96119"/>
            <a:ext cx="9144000" cy="2387600"/>
          </a:xfrm>
        </p:spPr>
        <p:txBody>
          <a:bodyPr/>
          <a:lstStyle/>
          <a:p>
            <a:r>
              <a:rPr lang="es-CO" dirty="0" smtClean="0"/>
              <a:t>CENTRALES NUCLEARES</a:t>
            </a:r>
            <a:endParaRPr lang="es-CO" dirty="0"/>
          </a:p>
        </p:txBody>
      </p:sp>
      <p:sp>
        <p:nvSpPr>
          <p:cNvPr id="3" name="Subtítulo 2"/>
          <p:cNvSpPr>
            <a:spLocks noGrp="1"/>
          </p:cNvSpPr>
          <p:nvPr>
            <p:ph type="subTitle" idx="1"/>
          </p:nvPr>
        </p:nvSpPr>
        <p:spPr>
          <a:xfrm>
            <a:off x="1524000" y="3190478"/>
            <a:ext cx="9144000" cy="1655762"/>
          </a:xfrm>
        </p:spPr>
        <p:txBody>
          <a:bodyPr/>
          <a:lstStyle/>
          <a:p>
            <a:r>
              <a:rPr lang="es-CO" dirty="0" smtClean="0"/>
              <a:t>Lectura Crítica y Producción Textual</a:t>
            </a:r>
          </a:p>
          <a:p>
            <a:r>
              <a:rPr lang="es-CO" dirty="0" smtClean="0"/>
              <a:t>Grado Décimo</a:t>
            </a:r>
          </a:p>
          <a:p>
            <a:r>
              <a:rPr lang="es-CO" dirty="0" smtClean="0"/>
              <a:t>2020</a:t>
            </a:r>
            <a:endParaRPr lang="es-CO" dirty="0"/>
          </a:p>
        </p:txBody>
      </p:sp>
      <p:pic>
        <p:nvPicPr>
          <p:cNvPr id="4098" name="Picture 2" descr="https://energia-nuclear.net/uploads/banner/3/1/banner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3000"/>
            <a:ext cx="12192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527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d/d2/Centrales_nucleares_Espa%C3%B1a.png/300px-Centrales_nucleares_Espa%C3%B1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376" y="505496"/>
            <a:ext cx="6618713" cy="5515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875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l="13047" t="13864" r="2025" b="8671"/>
          <a:stretch/>
        </p:blipFill>
        <p:spPr>
          <a:xfrm>
            <a:off x="553791" y="746975"/>
            <a:ext cx="11050075" cy="5666704"/>
          </a:xfrm>
          <a:prstGeom prst="rect">
            <a:avLst/>
          </a:prstGeom>
        </p:spPr>
      </p:pic>
    </p:spTree>
    <p:extLst>
      <p:ext uri="{BB962C8B-B14F-4D97-AF65-F5344CB8AC3E}">
        <p14:creationId xmlns:p14="http://schemas.microsoft.com/office/powerpoint/2010/main" val="3851227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Centrales nucleares en el Mundo</a:t>
            </a:r>
            <a:endParaRPr lang="es-CO" dirty="0"/>
          </a:p>
        </p:txBody>
      </p:sp>
      <p:sp>
        <p:nvSpPr>
          <p:cNvPr id="3" name="Marcador de contenido 2"/>
          <p:cNvSpPr>
            <a:spLocks noGrp="1"/>
          </p:cNvSpPr>
          <p:nvPr>
            <p:ph idx="1"/>
          </p:nvPr>
        </p:nvSpPr>
        <p:spPr/>
        <p:txBody>
          <a:bodyPr>
            <a:normAutofit fontScale="85000" lnSpcReduction="20000"/>
          </a:bodyPr>
          <a:lstStyle/>
          <a:p>
            <a:r>
              <a:rPr lang="es-CO" dirty="0" smtClean="0"/>
              <a:t>Alemania</a:t>
            </a:r>
          </a:p>
          <a:p>
            <a:r>
              <a:rPr lang="es-CO" dirty="0" smtClean="0"/>
              <a:t>Reino Unido</a:t>
            </a:r>
          </a:p>
          <a:p>
            <a:r>
              <a:rPr lang="es-CO" dirty="0" smtClean="0"/>
              <a:t>Francia</a:t>
            </a:r>
          </a:p>
          <a:p>
            <a:r>
              <a:rPr lang="es-CO" dirty="0" smtClean="0"/>
              <a:t>Finlandia</a:t>
            </a:r>
          </a:p>
          <a:p>
            <a:r>
              <a:rPr lang="es-CO" dirty="0" smtClean="0"/>
              <a:t>Noruega</a:t>
            </a:r>
          </a:p>
          <a:p>
            <a:r>
              <a:rPr lang="es-CO" dirty="0" smtClean="0"/>
              <a:t>EE.UU.</a:t>
            </a:r>
          </a:p>
          <a:p>
            <a:r>
              <a:rPr lang="es-CO" dirty="0" smtClean="0"/>
              <a:t>China</a:t>
            </a:r>
          </a:p>
          <a:p>
            <a:r>
              <a:rPr lang="es-CO" dirty="0" smtClean="0"/>
              <a:t>Japón</a:t>
            </a:r>
          </a:p>
          <a:p>
            <a:endParaRPr lang="es-CO" dirty="0"/>
          </a:p>
        </p:txBody>
      </p:sp>
    </p:spTree>
    <p:extLst>
      <p:ext uri="{BB962C8B-B14F-4D97-AF65-F5344CB8AC3E}">
        <p14:creationId xmlns:p14="http://schemas.microsoft.com/office/powerpoint/2010/main" val="1259827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pa del mundo - centrales nuclea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02" y="800748"/>
            <a:ext cx="10855863" cy="530993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651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5522" y="2733541"/>
            <a:ext cx="10018713" cy="1752599"/>
          </a:xfrm>
        </p:spPr>
        <p:txBody>
          <a:bodyPr/>
          <a:lstStyle/>
          <a:p>
            <a:r>
              <a:rPr lang="es-CO" dirty="0" smtClean="0"/>
              <a:t>¿QUIÉN CREÓ LAS PLANTAS NUCLEARES?</a:t>
            </a:r>
            <a:endParaRPr lang="es-CO" dirty="0"/>
          </a:p>
        </p:txBody>
      </p:sp>
    </p:spTree>
    <p:extLst>
      <p:ext uri="{BB962C8B-B14F-4D97-AF65-F5344CB8AC3E}">
        <p14:creationId xmlns:p14="http://schemas.microsoft.com/office/powerpoint/2010/main" val="3415675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Resultado de imagen para energía nucl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842" y="2438399"/>
            <a:ext cx="5783182" cy="383361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CO" dirty="0" smtClean="0"/>
              <a:t>¿QUÉ ES ENERGÍA NUCLEAR?</a:t>
            </a:r>
            <a:endParaRPr lang="es-CO" dirty="0"/>
          </a:p>
        </p:txBody>
      </p:sp>
      <p:sp>
        <p:nvSpPr>
          <p:cNvPr id="3" name="Marcador de contenido 2"/>
          <p:cNvSpPr>
            <a:spLocks noGrp="1"/>
          </p:cNvSpPr>
          <p:nvPr>
            <p:ph idx="1"/>
          </p:nvPr>
        </p:nvSpPr>
        <p:spPr>
          <a:xfrm>
            <a:off x="1484311" y="2666999"/>
            <a:ext cx="6101346" cy="3124201"/>
          </a:xfrm>
        </p:spPr>
        <p:txBody>
          <a:bodyPr>
            <a:normAutofit fontScale="92500" lnSpcReduction="10000"/>
          </a:bodyPr>
          <a:lstStyle/>
          <a:p>
            <a:r>
              <a:rPr lang="es-CO" dirty="0"/>
              <a:t>La </a:t>
            </a:r>
            <a:r>
              <a:rPr lang="es-CO" b="1" dirty="0"/>
              <a:t>energía nuclear</a:t>
            </a:r>
            <a:r>
              <a:rPr lang="es-CO" dirty="0"/>
              <a:t> es aquella que se genera mediante un proceso en el que se desintegran los átomos de un material denominado </a:t>
            </a:r>
            <a:r>
              <a:rPr lang="es-CO" b="1" dirty="0"/>
              <a:t>uranio</a:t>
            </a:r>
            <a:r>
              <a:rPr lang="es-CO" dirty="0"/>
              <a:t>. La energía que libera el uranio al desintegrarse sus átomos produce calor con el que se hierve el agua que se encuentra en los reactores nucleares. Al hervir, el agua genera vapor con el que se mueven las turbinas que se encuentran dentro de los reactores, consiguiendo así producir electricidad.</a:t>
            </a:r>
            <a:endParaRPr lang="es-CO" dirty="0"/>
          </a:p>
        </p:txBody>
      </p:sp>
    </p:spTree>
    <p:extLst>
      <p:ext uri="{BB962C8B-B14F-4D97-AF65-F5344CB8AC3E}">
        <p14:creationId xmlns:p14="http://schemas.microsoft.com/office/powerpoint/2010/main" val="3498799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376707"/>
            <a:ext cx="10018713" cy="1752599"/>
          </a:xfrm>
        </p:spPr>
        <p:txBody>
          <a:bodyPr/>
          <a:lstStyle/>
          <a:p>
            <a:r>
              <a:rPr lang="es-CO" dirty="0" smtClean="0"/>
              <a:t>ENERGÍA NUCLEAR</a:t>
            </a:r>
            <a:endParaRPr lang="es-CO" dirty="0"/>
          </a:p>
        </p:txBody>
      </p:sp>
      <p:sp>
        <p:nvSpPr>
          <p:cNvPr id="3" name="Marcador de contenido 2"/>
          <p:cNvSpPr>
            <a:spLocks noGrp="1"/>
          </p:cNvSpPr>
          <p:nvPr>
            <p:ph idx="1"/>
          </p:nvPr>
        </p:nvSpPr>
        <p:spPr>
          <a:xfrm>
            <a:off x="1173052" y="2129306"/>
            <a:ext cx="6979276" cy="4351338"/>
          </a:xfrm>
        </p:spPr>
        <p:txBody>
          <a:bodyPr>
            <a:normAutofit fontScale="85000" lnSpcReduction="10000"/>
          </a:bodyPr>
          <a:lstStyle/>
          <a:p>
            <a:r>
              <a:rPr lang="es-CO" dirty="0" smtClean="0">
                <a:effectLst/>
              </a:rPr>
              <a:t>Para explicar la historia de la energía nuclear podríamos distinguir tres grandes etapas:</a:t>
            </a:r>
          </a:p>
          <a:p>
            <a:r>
              <a:rPr lang="es-CO" dirty="0" smtClean="0">
                <a:effectLst/>
              </a:rPr>
              <a:t>Estudios científicos físicos y químicos de los elementos.</a:t>
            </a:r>
          </a:p>
          <a:p>
            <a:r>
              <a:rPr lang="es-CO" dirty="0" smtClean="0">
                <a:effectLst/>
              </a:rPr>
              <a:t>El </a:t>
            </a:r>
            <a:r>
              <a:rPr lang="es-CO" dirty="0">
                <a:hlinkClick r:id="rId2" tooltip="Bomba atómica"/>
              </a:rPr>
              <a:t>desarrollo de la bomba nuclear</a:t>
            </a:r>
            <a:r>
              <a:rPr lang="es-CO" dirty="0" smtClean="0">
                <a:effectLst/>
              </a:rPr>
              <a:t> durante la Segunda Guerra Mundial.</a:t>
            </a:r>
          </a:p>
          <a:p>
            <a:r>
              <a:rPr lang="es-CO" dirty="0" smtClean="0">
                <a:effectLst/>
              </a:rPr>
              <a:t>Utilización de la energía nuclear en el ámbito civil.</a:t>
            </a:r>
          </a:p>
          <a:p>
            <a:r>
              <a:rPr lang="es-CO" dirty="0"/>
              <a:t>Los estudios científicos engloban todo este período desde que los primeros filósofos griegos empezaron a definir los </a:t>
            </a:r>
            <a:r>
              <a:rPr lang="es-CO" dirty="0">
                <a:hlinkClick r:id="rId3" tooltip="Átomo"/>
              </a:rPr>
              <a:t>átomos</a:t>
            </a:r>
            <a:r>
              <a:rPr lang="es-CO" dirty="0"/>
              <a:t>, hasta el desarrollo de la primera </a:t>
            </a:r>
            <a:r>
              <a:rPr lang="es-CO" dirty="0">
                <a:hlinkClick r:id="rId2" tooltip="Bomba atómica"/>
              </a:rPr>
              <a:t>bomba nuclear</a:t>
            </a:r>
            <a:r>
              <a:rPr lang="es-CO" dirty="0"/>
              <a:t>. En este proceso, diferentes científicos descubren la presencia de los </a:t>
            </a:r>
            <a:r>
              <a:rPr lang="es-CO" dirty="0">
                <a:hlinkClick r:id="rId4" tooltip="Electrón | Estructura del átomo"/>
              </a:rPr>
              <a:t>electrones</a:t>
            </a:r>
            <a:r>
              <a:rPr lang="es-CO" dirty="0"/>
              <a:t>, los </a:t>
            </a:r>
            <a:r>
              <a:rPr lang="es-CO" dirty="0">
                <a:hlinkClick r:id="rId5" tooltip="Neutrón"/>
              </a:rPr>
              <a:t>neutrones</a:t>
            </a:r>
            <a:r>
              <a:rPr lang="es-CO" dirty="0"/>
              <a:t> y los </a:t>
            </a:r>
            <a:r>
              <a:rPr lang="es-CO" u="sng" dirty="0">
                <a:hlinkClick r:id="rId6" tooltip="Protón | Estructura del átomo"/>
              </a:rPr>
              <a:t>protones</a:t>
            </a:r>
            <a:r>
              <a:rPr lang="es-CO" dirty="0"/>
              <a:t> y las propiedades que hacen que un </a:t>
            </a:r>
            <a:r>
              <a:rPr lang="es-CO" dirty="0">
                <a:hlinkClick r:id="rId3" tooltip="Átomo"/>
              </a:rPr>
              <a:t>átomo</a:t>
            </a:r>
            <a:r>
              <a:rPr lang="es-CO" dirty="0"/>
              <a:t> sea más </a:t>
            </a:r>
            <a:r>
              <a:rPr lang="es-CO" dirty="0">
                <a:hlinkClick r:id="rId7" tooltip="Radioactividad"/>
              </a:rPr>
              <a:t>radioactivo</a:t>
            </a:r>
            <a:r>
              <a:rPr lang="es-CO" dirty="0"/>
              <a:t> que otro.</a:t>
            </a:r>
            <a:r>
              <a:rPr lang="es-CO" dirty="0" smtClean="0">
                <a:effectLst/>
              </a:rPr>
              <a:t/>
            </a:r>
            <a:br>
              <a:rPr lang="es-CO" dirty="0" smtClean="0">
                <a:effectLst/>
              </a:rPr>
            </a:br>
            <a:endParaRPr lang="es-CO" dirty="0"/>
          </a:p>
        </p:txBody>
      </p:sp>
      <p:pic>
        <p:nvPicPr>
          <p:cNvPr id="3076" name="Picture 4" descr="Átom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6285" y="2499643"/>
            <a:ext cx="3102781" cy="324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370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80777" y="1902898"/>
            <a:ext cx="7283673" cy="4351338"/>
          </a:xfrm>
        </p:spPr>
        <p:txBody>
          <a:bodyPr>
            <a:normAutofit/>
          </a:bodyPr>
          <a:lstStyle/>
          <a:p>
            <a:r>
              <a:rPr lang="es-CO" dirty="0"/>
              <a:t>Durante la Segunda Guerra Mundial EEUU, animado por </a:t>
            </a:r>
            <a:r>
              <a:rPr lang="es-CO" dirty="0">
                <a:hlinkClick r:id="rId2" tooltip="Albert Einstein | Historia de la energía nuclear"/>
              </a:rPr>
              <a:t>Albert Einstein</a:t>
            </a:r>
            <a:r>
              <a:rPr lang="es-CO" dirty="0"/>
              <a:t>, impulsa la primera </a:t>
            </a:r>
            <a:r>
              <a:rPr lang="es-CO" dirty="0">
                <a:hlinkClick r:id="rId3" tooltip="Bomba atómica"/>
              </a:rPr>
              <a:t>bomba nuclear</a:t>
            </a:r>
            <a:r>
              <a:rPr lang="es-CO" dirty="0"/>
              <a:t>. Ésta será la primera vez que se usa la tecnología nuclear fuera del contexto de la investigación.</a:t>
            </a:r>
          </a:p>
          <a:p>
            <a:r>
              <a:rPr lang="es-CO" dirty="0"/>
              <a:t>Posteriormente y viendo la peligrosidad de las </a:t>
            </a:r>
            <a:r>
              <a:rPr lang="es-CO" dirty="0">
                <a:hlinkClick r:id="rId4" tooltip="Armas nucleares"/>
              </a:rPr>
              <a:t>armas nucleares</a:t>
            </a:r>
            <a:r>
              <a:rPr lang="es-CO" dirty="0"/>
              <a:t> se empezaron a establecer tratados para regular su desarrollo e impulsar el uso de la energía nuclear en el ámbito civil. Es en este momento, en el que empiezan a aparecer las primeras centrales nucleares para la </a:t>
            </a:r>
            <a:r>
              <a:rPr lang="es-CO" dirty="0">
                <a:hlinkClick r:id="rId5" tooltip="Generación de electricidad"/>
              </a:rPr>
              <a:t>generación de electricidad</a:t>
            </a:r>
            <a:r>
              <a:rPr lang="es-CO" dirty="0"/>
              <a:t>.</a:t>
            </a:r>
          </a:p>
          <a:p>
            <a:endParaRPr lang="es-CO" dirty="0"/>
          </a:p>
        </p:txBody>
      </p:sp>
      <p:pic>
        <p:nvPicPr>
          <p:cNvPr id="4" name="Picture 2" descr="Historia de la energía nucle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4450" y="905076"/>
            <a:ext cx="3333750" cy="245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869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sultado de imagen para CENTRAL NUCLEAR EN UR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142" y="3031633"/>
            <a:ext cx="6283861" cy="353571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484311" y="287762"/>
            <a:ext cx="10018713" cy="1752599"/>
          </a:xfrm>
        </p:spPr>
        <p:txBody>
          <a:bodyPr/>
          <a:lstStyle/>
          <a:p>
            <a:r>
              <a:rPr lang="es-CO" dirty="0" smtClean="0"/>
              <a:t>BREVE HISTORIA DE LAS CENTRALES NUCLEARES</a:t>
            </a:r>
            <a:endParaRPr lang="es-CO" dirty="0"/>
          </a:p>
        </p:txBody>
      </p:sp>
      <p:sp>
        <p:nvSpPr>
          <p:cNvPr id="3" name="Marcador de contenido 2"/>
          <p:cNvSpPr>
            <a:spLocks noGrp="1"/>
          </p:cNvSpPr>
          <p:nvPr>
            <p:ph idx="1"/>
          </p:nvPr>
        </p:nvSpPr>
        <p:spPr>
          <a:xfrm>
            <a:off x="1484311" y="1585107"/>
            <a:ext cx="10018713" cy="1901781"/>
          </a:xfrm>
        </p:spPr>
        <p:txBody>
          <a:bodyPr/>
          <a:lstStyle/>
          <a:p>
            <a:r>
              <a:rPr lang="es-CO" dirty="0" smtClean="0"/>
              <a:t>1º Periodo: la primera central nuclear que se construyó fue en la extinta </a:t>
            </a:r>
            <a:r>
              <a:rPr lang="es-CO" u="sng" dirty="0" smtClean="0">
                <a:hlinkClick r:id="rId3" tooltip="URSS"/>
              </a:rPr>
              <a:t>URSS</a:t>
            </a:r>
            <a:r>
              <a:rPr lang="es-CO" dirty="0" smtClean="0"/>
              <a:t> en </a:t>
            </a:r>
            <a:r>
              <a:rPr lang="es-CO" u="sng" dirty="0" smtClean="0">
                <a:hlinkClick r:id="rId4" tooltip="1954"/>
              </a:rPr>
              <a:t>1954</a:t>
            </a:r>
            <a:r>
              <a:rPr lang="es-CO" dirty="0" smtClean="0"/>
              <a:t>, siendo el único país con una central de estas características, hasta que en </a:t>
            </a:r>
            <a:r>
              <a:rPr lang="es-CO" u="sng" dirty="0" smtClean="0">
                <a:hlinkClick r:id="rId5" tooltip="1957"/>
              </a:rPr>
              <a:t>1957</a:t>
            </a:r>
            <a:r>
              <a:rPr lang="es-CO" dirty="0" smtClean="0"/>
              <a:t>, </a:t>
            </a:r>
            <a:r>
              <a:rPr lang="es-CO" u="sng" dirty="0" smtClean="0">
                <a:hlinkClick r:id="rId6" tooltip="Reino Unido"/>
              </a:rPr>
              <a:t>Reino Unido</a:t>
            </a:r>
            <a:r>
              <a:rPr lang="es-CO" dirty="0" smtClean="0"/>
              <a:t> construyó dos centrales.</a:t>
            </a:r>
          </a:p>
          <a:p>
            <a:pPr marL="0" indent="0">
              <a:buNone/>
            </a:pPr>
            <a:endParaRPr lang="es-CO" dirty="0"/>
          </a:p>
        </p:txBody>
      </p:sp>
    </p:spTree>
    <p:extLst>
      <p:ext uri="{BB962C8B-B14F-4D97-AF65-F5344CB8AC3E}">
        <p14:creationId xmlns:p14="http://schemas.microsoft.com/office/powerpoint/2010/main" val="3066648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9112" y="321971"/>
            <a:ext cx="10515600" cy="2055724"/>
          </a:xfrm>
        </p:spPr>
        <p:txBody>
          <a:bodyPr/>
          <a:lstStyle/>
          <a:p>
            <a:r>
              <a:rPr lang="es-CO" dirty="0"/>
              <a:t>2º Periodo: se abre una segunda época, donde la crisis del petróleo hizo que muchos países industrializados apostaran por este tipo de tecnología dentro de sus planes de desarrollo energético, los gobiernos vieron en la energía nuclear un sistema de producir energía eléctrica a un coste </a:t>
            </a:r>
            <a:r>
              <a:rPr lang="es-CO" dirty="0" smtClean="0"/>
              <a:t>menor</a:t>
            </a:r>
            <a:r>
              <a:rPr lang="es-CO" dirty="0"/>
              <a:t>.</a:t>
            </a:r>
          </a:p>
        </p:txBody>
      </p:sp>
      <p:pic>
        <p:nvPicPr>
          <p:cNvPr id="8194" name="Picture 2" descr="Resultado de imagen para CENTRAL NUCLEAR EN UR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7859" y="2377695"/>
            <a:ext cx="6278105" cy="4172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980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13208" y="499102"/>
            <a:ext cx="8486104" cy="2772132"/>
          </a:xfrm>
        </p:spPr>
        <p:txBody>
          <a:bodyPr/>
          <a:lstStyle/>
          <a:p>
            <a:pPr marL="0" lvl="0" indent="0">
              <a:buNone/>
            </a:pPr>
            <a:r>
              <a:rPr lang="es-CO" dirty="0" smtClean="0"/>
              <a:t>Tercer Periodo: Desde </a:t>
            </a:r>
            <a:r>
              <a:rPr lang="es-CO" dirty="0"/>
              <a:t>1988 a </a:t>
            </a:r>
            <a:r>
              <a:rPr lang="es-CO" u="sng" dirty="0">
                <a:hlinkClick r:id="rId2" tooltip="2011"/>
              </a:rPr>
              <a:t>2011</a:t>
            </a:r>
            <a:r>
              <a:rPr lang="es-CO" dirty="0"/>
              <a:t> el número de centrales nuevas es de 27, dando como media de poco más de una central por año. Llamativo es el hecho de que las grandes potencias, salvo </a:t>
            </a:r>
            <a:r>
              <a:rPr lang="es-CO" u="sng" dirty="0">
                <a:hlinkClick r:id="rId3" tooltip="Japón"/>
              </a:rPr>
              <a:t>Japón</a:t>
            </a:r>
            <a:r>
              <a:rPr lang="es-CO" dirty="0"/>
              <a:t>, a partir de ese accidente abandonaron la creación de nuevas centrales, o incluso redujeron su número, y solo países de una menor entidad mundial han seguido con la práctica nuclear.</a:t>
            </a:r>
          </a:p>
          <a:p>
            <a:endParaRPr lang="es-CO" dirty="0"/>
          </a:p>
        </p:txBody>
      </p:sp>
      <p:pic>
        <p:nvPicPr>
          <p:cNvPr id="9218" name="Picture 2" descr="Resultado de imagen para CENTRAL NUCLEAR EN JAP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7867" y="2934124"/>
            <a:ext cx="5588404" cy="335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59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2551" t="14745" r="26970" b="15360"/>
          <a:stretch/>
        </p:blipFill>
        <p:spPr>
          <a:xfrm>
            <a:off x="2112135" y="408984"/>
            <a:ext cx="9053848" cy="6056211"/>
          </a:xfrm>
          <a:prstGeom prst="rect">
            <a:avLst/>
          </a:prstGeom>
        </p:spPr>
      </p:pic>
    </p:spTree>
    <p:extLst>
      <p:ext uri="{BB962C8B-B14F-4D97-AF65-F5344CB8AC3E}">
        <p14:creationId xmlns:p14="http://schemas.microsoft.com/office/powerpoint/2010/main" val="25857175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TotalTime>
  <Words>151</Words>
  <Application>Microsoft Office PowerPoint</Application>
  <PresentationFormat>Panorámica</PresentationFormat>
  <Paragraphs>28</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Corbel</vt:lpstr>
      <vt:lpstr>Parallax</vt:lpstr>
      <vt:lpstr>CENTRALES NUCLEARES</vt:lpstr>
      <vt:lpstr>¿QUIÉN CREÓ LAS PLANTAS NUCLEARES?</vt:lpstr>
      <vt:lpstr>¿QUÉ ES ENERGÍA NUCLEAR?</vt:lpstr>
      <vt:lpstr>ENERGÍA NUCLEAR</vt:lpstr>
      <vt:lpstr>Presentación de PowerPoint</vt:lpstr>
      <vt:lpstr>BREVE HISTORIA DE LAS CENTRALES NUCLEARES</vt:lpstr>
      <vt:lpstr>Presentación de PowerPoint</vt:lpstr>
      <vt:lpstr>Presentación de PowerPoint</vt:lpstr>
      <vt:lpstr>Presentación de PowerPoint</vt:lpstr>
      <vt:lpstr>Presentación de PowerPoint</vt:lpstr>
      <vt:lpstr>Presentación de PowerPoint</vt:lpstr>
      <vt:lpstr>Centrales nucleares en el Mundo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CENTRALES NUCLEARES</dc:title>
  <dc:creator>GOLDEN</dc:creator>
  <cp:lastModifiedBy>GOLDEN</cp:lastModifiedBy>
  <cp:revision>8</cp:revision>
  <dcterms:created xsi:type="dcterms:W3CDTF">2020-01-27T02:38:18Z</dcterms:created>
  <dcterms:modified xsi:type="dcterms:W3CDTF">2020-01-27T03:41:48Z</dcterms:modified>
</cp:coreProperties>
</file>