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0248225" cy="427736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2085975" indent="-162877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4171950" indent="-32575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6257925" indent="-4886325"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8343900" indent="-65151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72">
          <p15:clr>
            <a:srgbClr val="A4A3A4"/>
          </p15:clr>
        </p15:guide>
        <p15:guide id="2" pos="952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tado, Diana/LON" initials="FD" lastIdx="1" clrIdx="0">
    <p:extLst>
      <p:ext uri="{19B8F6BF-5375-455C-9EA6-DF929625EA0E}">
        <p15:presenceInfo xmlns:p15="http://schemas.microsoft.com/office/powerpoint/2012/main" userId="S::Diana.Furtado@jacobs.com::a010d1f6-e95e-4ebb-a6f0-63bf19c0f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EB2"/>
    <a:srgbClr val="D3B199"/>
    <a:srgbClr val="495B64"/>
    <a:srgbClr val="F8DFA1"/>
    <a:srgbClr val="88AFA7"/>
    <a:srgbClr val="DFE0D0"/>
    <a:srgbClr val="D86128"/>
    <a:srgbClr val="ECC7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3618" autoAdjust="0"/>
    <p:restoredTop sz="50000" autoAdjust="0"/>
  </p:normalViewPr>
  <p:slideViewPr>
    <p:cSldViewPr>
      <p:cViewPr varScale="1">
        <p:scale>
          <a:sx n="11" d="100"/>
          <a:sy n="11" d="100"/>
        </p:scale>
        <p:origin x="2730" y="216"/>
      </p:cViewPr>
      <p:guideLst>
        <p:guide orient="horz" pos="13472"/>
        <p:guide pos="952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0" d="100"/>
          <a:sy n="100" d="100"/>
        </p:scale>
        <p:origin x="-264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CBECF7-9A78-4C70-A31C-E985C3267DAD}"/>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ltLang="pt-PT"/>
          </a:p>
        </p:txBody>
      </p:sp>
      <p:sp>
        <p:nvSpPr>
          <p:cNvPr id="3" name="Espace réservé de la date 2">
            <a:extLst>
              <a:ext uri="{FF2B5EF4-FFF2-40B4-BE49-F238E27FC236}">
                <a16:creationId xmlns:a16="http://schemas.microsoft.com/office/drawing/2014/main" id="{6EB37D3E-0873-453F-8F67-F8D721BBEED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4DC3474C-93A3-4B29-8CE5-F0E8C1214C43}" type="datetimeFigureOut">
              <a:rPr lang="fr-FR" altLang="pt-PT"/>
              <a:pPr/>
              <a:t>16/03/2021</a:t>
            </a:fld>
            <a:endParaRPr lang="fr-FR" altLang="pt-PT"/>
          </a:p>
        </p:txBody>
      </p:sp>
      <p:sp>
        <p:nvSpPr>
          <p:cNvPr id="4" name="Espace réservé de l'image des diapositives 3">
            <a:extLst>
              <a:ext uri="{FF2B5EF4-FFF2-40B4-BE49-F238E27FC236}">
                <a16:creationId xmlns:a16="http://schemas.microsoft.com/office/drawing/2014/main" id="{700776C8-5509-4C26-B83D-3C623C47D636}"/>
              </a:ext>
            </a:extLst>
          </p:cNvPr>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a:extLst>
              <a:ext uri="{FF2B5EF4-FFF2-40B4-BE49-F238E27FC236}">
                <a16:creationId xmlns:a16="http://schemas.microsoft.com/office/drawing/2014/main" id="{6DF48E91-C935-4A99-8321-88EB74C462E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1A059539-33BB-4A29-A174-489C0F1B3FA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fr-FR" altLang="pt-PT"/>
          </a:p>
        </p:txBody>
      </p:sp>
      <p:sp>
        <p:nvSpPr>
          <p:cNvPr id="7" name="Espace réservé du numéro de diapositive 6">
            <a:extLst>
              <a:ext uri="{FF2B5EF4-FFF2-40B4-BE49-F238E27FC236}">
                <a16:creationId xmlns:a16="http://schemas.microsoft.com/office/drawing/2014/main" id="{0C941516-AC95-459D-B84D-548FEB58596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615386C-C679-4418-99F4-618EAF270195}" type="slidenum">
              <a:rPr lang="fr-FR" altLang="pt-PT"/>
              <a:pPr/>
              <a:t>‹#›</a:t>
            </a:fld>
            <a:endParaRPr lang="fr-FR" altLang="pt-PT"/>
          </a:p>
        </p:txBody>
      </p:sp>
    </p:spTree>
  </p:cSld>
  <p:clrMap bg1="lt1" tx1="dk1" bg2="lt2" tx2="dk2" accent1="accent1" accent2="accent2" accent3="accent3" accent4="accent4" accent5="accent5" accent6="accent6" hlink="hlink" folHlink="folHlink"/>
  <p:notesStyle>
    <a:lvl1pPr algn="l" defTabSz="4171950" rtl="0" eaLnBrk="0" fontAlgn="base" hangingPunct="0">
      <a:spcBef>
        <a:spcPct val="30000"/>
      </a:spcBef>
      <a:spcAft>
        <a:spcPct val="0"/>
      </a:spcAft>
      <a:defRPr sz="5500" kern="1200">
        <a:solidFill>
          <a:schemeClr val="tx1"/>
        </a:solidFill>
        <a:latin typeface="+mn-lt"/>
        <a:ea typeface="+mn-ea"/>
        <a:cs typeface="+mn-cs"/>
      </a:defRPr>
    </a:lvl1pPr>
    <a:lvl2pPr marL="2085975" algn="l" defTabSz="4171950" rtl="0" eaLnBrk="0" fontAlgn="base" hangingPunct="0">
      <a:spcBef>
        <a:spcPct val="30000"/>
      </a:spcBef>
      <a:spcAft>
        <a:spcPct val="0"/>
      </a:spcAft>
      <a:defRPr sz="5500" kern="1200">
        <a:solidFill>
          <a:schemeClr val="tx1"/>
        </a:solidFill>
        <a:latin typeface="+mn-lt"/>
        <a:ea typeface="+mn-ea"/>
        <a:cs typeface="+mn-cs"/>
      </a:defRPr>
    </a:lvl2pPr>
    <a:lvl3pPr marL="4171950" algn="l" defTabSz="4171950" rtl="0" eaLnBrk="0" fontAlgn="base" hangingPunct="0">
      <a:spcBef>
        <a:spcPct val="30000"/>
      </a:spcBef>
      <a:spcAft>
        <a:spcPct val="0"/>
      </a:spcAft>
      <a:defRPr sz="5500" kern="1200">
        <a:solidFill>
          <a:schemeClr val="tx1"/>
        </a:solidFill>
        <a:latin typeface="+mn-lt"/>
        <a:ea typeface="+mn-ea"/>
        <a:cs typeface="+mn-cs"/>
      </a:defRPr>
    </a:lvl3pPr>
    <a:lvl4pPr marL="6257925" algn="l" defTabSz="4171950" rtl="0" eaLnBrk="0" fontAlgn="base" hangingPunct="0">
      <a:spcBef>
        <a:spcPct val="30000"/>
      </a:spcBef>
      <a:spcAft>
        <a:spcPct val="0"/>
      </a:spcAft>
      <a:defRPr sz="5500" kern="1200">
        <a:solidFill>
          <a:schemeClr val="tx1"/>
        </a:solidFill>
        <a:latin typeface="+mn-lt"/>
        <a:ea typeface="+mn-ea"/>
        <a:cs typeface="+mn-cs"/>
      </a:defRPr>
    </a:lvl4pPr>
    <a:lvl5pPr marL="8343900" algn="l" defTabSz="4171950" rtl="0" eaLnBrk="0" fontAlgn="base" hangingPunct="0">
      <a:spcBef>
        <a:spcPct val="30000"/>
      </a:spcBef>
      <a:spcAft>
        <a:spcPct val="0"/>
      </a:spcAft>
      <a:defRPr sz="5500" kern="1200">
        <a:solidFill>
          <a:schemeClr val="tx1"/>
        </a:solidFill>
        <a:latin typeface="+mn-lt"/>
        <a:ea typeface="+mn-ea"/>
        <a:cs typeface="+mn-cs"/>
      </a:defRPr>
    </a:lvl5pPr>
    <a:lvl6pPr marL="10431475" algn="l" defTabSz="4172590" rtl="0" eaLnBrk="1" latinLnBrk="0" hangingPunct="1">
      <a:defRPr sz="5500" kern="1200">
        <a:solidFill>
          <a:schemeClr val="tx1"/>
        </a:solidFill>
        <a:latin typeface="+mn-lt"/>
        <a:ea typeface="+mn-ea"/>
        <a:cs typeface="+mn-cs"/>
      </a:defRPr>
    </a:lvl6pPr>
    <a:lvl7pPr marL="12517770" algn="l" defTabSz="4172590" rtl="0" eaLnBrk="1" latinLnBrk="0" hangingPunct="1">
      <a:defRPr sz="5500" kern="1200">
        <a:solidFill>
          <a:schemeClr val="tx1"/>
        </a:solidFill>
        <a:latin typeface="+mn-lt"/>
        <a:ea typeface="+mn-ea"/>
        <a:cs typeface="+mn-cs"/>
      </a:defRPr>
    </a:lvl7pPr>
    <a:lvl8pPr marL="14604065" algn="l" defTabSz="4172590" rtl="0" eaLnBrk="1" latinLnBrk="0" hangingPunct="1">
      <a:defRPr sz="5500" kern="1200">
        <a:solidFill>
          <a:schemeClr val="tx1"/>
        </a:solidFill>
        <a:latin typeface="+mn-lt"/>
        <a:ea typeface="+mn-ea"/>
        <a:cs typeface="+mn-cs"/>
      </a:defRPr>
    </a:lvl8pPr>
    <a:lvl9pPr marL="16690360" algn="l" defTabSz="4172590"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a:extLst>
              <a:ext uri="{FF2B5EF4-FFF2-40B4-BE49-F238E27FC236}">
                <a16:creationId xmlns:a16="http://schemas.microsoft.com/office/drawing/2014/main" id="{1C376983-68F4-44E7-B858-81EB0D2BF9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Espace réservé des commentaires 2">
            <a:extLst>
              <a:ext uri="{FF2B5EF4-FFF2-40B4-BE49-F238E27FC236}">
                <a16:creationId xmlns:a16="http://schemas.microsoft.com/office/drawing/2014/main" id="{20353B9C-0C8A-4C54-AD25-96B4B28654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a:p>
        </p:txBody>
      </p:sp>
      <p:sp>
        <p:nvSpPr>
          <p:cNvPr id="15363" name="Espace réservé du numéro de diapositive 3">
            <a:extLst>
              <a:ext uri="{FF2B5EF4-FFF2-40B4-BE49-F238E27FC236}">
                <a16:creationId xmlns:a16="http://schemas.microsoft.com/office/drawing/2014/main" id="{297297B4-922D-4234-8355-8842C162AB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500">
                <a:solidFill>
                  <a:schemeClr val="tx1"/>
                </a:solidFill>
                <a:latin typeface="Calibri" panose="020F0502020204030204" pitchFamily="34" charset="0"/>
              </a:defRPr>
            </a:lvl1pPr>
            <a:lvl2pPr marL="742950" indent="-285750">
              <a:spcBef>
                <a:spcPct val="30000"/>
              </a:spcBef>
              <a:defRPr sz="5500">
                <a:solidFill>
                  <a:schemeClr val="tx1"/>
                </a:solidFill>
                <a:latin typeface="Calibri" panose="020F0502020204030204" pitchFamily="34" charset="0"/>
              </a:defRPr>
            </a:lvl2pPr>
            <a:lvl3pPr marL="1143000" indent="-228600">
              <a:spcBef>
                <a:spcPct val="30000"/>
              </a:spcBef>
              <a:defRPr sz="5500">
                <a:solidFill>
                  <a:schemeClr val="tx1"/>
                </a:solidFill>
                <a:latin typeface="Calibri" panose="020F0502020204030204" pitchFamily="34" charset="0"/>
              </a:defRPr>
            </a:lvl3pPr>
            <a:lvl4pPr marL="1600200" indent="-228600">
              <a:spcBef>
                <a:spcPct val="30000"/>
              </a:spcBef>
              <a:defRPr sz="5500">
                <a:solidFill>
                  <a:schemeClr val="tx1"/>
                </a:solidFill>
                <a:latin typeface="Calibri" panose="020F0502020204030204" pitchFamily="34" charset="0"/>
              </a:defRPr>
            </a:lvl4pPr>
            <a:lvl5pPr marL="2057400" indent="-228600">
              <a:spcBef>
                <a:spcPct val="30000"/>
              </a:spcBef>
              <a:defRPr sz="5500">
                <a:solidFill>
                  <a:schemeClr val="tx1"/>
                </a:solidFill>
                <a:latin typeface="Calibri" panose="020F0502020204030204" pitchFamily="34" charset="0"/>
              </a:defRPr>
            </a:lvl5pPr>
            <a:lvl6pPr marL="2514600" indent="-228600" eaLnBrk="0" fontAlgn="base" hangingPunct="0">
              <a:spcBef>
                <a:spcPct val="30000"/>
              </a:spcBef>
              <a:spcAft>
                <a:spcPct val="0"/>
              </a:spcAft>
              <a:defRPr sz="5500">
                <a:solidFill>
                  <a:schemeClr val="tx1"/>
                </a:solidFill>
                <a:latin typeface="Calibri" panose="020F0502020204030204" pitchFamily="34" charset="0"/>
              </a:defRPr>
            </a:lvl6pPr>
            <a:lvl7pPr marL="2971800" indent="-228600" eaLnBrk="0" fontAlgn="base" hangingPunct="0">
              <a:spcBef>
                <a:spcPct val="30000"/>
              </a:spcBef>
              <a:spcAft>
                <a:spcPct val="0"/>
              </a:spcAft>
              <a:defRPr sz="5500">
                <a:solidFill>
                  <a:schemeClr val="tx1"/>
                </a:solidFill>
                <a:latin typeface="Calibri" panose="020F0502020204030204" pitchFamily="34" charset="0"/>
              </a:defRPr>
            </a:lvl7pPr>
            <a:lvl8pPr marL="3429000" indent="-228600" eaLnBrk="0" fontAlgn="base" hangingPunct="0">
              <a:spcBef>
                <a:spcPct val="30000"/>
              </a:spcBef>
              <a:spcAft>
                <a:spcPct val="0"/>
              </a:spcAft>
              <a:defRPr sz="5500">
                <a:solidFill>
                  <a:schemeClr val="tx1"/>
                </a:solidFill>
                <a:latin typeface="Calibri" panose="020F0502020204030204" pitchFamily="34" charset="0"/>
              </a:defRPr>
            </a:lvl8pPr>
            <a:lvl9pPr marL="3886200" indent="-228600" eaLnBrk="0" fontAlgn="base" hangingPunct="0">
              <a:spcBef>
                <a:spcPct val="30000"/>
              </a:spcBef>
              <a:spcAft>
                <a:spcPct val="0"/>
              </a:spcAft>
              <a:defRPr sz="5500">
                <a:solidFill>
                  <a:schemeClr val="tx1"/>
                </a:solidFill>
                <a:latin typeface="Calibri" panose="020F0502020204030204" pitchFamily="34" charset="0"/>
              </a:defRPr>
            </a:lvl9pPr>
          </a:lstStyle>
          <a:p>
            <a:pPr>
              <a:spcBef>
                <a:spcPct val="0"/>
              </a:spcBef>
            </a:pPr>
            <a:fld id="{6A84D58A-2B77-4B96-BF73-397E746BC0F8}" type="slidenum">
              <a:rPr lang="fr-FR" altLang="fr-FR" sz="1200">
                <a:latin typeface="Arial" panose="020B0604020202020204" pitchFamily="34" charset="0"/>
              </a:rPr>
              <a:pPr>
                <a:spcBef>
                  <a:spcPct val="0"/>
                </a:spcBef>
              </a:pPr>
              <a:t>1</a:t>
            </a:fld>
            <a:endParaRPr lang="fr-FR" altLang="fr-FR"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e l'image des diapositives 1">
            <a:extLst>
              <a:ext uri="{FF2B5EF4-FFF2-40B4-BE49-F238E27FC236}">
                <a16:creationId xmlns:a16="http://schemas.microsoft.com/office/drawing/2014/main" id="{78C5E931-5455-4BC8-99B1-01D9197062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Espace réservé des commentaires 2">
            <a:extLst>
              <a:ext uri="{FF2B5EF4-FFF2-40B4-BE49-F238E27FC236}">
                <a16:creationId xmlns:a16="http://schemas.microsoft.com/office/drawing/2014/main" id="{E07C17CF-00D4-4BED-AEA1-389FA88CA3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a:p>
        </p:txBody>
      </p:sp>
      <p:sp>
        <p:nvSpPr>
          <p:cNvPr id="17411" name="Espace réservé du numéro de diapositive 3">
            <a:extLst>
              <a:ext uri="{FF2B5EF4-FFF2-40B4-BE49-F238E27FC236}">
                <a16:creationId xmlns:a16="http://schemas.microsoft.com/office/drawing/2014/main" id="{529E96C8-7295-41DF-BEFC-A9027552A9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5500">
                <a:solidFill>
                  <a:schemeClr val="tx1"/>
                </a:solidFill>
                <a:latin typeface="Calibri" panose="020F0502020204030204" pitchFamily="34" charset="0"/>
              </a:defRPr>
            </a:lvl1pPr>
            <a:lvl2pPr marL="742950" indent="-285750">
              <a:spcBef>
                <a:spcPct val="30000"/>
              </a:spcBef>
              <a:defRPr sz="5500">
                <a:solidFill>
                  <a:schemeClr val="tx1"/>
                </a:solidFill>
                <a:latin typeface="Calibri" panose="020F0502020204030204" pitchFamily="34" charset="0"/>
              </a:defRPr>
            </a:lvl2pPr>
            <a:lvl3pPr marL="1143000" indent="-228600">
              <a:spcBef>
                <a:spcPct val="30000"/>
              </a:spcBef>
              <a:defRPr sz="5500">
                <a:solidFill>
                  <a:schemeClr val="tx1"/>
                </a:solidFill>
                <a:latin typeface="Calibri" panose="020F0502020204030204" pitchFamily="34" charset="0"/>
              </a:defRPr>
            </a:lvl3pPr>
            <a:lvl4pPr marL="1600200" indent="-228600">
              <a:spcBef>
                <a:spcPct val="30000"/>
              </a:spcBef>
              <a:defRPr sz="5500">
                <a:solidFill>
                  <a:schemeClr val="tx1"/>
                </a:solidFill>
                <a:latin typeface="Calibri" panose="020F0502020204030204" pitchFamily="34" charset="0"/>
              </a:defRPr>
            </a:lvl4pPr>
            <a:lvl5pPr marL="2057400" indent="-228600">
              <a:spcBef>
                <a:spcPct val="30000"/>
              </a:spcBef>
              <a:defRPr sz="5500">
                <a:solidFill>
                  <a:schemeClr val="tx1"/>
                </a:solidFill>
                <a:latin typeface="Calibri" panose="020F0502020204030204" pitchFamily="34" charset="0"/>
              </a:defRPr>
            </a:lvl5pPr>
            <a:lvl6pPr marL="2514600" indent="-228600" eaLnBrk="0" fontAlgn="base" hangingPunct="0">
              <a:spcBef>
                <a:spcPct val="30000"/>
              </a:spcBef>
              <a:spcAft>
                <a:spcPct val="0"/>
              </a:spcAft>
              <a:defRPr sz="5500">
                <a:solidFill>
                  <a:schemeClr val="tx1"/>
                </a:solidFill>
                <a:latin typeface="Calibri" panose="020F0502020204030204" pitchFamily="34" charset="0"/>
              </a:defRPr>
            </a:lvl6pPr>
            <a:lvl7pPr marL="2971800" indent="-228600" eaLnBrk="0" fontAlgn="base" hangingPunct="0">
              <a:spcBef>
                <a:spcPct val="30000"/>
              </a:spcBef>
              <a:spcAft>
                <a:spcPct val="0"/>
              </a:spcAft>
              <a:defRPr sz="5500">
                <a:solidFill>
                  <a:schemeClr val="tx1"/>
                </a:solidFill>
                <a:latin typeface="Calibri" panose="020F0502020204030204" pitchFamily="34" charset="0"/>
              </a:defRPr>
            </a:lvl7pPr>
            <a:lvl8pPr marL="3429000" indent="-228600" eaLnBrk="0" fontAlgn="base" hangingPunct="0">
              <a:spcBef>
                <a:spcPct val="30000"/>
              </a:spcBef>
              <a:spcAft>
                <a:spcPct val="0"/>
              </a:spcAft>
              <a:defRPr sz="5500">
                <a:solidFill>
                  <a:schemeClr val="tx1"/>
                </a:solidFill>
                <a:latin typeface="Calibri" panose="020F0502020204030204" pitchFamily="34" charset="0"/>
              </a:defRPr>
            </a:lvl8pPr>
            <a:lvl9pPr marL="3886200" indent="-228600" eaLnBrk="0" fontAlgn="base" hangingPunct="0">
              <a:spcBef>
                <a:spcPct val="30000"/>
              </a:spcBef>
              <a:spcAft>
                <a:spcPct val="0"/>
              </a:spcAft>
              <a:defRPr sz="5500">
                <a:solidFill>
                  <a:schemeClr val="tx1"/>
                </a:solidFill>
                <a:latin typeface="Calibri" panose="020F0502020204030204" pitchFamily="34" charset="0"/>
              </a:defRPr>
            </a:lvl9pPr>
          </a:lstStyle>
          <a:p>
            <a:pPr>
              <a:spcBef>
                <a:spcPct val="0"/>
              </a:spcBef>
            </a:pPr>
            <a:fld id="{CDAD94D4-784D-47E6-95D8-16E32AE418B9}" type="slidenum">
              <a:rPr lang="fr-FR" altLang="fr-FR" sz="1200">
                <a:latin typeface="Arial" panose="020B0604020202020204" pitchFamily="34" charset="0"/>
              </a:rPr>
              <a:pPr>
                <a:spcBef>
                  <a:spcPct val="0"/>
                </a:spcBef>
              </a:pPr>
              <a:t>2</a:t>
            </a:fld>
            <a:endParaRPr lang="fr-FR" altLang="fr-FR"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amtasiaStudio_titleandmain3.png">
            <a:extLst>
              <a:ext uri="{FF2B5EF4-FFF2-40B4-BE49-F238E27FC236}">
                <a16:creationId xmlns:a16="http://schemas.microsoft.com/office/drawing/2014/main" id="{D63F21E0-29EE-4215-9DBA-680828FD771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8617" y="13287543"/>
            <a:ext cx="25710991" cy="9168600"/>
          </a:xfrm>
        </p:spPr>
        <p:txBody>
          <a:bodyPr/>
          <a:lstStyle>
            <a:lvl1pPr>
              <a:defRPr>
                <a:solidFill>
                  <a:srgbClr val="C3CE81"/>
                </a:solidFill>
                <a:latin typeface="Arial" pitchFamily="34" charset="0"/>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537234" y="24238373"/>
            <a:ext cx="21173758" cy="10931031"/>
          </a:xfrm>
        </p:spPr>
        <p:txBody>
          <a:bodyPr/>
          <a:lstStyle>
            <a:lvl1pPr marL="0" indent="0" algn="ctr">
              <a:buNone/>
              <a:defRPr>
                <a:solidFill>
                  <a:schemeClr val="tx1">
                    <a:tint val="75000"/>
                  </a:schemeClr>
                </a:solidFill>
                <a:latin typeface="Arial" pitchFamily="34" charset="0"/>
                <a:cs typeface="Arial" pitchFamily="34" charset="0"/>
              </a:defRPr>
            </a:lvl1pPr>
            <a:lvl2pPr marL="2086295" indent="0" algn="ctr">
              <a:buNone/>
              <a:defRPr>
                <a:solidFill>
                  <a:schemeClr val="tx1">
                    <a:tint val="75000"/>
                  </a:schemeClr>
                </a:solidFill>
              </a:defRPr>
            </a:lvl2pPr>
            <a:lvl3pPr marL="4172590" indent="0" algn="ctr">
              <a:buNone/>
              <a:defRPr>
                <a:solidFill>
                  <a:schemeClr val="tx1">
                    <a:tint val="75000"/>
                  </a:schemeClr>
                </a:solidFill>
              </a:defRPr>
            </a:lvl3pPr>
            <a:lvl4pPr marL="6258885" indent="0" algn="ctr">
              <a:buNone/>
              <a:defRPr>
                <a:solidFill>
                  <a:schemeClr val="tx1">
                    <a:tint val="75000"/>
                  </a:schemeClr>
                </a:solidFill>
              </a:defRPr>
            </a:lvl4pPr>
            <a:lvl5pPr marL="8345180" indent="0" algn="ctr">
              <a:buNone/>
              <a:defRPr>
                <a:solidFill>
                  <a:schemeClr val="tx1">
                    <a:tint val="75000"/>
                  </a:schemeClr>
                </a:solidFill>
              </a:defRPr>
            </a:lvl5pPr>
            <a:lvl6pPr marL="10431475" indent="0" algn="ctr">
              <a:buNone/>
              <a:defRPr>
                <a:solidFill>
                  <a:schemeClr val="tx1">
                    <a:tint val="75000"/>
                  </a:schemeClr>
                </a:solidFill>
              </a:defRPr>
            </a:lvl6pPr>
            <a:lvl7pPr marL="12517770" indent="0" algn="ctr">
              <a:buNone/>
              <a:defRPr>
                <a:solidFill>
                  <a:schemeClr val="tx1">
                    <a:tint val="75000"/>
                  </a:schemeClr>
                </a:solidFill>
              </a:defRPr>
            </a:lvl7pPr>
            <a:lvl8pPr marL="14604065" indent="0" algn="ctr">
              <a:buNone/>
              <a:defRPr>
                <a:solidFill>
                  <a:schemeClr val="tx1">
                    <a:tint val="75000"/>
                  </a:schemeClr>
                </a:solidFill>
              </a:defRPr>
            </a:lvl8pPr>
            <a:lvl9pPr marL="1669036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E311CE83-13C3-4F46-955C-389304DF58C1}"/>
              </a:ext>
            </a:extLst>
          </p:cNvPr>
          <p:cNvSpPr>
            <a:spLocks noGrp="1"/>
          </p:cNvSpPr>
          <p:nvPr>
            <p:ph type="dt" sz="half" idx="10"/>
          </p:nvPr>
        </p:nvSpPr>
        <p:spPr/>
        <p:txBody>
          <a:bodyPr/>
          <a:lstStyle>
            <a:lvl1pPr>
              <a:defRPr/>
            </a:lvl1pPr>
          </a:lstStyle>
          <a:p>
            <a:fld id="{F1766FF8-C032-41F8-906B-A42458C8E059}" type="datetimeFigureOut">
              <a:rPr lang="en-US" altLang="pt-PT"/>
              <a:pPr/>
              <a:t>3/16/2021</a:t>
            </a:fld>
            <a:endParaRPr lang="en-US" altLang="pt-PT"/>
          </a:p>
        </p:txBody>
      </p:sp>
      <p:sp>
        <p:nvSpPr>
          <p:cNvPr id="6" name="Footer Placeholder 4">
            <a:extLst>
              <a:ext uri="{FF2B5EF4-FFF2-40B4-BE49-F238E27FC236}">
                <a16:creationId xmlns:a16="http://schemas.microsoft.com/office/drawing/2014/main" id="{89763CFD-7E42-4828-8F54-9C2F9818213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5861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6BAE9-A972-4C78-B902-39E2BBBFDB58}"/>
              </a:ext>
            </a:extLst>
          </p:cNvPr>
          <p:cNvSpPr>
            <a:spLocks noGrp="1"/>
          </p:cNvSpPr>
          <p:nvPr>
            <p:ph type="dt" sz="half" idx="10"/>
          </p:nvPr>
        </p:nvSpPr>
        <p:spPr/>
        <p:txBody>
          <a:bodyPr/>
          <a:lstStyle>
            <a:lvl1pPr>
              <a:defRPr/>
            </a:lvl1pPr>
          </a:lstStyle>
          <a:p>
            <a:fld id="{74809B2F-18C5-4FB1-9B3F-93CFDCF18A34}" type="datetimeFigureOut">
              <a:rPr lang="en-US" altLang="pt-PT"/>
              <a:pPr/>
              <a:t>3/16/2021</a:t>
            </a:fld>
            <a:endParaRPr lang="en-US" altLang="pt-PT"/>
          </a:p>
        </p:txBody>
      </p:sp>
      <p:sp>
        <p:nvSpPr>
          <p:cNvPr id="5" name="Footer Placeholder 4">
            <a:extLst>
              <a:ext uri="{FF2B5EF4-FFF2-40B4-BE49-F238E27FC236}">
                <a16:creationId xmlns:a16="http://schemas.microsoft.com/office/drawing/2014/main" id="{9B68103E-55A7-4A3E-89EA-B55386EC7BEA}"/>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97787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9963" y="1712931"/>
            <a:ext cx="6805851" cy="364961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2411" y="1712931"/>
            <a:ext cx="19913415" cy="364961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07270-FBFC-4113-95D7-3E0CD46BE976}"/>
              </a:ext>
            </a:extLst>
          </p:cNvPr>
          <p:cNvSpPr>
            <a:spLocks noGrp="1"/>
          </p:cNvSpPr>
          <p:nvPr>
            <p:ph type="dt" sz="half" idx="10"/>
          </p:nvPr>
        </p:nvSpPr>
        <p:spPr/>
        <p:txBody>
          <a:bodyPr/>
          <a:lstStyle>
            <a:lvl1pPr>
              <a:defRPr/>
            </a:lvl1pPr>
          </a:lstStyle>
          <a:p>
            <a:fld id="{5C92C8D2-435A-4785-9E2D-3ABEE16CE0DB}" type="datetimeFigureOut">
              <a:rPr lang="en-US" altLang="pt-PT"/>
              <a:pPr/>
              <a:t>3/16/2021</a:t>
            </a:fld>
            <a:endParaRPr lang="en-US" altLang="pt-PT"/>
          </a:p>
        </p:txBody>
      </p:sp>
      <p:sp>
        <p:nvSpPr>
          <p:cNvPr id="5" name="Footer Placeholder 4">
            <a:extLst>
              <a:ext uri="{FF2B5EF4-FFF2-40B4-BE49-F238E27FC236}">
                <a16:creationId xmlns:a16="http://schemas.microsoft.com/office/drawing/2014/main" id="{FC0E41DB-1320-4F49-9516-4871B9EDAA4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86655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A2BEB-CCB2-4363-96D3-DA78487221AA}"/>
              </a:ext>
            </a:extLst>
          </p:cNvPr>
          <p:cNvSpPr>
            <a:spLocks noGrp="1"/>
          </p:cNvSpPr>
          <p:nvPr>
            <p:ph type="dt" sz="half" idx="10"/>
          </p:nvPr>
        </p:nvSpPr>
        <p:spPr/>
        <p:txBody>
          <a:bodyPr/>
          <a:lstStyle>
            <a:lvl1pPr>
              <a:defRPr/>
            </a:lvl1pPr>
          </a:lstStyle>
          <a:p>
            <a:fld id="{649F164D-4927-4F62-8239-F514BA1D7081}" type="datetimeFigureOut">
              <a:rPr lang="en-US" altLang="pt-PT"/>
              <a:pPr/>
              <a:t>3/16/2021</a:t>
            </a:fld>
            <a:endParaRPr lang="en-US" altLang="pt-PT"/>
          </a:p>
        </p:txBody>
      </p:sp>
      <p:sp>
        <p:nvSpPr>
          <p:cNvPr id="5" name="Footer Placeholder 4">
            <a:extLst>
              <a:ext uri="{FF2B5EF4-FFF2-40B4-BE49-F238E27FC236}">
                <a16:creationId xmlns:a16="http://schemas.microsoft.com/office/drawing/2014/main" id="{F189ACC3-AF72-46EF-BD51-8773A33F2B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166677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401" y="27486002"/>
            <a:ext cx="25710991" cy="8495312"/>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389401" y="18129280"/>
            <a:ext cx="25710991" cy="9356722"/>
          </a:xfrm>
        </p:spPr>
        <p:txBody>
          <a:bodyPr anchor="b"/>
          <a:lstStyle>
            <a:lvl1pPr marL="0" indent="0">
              <a:buNone/>
              <a:defRPr sz="9100">
                <a:solidFill>
                  <a:schemeClr val="tx1">
                    <a:tint val="75000"/>
                  </a:schemeClr>
                </a:solidFill>
              </a:defRPr>
            </a:lvl1pPr>
            <a:lvl2pPr marL="2086295" indent="0">
              <a:buNone/>
              <a:defRPr sz="8200">
                <a:solidFill>
                  <a:schemeClr val="tx1">
                    <a:tint val="75000"/>
                  </a:schemeClr>
                </a:solidFill>
              </a:defRPr>
            </a:lvl2pPr>
            <a:lvl3pPr marL="4172590" indent="0">
              <a:buNone/>
              <a:defRPr sz="7300">
                <a:solidFill>
                  <a:schemeClr val="tx1">
                    <a:tint val="75000"/>
                  </a:schemeClr>
                </a:solidFill>
              </a:defRPr>
            </a:lvl3pPr>
            <a:lvl4pPr marL="6258885" indent="0">
              <a:buNone/>
              <a:defRPr sz="6400">
                <a:solidFill>
                  <a:schemeClr val="tx1">
                    <a:tint val="75000"/>
                  </a:schemeClr>
                </a:solidFill>
              </a:defRPr>
            </a:lvl4pPr>
            <a:lvl5pPr marL="8345180" indent="0">
              <a:buNone/>
              <a:defRPr sz="6400">
                <a:solidFill>
                  <a:schemeClr val="tx1">
                    <a:tint val="75000"/>
                  </a:schemeClr>
                </a:solidFill>
              </a:defRPr>
            </a:lvl5pPr>
            <a:lvl6pPr marL="10431475" indent="0">
              <a:buNone/>
              <a:defRPr sz="6400">
                <a:solidFill>
                  <a:schemeClr val="tx1">
                    <a:tint val="75000"/>
                  </a:schemeClr>
                </a:solidFill>
              </a:defRPr>
            </a:lvl6pPr>
            <a:lvl7pPr marL="12517770" indent="0">
              <a:buNone/>
              <a:defRPr sz="6400">
                <a:solidFill>
                  <a:schemeClr val="tx1">
                    <a:tint val="75000"/>
                  </a:schemeClr>
                </a:solidFill>
              </a:defRPr>
            </a:lvl7pPr>
            <a:lvl8pPr marL="14604065" indent="0">
              <a:buNone/>
              <a:defRPr sz="6400">
                <a:solidFill>
                  <a:schemeClr val="tx1">
                    <a:tint val="75000"/>
                  </a:schemeClr>
                </a:solidFill>
              </a:defRPr>
            </a:lvl8pPr>
            <a:lvl9pPr marL="16690360" indent="0">
              <a:buNone/>
              <a:defRPr sz="6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BE13D-1391-4F8E-A6FF-7F6F4A707894}"/>
              </a:ext>
            </a:extLst>
          </p:cNvPr>
          <p:cNvSpPr>
            <a:spLocks noGrp="1"/>
          </p:cNvSpPr>
          <p:nvPr>
            <p:ph type="dt" sz="half" idx="10"/>
          </p:nvPr>
        </p:nvSpPr>
        <p:spPr/>
        <p:txBody>
          <a:bodyPr/>
          <a:lstStyle>
            <a:lvl1pPr>
              <a:defRPr/>
            </a:lvl1pPr>
          </a:lstStyle>
          <a:p>
            <a:fld id="{C31F29FE-80B6-4F5C-A0F9-12DF5CCA7376}" type="datetimeFigureOut">
              <a:rPr lang="en-US" altLang="pt-PT"/>
              <a:pPr/>
              <a:t>3/16/2021</a:t>
            </a:fld>
            <a:endParaRPr lang="en-US" altLang="pt-PT"/>
          </a:p>
        </p:txBody>
      </p:sp>
      <p:sp>
        <p:nvSpPr>
          <p:cNvPr id="5" name="Footer Placeholder 4">
            <a:extLst>
              <a:ext uri="{FF2B5EF4-FFF2-40B4-BE49-F238E27FC236}">
                <a16:creationId xmlns:a16="http://schemas.microsoft.com/office/drawing/2014/main" id="{EC2E498E-9DE3-4CAE-A83A-5EAAEAFA33FC}"/>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15888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241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76181" y="9980510"/>
            <a:ext cx="13359633" cy="2822859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9BB9BAE-8E0D-4B67-B764-AB200E7E6D4A}"/>
              </a:ext>
            </a:extLst>
          </p:cNvPr>
          <p:cNvSpPr>
            <a:spLocks noGrp="1"/>
          </p:cNvSpPr>
          <p:nvPr>
            <p:ph type="dt" sz="half" idx="10"/>
          </p:nvPr>
        </p:nvSpPr>
        <p:spPr/>
        <p:txBody>
          <a:bodyPr/>
          <a:lstStyle>
            <a:lvl1pPr>
              <a:defRPr/>
            </a:lvl1pPr>
          </a:lstStyle>
          <a:p>
            <a:fld id="{A2E0ED29-75C5-4FE5-B75B-B22F7059D236}" type="datetimeFigureOut">
              <a:rPr lang="en-US" altLang="pt-PT"/>
              <a:pPr/>
              <a:t>3/16/2021</a:t>
            </a:fld>
            <a:endParaRPr lang="en-US" altLang="pt-PT"/>
          </a:p>
        </p:txBody>
      </p:sp>
      <p:sp>
        <p:nvSpPr>
          <p:cNvPr id="6" name="Footer Placeholder 4">
            <a:extLst>
              <a:ext uri="{FF2B5EF4-FFF2-40B4-BE49-F238E27FC236}">
                <a16:creationId xmlns:a16="http://schemas.microsoft.com/office/drawing/2014/main" id="{B70E1961-A7FF-4FBF-B9C0-3C22869F8FFD}"/>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46488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2411" y="9574557"/>
            <a:ext cx="1336488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4" name="Content Placeholder 3"/>
          <p:cNvSpPr>
            <a:spLocks noGrp="1"/>
          </p:cNvSpPr>
          <p:nvPr>
            <p:ph sz="half" idx="2"/>
          </p:nvPr>
        </p:nvSpPr>
        <p:spPr>
          <a:xfrm>
            <a:off x="1512411" y="13564776"/>
            <a:ext cx="1336488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5680" y="9574557"/>
            <a:ext cx="13370136" cy="3990219"/>
          </a:xfrm>
        </p:spPr>
        <p:txBody>
          <a:bodyPr anchor="b"/>
          <a:lstStyle>
            <a:lvl1pPr marL="0" indent="0">
              <a:buNone/>
              <a:defRPr sz="11000" b="1"/>
            </a:lvl1pPr>
            <a:lvl2pPr marL="2086295" indent="0">
              <a:buNone/>
              <a:defRPr sz="9100" b="1"/>
            </a:lvl2pPr>
            <a:lvl3pPr marL="4172590" indent="0">
              <a:buNone/>
              <a:defRPr sz="8200" b="1"/>
            </a:lvl3pPr>
            <a:lvl4pPr marL="6258885" indent="0">
              <a:buNone/>
              <a:defRPr sz="7300" b="1"/>
            </a:lvl4pPr>
            <a:lvl5pPr marL="8345180" indent="0">
              <a:buNone/>
              <a:defRPr sz="7300" b="1"/>
            </a:lvl5pPr>
            <a:lvl6pPr marL="10431475" indent="0">
              <a:buNone/>
              <a:defRPr sz="7300" b="1"/>
            </a:lvl6pPr>
            <a:lvl7pPr marL="12517770" indent="0">
              <a:buNone/>
              <a:defRPr sz="7300" b="1"/>
            </a:lvl7pPr>
            <a:lvl8pPr marL="14604065" indent="0">
              <a:buNone/>
              <a:defRPr sz="7300" b="1"/>
            </a:lvl8pPr>
            <a:lvl9pPr marL="16690360"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65680" y="13564776"/>
            <a:ext cx="13370136" cy="2464433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0C89004-32A0-43BD-949F-23164B52DD52}"/>
              </a:ext>
            </a:extLst>
          </p:cNvPr>
          <p:cNvSpPr>
            <a:spLocks noGrp="1"/>
          </p:cNvSpPr>
          <p:nvPr>
            <p:ph type="dt" sz="half" idx="10"/>
          </p:nvPr>
        </p:nvSpPr>
        <p:spPr/>
        <p:txBody>
          <a:bodyPr/>
          <a:lstStyle>
            <a:lvl1pPr>
              <a:defRPr/>
            </a:lvl1pPr>
          </a:lstStyle>
          <a:p>
            <a:fld id="{0C297BD1-05CE-447A-87B5-EF261799A897}" type="datetimeFigureOut">
              <a:rPr lang="en-US" altLang="pt-PT"/>
              <a:pPr/>
              <a:t>3/16/2021</a:t>
            </a:fld>
            <a:endParaRPr lang="en-US" altLang="pt-PT"/>
          </a:p>
        </p:txBody>
      </p:sp>
      <p:sp>
        <p:nvSpPr>
          <p:cNvPr id="8" name="Footer Placeholder 4">
            <a:extLst>
              <a:ext uri="{FF2B5EF4-FFF2-40B4-BE49-F238E27FC236}">
                <a16:creationId xmlns:a16="http://schemas.microsoft.com/office/drawing/2014/main" id="{C0FC9390-08B1-4C09-BD1F-A197B55ED814}"/>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146876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2664435-B17C-42B1-A393-A6E35A882D5A}"/>
              </a:ext>
            </a:extLst>
          </p:cNvPr>
          <p:cNvSpPr>
            <a:spLocks noGrp="1"/>
          </p:cNvSpPr>
          <p:nvPr>
            <p:ph type="dt" sz="half" idx="10"/>
          </p:nvPr>
        </p:nvSpPr>
        <p:spPr/>
        <p:txBody>
          <a:bodyPr/>
          <a:lstStyle>
            <a:lvl1pPr>
              <a:defRPr/>
            </a:lvl1pPr>
          </a:lstStyle>
          <a:p>
            <a:fld id="{ACBFE5F1-E63C-4CA7-8F4F-313E92EC84EB}" type="datetimeFigureOut">
              <a:rPr lang="en-US" altLang="pt-PT"/>
              <a:pPr/>
              <a:t>3/16/2021</a:t>
            </a:fld>
            <a:endParaRPr lang="en-US" altLang="pt-PT"/>
          </a:p>
        </p:txBody>
      </p:sp>
      <p:sp>
        <p:nvSpPr>
          <p:cNvPr id="4" name="Footer Placeholder 4">
            <a:extLst>
              <a:ext uri="{FF2B5EF4-FFF2-40B4-BE49-F238E27FC236}">
                <a16:creationId xmlns:a16="http://schemas.microsoft.com/office/drawing/2014/main" id="{DBCAF80B-4BA8-4CD1-96E1-91639F775000}"/>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231870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F172A94-0197-4877-B7FD-3E08B7842697}"/>
              </a:ext>
            </a:extLst>
          </p:cNvPr>
          <p:cNvSpPr>
            <a:spLocks noGrp="1"/>
          </p:cNvSpPr>
          <p:nvPr>
            <p:ph type="dt" sz="half" idx="10"/>
          </p:nvPr>
        </p:nvSpPr>
        <p:spPr/>
        <p:txBody>
          <a:bodyPr/>
          <a:lstStyle>
            <a:lvl1pPr>
              <a:defRPr/>
            </a:lvl1pPr>
          </a:lstStyle>
          <a:p>
            <a:fld id="{3CF1904C-C171-4B77-9F15-5ACF128AF6EF}" type="datetimeFigureOut">
              <a:rPr lang="en-US" altLang="pt-PT"/>
              <a:pPr/>
              <a:t>3/16/2021</a:t>
            </a:fld>
            <a:endParaRPr lang="en-US" altLang="pt-PT"/>
          </a:p>
        </p:txBody>
      </p:sp>
      <p:sp>
        <p:nvSpPr>
          <p:cNvPr id="3" name="Footer Placeholder 4">
            <a:extLst>
              <a:ext uri="{FF2B5EF4-FFF2-40B4-BE49-F238E27FC236}">
                <a16:creationId xmlns:a16="http://schemas.microsoft.com/office/drawing/2014/main" id="{00CFBADC-D5D9-4138-8F19-3E6CFB22D68F}"/>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346240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413" y="1703023"/>
            <a:ext cx="9951458" cy="7247749"/>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1826216" y="1703026"/>
            <a:ext cx="16909598" cy="3650608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2413" y="8950775"/>
            <a:ext cx="9951458" cy="2925833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09B16F23-6A42-47B6-A59D-D94E4A3D0008}"/>
              </a:ext>
            </a:extLst>
          </p:cNvPr>
          <p:cNvSpPr>
            <a:spLocks noGrp="1"/>
          </p:cNvSpPr>
          <p:nvPr>
            <p:ph type="dt" sz="half" idx="10"/>
          </p:nvPr>
        </p:nvSpPr>
        <p:spPr/>
        <p:txBody>
          <a:bodyPr/>
          <a:lstStyle>
            <a:lvl1pPr>
              <a:defRPr/>
            </a:lvl1pPr>
          </a:lstStyle>
          <a:p>
            <a:fld id="{9FFA854C-59E2-4C51-B74C-98EA94567552}" type="datetimeFigureOut">
              <a:rPr lang="en-US" altLang="pt-PT"/>
              <a:pPr/>
              <a:t>3/16/2021</a:t>
            </a:fld>
            <a:endParaRPr lang="en-US" altLang="pt-PT"/>
          </a:p>
        </p:txBody>
      </p:sp>
      <p:sp>
        <p:nvSpPr>
          <p:cNvPr id="6" name="Footer Placeholder 4">
            <a:extLst>
              <a:ext uri="{FF2B5EF4-FFF2-40B4-BE49-F238E27FC236}">
                <a16:creationId xmlns:a16="http://schemas.microsoft.com/office/drawing/2014/main" id="{A9E2B590-A731-491A-ABB3-C5C7EB235137}"/>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5476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864" y="29941520"/>
            <a:ext cx="18148935" cy="3534766"/>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5928864" y="3821900"/>
            <a:ext cx="18148935" cy="25664160"/>
          </a:xfrm>
        </p:spPr>
        <p:txBody>
          <a:bodyPr rtlCol="0">
            <a:normAutofit/>
          </a:bodyPr>
          <a:lstStyle>
            <a:lvl1pPr marL="0" indent="0">
              <a:buNone/>
              <a:defRPr sz="14600"/>
            </a:lvl1pPr>
            <a:lvl2pPr marL="2086295" indent="0">
              <a:buNone/>
              <a:defRPr sz="12800"/>
            </a:lvl2pPr>
            <a:lvl3pPr marL="4172590" indent="0">
              <a:buNone/>
              <a:defRPr sz="11000"/>
            </a:lvl3pPr>
            <a:lvl4pPr marL="6258885" indent="0">
              <a:buNone/>
              <a:defRPr sz="9100"/>
            </a:lvl4pPr>
            <a:lvl5pPr marL="8345180" indent="0">
              <a:buNone/>
              <a:defRPr sz="9100"/>
            </a:lvl5pPr>
            <a:lvl6pPr marL="10431475" indent="0">
              <a:buNone/>
              <a:defRPr sz="9100"/>
            </a:lvl6pPr>
            <a:lvl7pPr marL="12517770" indent="0">
              <a:buNone/>
              <a:defRPr sz="9100"/>
            </a:lvl7pPr>
            <a:lvl8pPr marL="14604065" indent="0">
              <a:buNone/>
              <a:defRPr sz="9100"/>
            </a:lvl8pPr>
            <a:lvl9pPr marL="16690360" indent="0">
              <a:buNone/>
              <a:defRPr sz="9100"/>
            </a:lvl9pPr>
          </a:lstStyle>
          <a:p>
            <a:pPr lvl="0"/>
            <a:r>
              <a:rPr lang="en-US" noProof="0"/>
              <a:t>Click icon to add picture</a:t>
            </a:r>
          </a:p>
        </p:txBody>
      </p:sp>
      <p:sp>
        <p:nvSpPr>
          <p:cNvPr id="4" name="Text Placeholder 3"/>
          <p:cNvSpPr>
            <a:spLocks noGrp="1"/>
          </p:cNvSpPr>
          <p:nvPr>
            <p:ph type="body" sz="half" idx="2"/>
          </p:nvPr>
        </p:nvSpPr>
        <p:spPr>
          <a:xfrm>
            <a:off x="5928864" y="33476286"/>
            <a:ext cx="18148935" cy="5019954"/>
          </a:xfrm>
        </p:spPr>
        <p:txBody>
          <a:bodyPr/>
          <a:lstStyle>
            <a:lvl1pPr marL="0" indent="0">
              <a:buNone/>
              <a:defRPr sz="6400"/>
            </a:lvl1pPr>
            <a:lvl2pPr marL="2086295" indent="0">
              <a:buNone/>
              <a:defRPr sz="5500"/>
            </a:lvl2pPr>
            <a:lvl3pPr marL="4172590" indent="0">
              <a:buNone/>
              <a:defRPr sz="4600"/>
            </a:lvl3pPr>
            <a:lvl4pPr marL="6258885" indent="0">
              <a:buNone/>
              <a:defRPr sz="4100"/>
            </a:lvl4pPr>
            <a:lvl5pPr marL="8345180" indent="0">
              <a:buNone/>
              <a:defRPr sz="4100"/>
            </a:lvl5pPr>
            <a:lvl6pPr marL="10431475" indent="0">
              <a:buNone/>
              <a:defRPr sz="4100"/>
            </a:lvl6pPr>
            <a:lvl7pPr marL="12517770" indent="0">
              <a:buNone/>
              <a:defRPr sz="4100"/>
            </a:lvl7pPr>
            <a:lvl8pPr marL="14604065" indent="0">
              <a:buNone/>
              <a:defRPr sz="4100"/>
            </a:lvl8pPr>
            <a:lvl9pPr marL="16690360" indent="0">
              <a:buNone/>
              <a:defRPr sz="4100"/>
            </a:lvl9pPr>
          </a:lstStyle>
          <a:p>
            <a:pPr lvl="0"/>
            <a:r>
              <a:rPr lang="en-US"/>
              <a:t>Click to edit Master text styles</a:t>
            </a:r>
          </a:p>
        </p:txBody>
      </p:sp>
      <p:sp>
        <p:nvSpPr>
          <p:cNvPr id="5" name="Date Placeholder 3">
            <a:extLst>
              <a:ext uri="{FF2B5EF4-FFF2-40B4-BE49-F238E27FC236}">
                <a16:creationId xmlns:a16="http://schemas.microsoft.com/office/drawing/2014/main" id="{6C3A426D-33E3-40E4-B7EE-BC35B63132C2}"/>
              </a:ext>
            </a:extLst>
          </p:cNvPr>
          <p:cNvSpPr>
            <a:spLocks noGrp="1"/>
          </p:cNvSpPr>
          <p:nvPr>
            <p:ph type="dt" sz="half" idx="10"/>
          </p:nvPr>
        </p:nvSpPr>
        <p:spPr/>
        <p:txBody>
          <a:bodyPr/>
          <a:lstStyle>
            <a:lvl1pPr>
              <a:defRPr/>
            </a:lvl1pPr>
          </a:lstStyle>
          <a:p>
            <a:fld id="{5AFA30A5-423D-4D5D-BA1C-D6ECFDF54643}" type="datetimeFigureOut">
              <a:rPr lang="en-US" altLang="pt-PT"/>
              <a:pPr/>
              <a:t>3/16/2021</a:t>
            </a:fld>
            <a:endParaRPr lang="en-US" altLang="pt-PT"/>
          </a:p>
        </p:txBody>
      </p:sp>
      <p:sp>
        <p:nvSpPr>
          <p:cNvPr id="6" name="Footer Placeholder 4">
            <a:extLst>
              <a:ext uri="{FF2B5EF4-FFF2-40B4-BE49-F238E27FC236}">
                <a16:creationId xmlns:a16="http://schemas.microsoft.com/office/drawing/2014/main" id="{F07E6682-0C05-4BF8-8D36-8648AF29B335}"/>
              </a:ext>
            </a:extLst>
          </p:cNvPr>
          <p:cNvSpPr>
            <a:spLocks noGrp="1"/>
          </p:cNvSpPr>
          <p:nvPr>
            <p:ph type="ftr" sz="quarter" idx="11"/>
          </p:nvPr>
        </p:nvSpPr>
        <p:spPr/>
        <p:txBody>
          <a:bodyPr/>
          <a:lstStyle>
            <a:lvl1pPr>
              <a:defRPr/>
            </a:lvl1pPr>
          </a:lstStyle>
          <a:p>
            <a:endParaRPr lang="pt-PT" altLang="pt-PT"/>
          </a:p>
        </p:txBody>
      </p:sp>
    </p:spTree>
    <p:extLst>
      <p:ext uri="{BB962C8B-B14F-4D97-AF65-F5344CB8AC3E}">
        <p14:creationId xmlns:p14="http://schemas.microsoft.com/office/powerpoint/2010/main" val="403044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CDD3"/>
        </a:solidFill>
        <a:effectLst/>
      </p:bgPr>
    </p:bg>
    <p:spTree>
      <p:nvGrpSpPr>
        <p:cNvPr id="1" name=""/>
        <p:cNvGrpSpPr/>
        <p:nvPr/>
      </p:nvGrpSpPr>
      <p:grpSpPr>
        <a:xfrm>
          <a:off x="0" y="0"/>
          <a:ext cx="0" cy="0"/>
          <a:chOff x="0" y="0"/>
          <a:chExt cx="0" cy="0"/>
        </a:xfrm>
      </p:grpSpPr>
      <p:pic>
        <p:nvPicPr>
          <p:cNvPr id="1026" name="Picture 6" descr="CamtasiaStudio_content.png">
            <a:extLst>
              <a:ext uri="{FF2B5EF4-FFF2-40B4-BE49-F238E27FC236}">
                <a16:creationId xmlns:a16="http://schemas.microsoft.com/office/drawing/2014/main" id="{52B7D02A-1043-4B17-B1D2-746CDB22D7B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30248225" cy="427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D21C31FF-8548-4A11-BC56-F6C17B97E772}"/>
              </a:ext>
            </a:extLst>
          </p:cNvPr>
          <p:cNvSpPr>
            <a:spLocks noGrp="1"/>
          </p:cNvSpPr>
          <p:nvPr>
            <p:ph type="title"/>
          </p:nvPr>
        </p:nvSpPr>
        <p:spPr bwMode="auto">
          <a:xfrm>
            <a:off x="1512888" y="1712913"/>
            <a:ext cx="27222450" cy="712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ctr" anchorCtr="0" compatLnSpc="1">
            <a:prstTxWarp prst="textNoShape">
              <a:avLst/>
            </a:prstTxWarp>
          </a:bodyPr>
          <a:lstStyle/>
          <a:p>
            <a:pPr lvl="0"/>
            <a:r>
              <a:rPr lang="en-US" altLang="fr-FR"/>
              <a:t>Click to edit Master title style</a:t>
            </a:r>
          </a:p>
        </p:txBody>
      </p:sp>
      <p:sp>
        <p:nvSpPr>
          <p:cNvPr id="1028" name="Text Placeholder 2">
            <a:extLst>
              <a:ext uri="{FF2B5EF4-FFF2-40B4-BE49-F238E27FC236}">
                <a16:creationId xmlns:a16="http://schemas.microsoft.com/office/drawing/2014/main" id="{E8CF21F0-62EA-4C0B-B4DA-EE7711EF7461}"/>
              </a:ext>
            </a:extLst>
          </p:cNvPr>
          <p:cNvSpPr>
            <a:spLocks noGrp="1"/>
          </p:cNvSpPr>
          <p:nvPr>
            <p:ph type="body" idx="1"/>
          </p:nvPr>
        </p:nvSpPr>
        <p:spPr bwMode="auto">
          <a:xfrm>
            <a:off x="1512888" y="9980613"/>
            <a:ext cx="27222450" cy="282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259" tIns="208630" rIns="417259" bIns="20863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4" name="Date Placeholder 3">
            <a:extLst>
              <a:ext uri="{FF2B5EF4-FFF2-40B4-BE49-F238E27FC236}">
                <a16:creationId xmlns:a16="http://schemas.microsoft.com/office/drawing/2014/main" id="{614B69E4-8C69-4F16-84CC-C26888E23095}"/>
              </a:ext>
            </a:extLst>
          </p:cNvPr>
          <p:cNvSpPr>
            <a:spLocks noGrp="1"/>
          </p:cNvSpPr>
          <p:nvPr>
            <p:ph type="dt" sz="half" idx="2"/>
          </p:nvPr>
        </p:nvSpPr>
        <p:spPr>
          <a:xfrm>
            <a:off x="1512888" y="38496875"/>
            <a:ext cx="7058025" cy="2276475"/>
          </a:xfrm>
          <a:prstGeom prst="rect">
            <a:avLst/>
          </a:prstGeom>
        </p:spPr>
        <p:txBody>
          <a:bodyPr vert="horz" wrap="square" lIns="417259" tIns="208630" rIns="417259" bIns="208630" numCol="1" anchor="ctr" anchorCtr="0" compatLnSpc="1">
            <a:prstTxWarp prst="textNoShape">
              <a:avLst/>
            </a:prstTxWarp>
          </a:bodyPr>
          <a:lstStyle>
            <a:lvl1pPr eaLnBrk="1" hangingPunct="1">
              <a:defRPr sz="4100">
                <a:solidFill>
                  <a:srgbClr val="777777"/>
                </a:solidFill>
              </a:defRPr>
            </a:lvl1pPr>
          </a:lstStyle>
          <a:p>
            <a:fld id="{2BCAFF04-518B-4DBF-A2B1-210CF19865CD}" type="datetimeFigureOut">
              <a:rPr lang="en-US" altLang="pt-PT"/>
              <a:pPr/>
              <a:t>3/16/2021</a:t>
            </a:fld>
            <a:endParaRPr lang="en-US" altLang="pt-PT"/>
          </a:p>
        </p:txBody>
      </p:sp>
      <p:sp>
        <p:nvSpPr>
          <p:cNvPr id="5" name="Footer Placeholder 4">
            <a:extLst>
              <a:ext uri="{FF2B5EF4-FFF2-40B4-BE49-F238E27FC236}">
                <a16:creationId xmlns:a16="http://schemas.microsoft.com/office/drawing/2014/main" id="{624243CE-908E-40BB-B780-383541949F75}"/>
              </a:ext>
            </a:extLst>
          </p:cNvPr>
          <p:cNvSpPr>
            <a:spLocks noGrp="1"/>
          </p:cNvSpPr>
          <p:nvPr>
            <p:ph type="ftr" sz="quarter" idx="3"/>
          </p:nvPr>
        </p:nvSpPr>
        <p:spPr>
          <a:xfrm>
            <a:off x="10334625" y="38496875"/>
            <a:ext cx="9578975" cy="2276475"/>
          </a:xfrm>
          <a:prstGeom prst="rect">
            <a:avLst/>
          </a:prstGeom>
        </p:spPr>
        <p:txBody>
          <a:bodyPr vert="horz" wrap="square" lIns="417259" tIns="208630" rIns="417259" bIns="208630" numCol="1" anchor="ctr" anchorCtr="0" compatLnSpc="1">
            <a:prstTxWarp prst="textNoShape">
              <a:avLst/>
            </a:prstTxWarp>
          </a:bodyPr>
          <a:lstStyle>
            <a:lvl1pPr algn="ctr" eaLnBrk="1" hangingPunct="1">
              <a:defRPr sz="4100">
                <a:solidFill>
                  <a:srgbClr val="777777"/>
                </a:solidFill>
              </a:defRPr>
            </a:lvl1pPr>
          </a:lstStyle>
          <a:p>
            <a:endParaRPr lang="pt-PT" altLang="pt-PT"/>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rtl="0" eaLnBrk="0" fontAlgn="base" hangingPunct="0">
        <a:spcBef>
          <a:spcPct val="0"/>
        </a:spcBef>
        <a:spcAft>
          <a:spcPct val="0"/>
        </a:spcAft>
        <a:defRPr sz="20100" kern="1200">
          <a:solidFill>
            <a:srgbClr val="C3CE81"/>
          </a:solidFill>
          <a:latin typeface="Arial" pitchFamily="34" charset="0"/>
          <a:ea typeface="Arial" charset="0"/>
          <a:cs typeface="Arial" pitchFamily="34" charset="0"/>
        </a:defRPr>
      </a:lvl1pPr>
      <a:lvl2pPr algn="ctr" rtl="0" eaLnBrk="0" fontAlgn="base" hangingPunct="0">
        <a:spcBef>
          <a:spcPct val="0"/>
        </a:spcBef>
        <a:spcAft>
          <a:spcPct val="0"/>
        </a:spcAft>
        <a:defRPr sz="20100">
          <a:solidFill>
            <a:srgbClr val="C3CE81"/>
          </a:solidFill>
          <a:latin typeface="Arial" charset="0"/>
          <a:ea typeface="Arial" charset="0"/>
          <a:cs typeface="Arial" charset="0"/>
        </a:defRPr>
      </a:lvl2pPr>
      <a:lvl3pPr algn="ctr" rtl="0" eaLnBrk="0" fontAlgn="base" hangingPunct="0">
        <a:spcBef>
          <a:spcPct val="0"/>
        </a:spcBef>
        <a:spcAft>
          <a:spcPct val="0"/>
        </a:spcAft>
        <a:defRPr sz="20100">
          <a:solidFill>
            <a:srgbClr val="C3CE81"/>
          </a:solidFill>
          <a:latin typeface="Arial" charset="0"/>
          <a:ea typeface="Arial" charset="0"/>
          <a:cs typeface="Arial" charset="0"/>
        </a:defRPr>
      </a:lvl3pPr>
      <a:lvl4pPr algn="ctr" rtl="0" eaLnBrk="0" fontAlgn="base" hangingPunct="0">
        <a:spcBef>
          <a:spcPct val="0"/>
        </a:spcBef>
        <a:spcAft>
          <a:spcPct val="0"/>
        </a:spcAft>
        <a:defRPr sz="20100">
          <a:solidFill>
            <a:srgbClr val="C3CE81"/>
          </a:solidFill>
          <a:latin typeface="Arial" charset="0"/>
          <a:ea typeface="Arial" charset="0"/>
          <a:cs typeface="Arial" charset="0"/>
        </a:defRPr>
      </a:lvl4pPr>
      <a:lvl5pPr algn="ctr" rtl="0" eaLnBrk="0" fontAlgn="base" hangingPunct="0">
        <a:spcBef>
          <a:spcPct val="0"/>
        </a:spcBef>
        <a:spcAft>
          <a:spcPct val="0"/>
        </a:spcAft>
        <a:defRPr sz="20100">
          <a:solidFill>
            <a:srgbClr val="C3CE81"/>
          </a:solidFill>
          <a:latin typeface="Arial" charset="0"/>
          <a:ea typeface="Arial" charset="0"/>
          <a:cs typeface="Arial" charset="0"/>
        </a:defRPr>
      </a:lvl5pPr>
      <a:lvl6pPr marL="2086295" algn="ctr" rtl="0" fontAlgn="base">
        <a:spcBef>
          <a:spcPct val="0"/>
        </a:spcBef>
        <a:spcAft>
          <a:spcPct val="0"/>
        </a:spcAft>
        <a:defRPr sz="20100">
          <a:solidFill>
            <a:srgbClr val="C3CE81"/>
          </a:solidFill>
          <a:latin typeface="Arial" charset="0"/>
          <a:cs typeface="Arial" charset="0"/>
        </a:defRPr>
      </a:lvl6pPr>
      <a:lvl7pPr marL="4172590" algn="ctr" rtl="0" fontAlgn="base">
        <a:spcBef>
          <a:spcPct val="0"/>
        </a:spcBef>
        <a:spcAft>
          <a:spcPct val="0"/>
        </a:spcAft>
        <a:defRPr sz="20100">
          <a:solidFill>
            <a:srgbClr val="C3CE81"/>
          </a:solidFill>
          <a:latin typeface="Arial" charset="0"/>
          <a:cs typeface="Arial" charset="0"/>
        </a:defRPr>
      </a:lvl7pPr>
      <a:lvl8pPr marL="6258885" algn="ctr" rtl="0" fontAlgn="base">
        <a:spcBef>
          <a:spcPct val="0"/>
        </a:spcBef>
        <a:spcAft>
          <a:spcPct val="0"/>
        </a:spcAft>
        <a:defRPr sz="20100">
          <a:solidFill>
            <a:srgbClr val="C3CE81"/>
          </a:solidFill>
          <a:latin typeface="Arial" charset="0"/>
          <a:cs typeface="Arial" charset="0"/>
        </a:defRPr>
      </a:lvl8pPr>
      <a:lvl9pPr marL="8345180" algn="ctr" rtl="0" fontAlgn="base">
        <a:spcBef>
          <a:spcPct val="0"/>
        </a:spcBef>
        <a:spcAft>
          <a:spcPct val="0"/>
        </a:spcAft>
        <a:defRPr sz="20100">
          <a:solidFill>
            <a:srgbClr val="C3CE81"/>
          </a:solidFill>
          <a:latin typeface="Arial" charset="0"/>
          <a:cs typeface="Arial" charset="0"/>
        </a:defRPr>
      </a:lvl9pPr>
    </p:titleStyle>
    <p:bodyStyle>
      <a:lvl1pPr marL="1563688" indent="-1563688" algn="l" rtl="0" eaLnBrk="0" fontAlgn="base" hangingPunct="0">
        <a:spcBef>
          <a:spcPct val="20000"/>
        </a:spcBef>
        <a:spcAft>
          <a:spcPct val="0"/>
        </a:spcAft>
        <a:buFont typeface="Arial" panose="020B0604020202020204" pitchFamily="34" charset="0"/>
        <a:buChar char="•"/>
        <a:defRPr sz="14600" kern="1200">
          <a:solidFill>
            <a:srgbClr val="929395"/>
          </a:solidFill>
          <a:latin typeface="Arial" pitchFamily="34" charset="0"/>
          <a:ea typeface="Arial" charset="0"/>
          <a:cs typeface="Arial" pitchFamily="34" charset="0"/>
        </a:defRPr>
      </a:lvl1pPr>
      <a:lvl2pPr marL="3389313" indent="-1303338" algn="l" rtl="0" eaLnBrk="0" fontAlgn="base" hangingPunct="0">
        <a:spcBef>
          <a:spcPct val="20000"/>
        </a:spcBef>
        <a:spcAft>
          <a:spcPct val="0"/>
        </a:spcAft>
        <a:buFont typeface="Arial" panose="020B0604020202020204" pitchFamily="34" charset="0"/>
        <a:buChar char="–"/>
        <a:defRPr sz="12800" kern="1200">
          <a:solidFill>
            <a:srgbClr val="929395"/>
          </a:solidFill>
          <a:latin typeface="Arial" pitchFamily="34" charset="0"/>
          <a:ea typeface="Arial" charset="0"/>
          <a:cs typeface="Arial" pitchFamily="34" charset="0"/>
        </a:defRPr>
      </a:lvl2pPr>
      <a:lvl3pPr marL="5214938" indent="-1042988" algn="l" rtl="0" eaLnBrk="0" fontAlgn="base" hangingPunct="0">
        <a:spcBef>
          <a:spcPct val="20000"/>
        </a:spcBef>
        <a:spcAft>
          <a:spcPct val="0"/>
        </a:spcAft>
        <a:buFont typeface="Arial" panose="020B0604020202020204" pitchFamily="34" charset="0"/>
        <a:buChar char="•"/>
        <a:defRPr sz="11000" kern="1200">
          <a:solidFill>
            <a:srgbClr val="929395"/>
          </a:solidFill>
          <a:latin typeface="Arial" pitchFamily="34" charset="0"/>
          <a:ea typeface="Arial" charset="0"/>
          <a:cs typeface="Arial" pitchFamily="34" charset="0"/>
        </a:defRPr>
      </a:lvl3pPr>
      <a:lvl4pPr marL="7300913"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4pPr>
      <a:lvl5pPr marL="9386888" indent="-1042988" algn="l" rtl="0" eaLnBrk="0" fontAlgn="base" hangingPunct="0">
        <a:spcBef>
          <a:spcPct val="20000"/>
        </a:spcBef>
        <a:spcAft>
          <a:spcPct val="0"/>
        </a:spcAft>
        <a:buFont typeface="Arial" panose="020B0604020202020204" pitchFamily="34" charset="0"/>
        <a:buChar char="»"/>
        <a:defRPr sz="9100" kern="1200">
          <a:solidFill>
            <a:srgbClr val="929395"/>
          </a:solidFill>
          <a:latin typeface="Arial" pitchFamily="34" charset="0"/>
          <a:ea typeface="Arial" charset="0"/>
          <a:cs typeface="Arial" pitchFamily="34" charset="0"/>
        </a:defRPr>
      </a:lvl5pPr>
      <a:lvl6pPr marL="1147462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091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47213"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33508" indent="-1043148" algn="l" defTabSz="4172590"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2590" rtl="0" eaLnBrk="1" latinLnBrk="0" hangingPunct="1">
        <a:defRPr sz="8200" kern="1200">
          <a:solidFill>
            <a:schemeClr val="tx1"/>
          </a:solidFill>
          <a:latin typeface="+mn-lt"/>
          <a:ea typeface="+mn-ea"/>
          <a:cs typeface="+mn-cs"/>
        </a:defRPr>
      </a:lvl1pPr>
      <a:lvl2pPr marL="2086295" algn="l" defTabSz="4172590" rtl="0" eaLnBrk="1" latinLnBrk="0" hangingPunct="1">
        <a:defRPr sz="8200" kern="1200">
          <a:solidFill>
            <a:schemeClr val="tx1"/>
          </a:solidFill>
          <a:latin typeface="+mn-lt"/>
          <a:ea typeface="+mn-ea"/>
          <a:cs typeface="+mn-cs"/>
        </a:defRPr>
      </a:lvl2pPr>
      <a:lvl3pPr marL="4172590" algn="l" defTabSz="4172590" rtl="0" eaLnBrk="1" latinLnBrk="0" hangingPunct="1">
        <a:defRPr sz="8200" kern="1200">
          <a:solidFill>
            <a:schemeClr val="tx1"/>
          </a:solidFill>
          <a:latin typeface="+mn-lt"/>
          <a:ea typeface="+mn-ea"/>
          <a:cs typeface="+mn-cs"/>
        </a:defRPr>
      </a:lvl3pPr>
      <a:lvl4pPr marL="6258885" algn="l" defTabSz="4172590" rtl="0" eaLnBrk="1" latinLnBrk="0" hangingPunct="1">
        <a:defRPr sz="8200" kern="1200">
          <a:solidFill>
            <a:schemeClr val="tx1"/>
          </a:solidFill>
          <a:latin typeface="+mn-lt"/>
          <a:ea typeface="+mn-ea"/>
          <a:cs typeface="+mn-cs"/>
        </a:defRPr>
      </a:lvl4pPr>
      <a:lvl5pPr marL="8345180" algn="l" defTabSz="4172590" rtl="0" eaLnBrk="1" latinLnBrk="0" hangingPunct="1">
        <a:defRPr sz="8200" kern="1200">
          <a:solidFill>
            <a:schemeClr val="tx1"/>
          </a:solidFill>
          <a:latin typeface="+mn-lt"/>
          <a:ea typeface="+mn-ea"/>
          <a:cs typeface="+mn-cs"/>
        </a:defRPr>
      </a:lvl5pPr>
      <a:lvl6pPr marL="10431475" algn="l" defTabSz="4172590" rtl="0" eaLnBrk="1" latinLnBrk="0" hangingPunct="1">
        <a:defRPr sz="8200" kern="1200">
          <a:solidFill>
            <a:schemeClr val="tx1"/>
          </a:solidFill>
          <a:latin typeface="+mn-lt"/>
          <a:ea typeface="+mn-ea"/>
          <a:cs typeface="+mn-cs"/>
        </a:defRPr>
      </a:lvl6pPr>
      <a:lvl7pPr marL="12517770" algn="l" defTabSz="4172590" rtl="0" eaLnBrk="1" latinLnBrk="0" hangingPunct="1">
        <a:defRPr sz="8200" kern="1200">
          <a:solidFill>
            <a:schemeClr val="tx1"/>
          </a:solidFill>
          <a:latin typeface="+mn-lt"/>
          <a:ea typeface="+mn-ea"/>
          <a:cs typeface="+mn-cs"/>
        </a:defRPr>
      </a:lvl7pPr>
      <a:lvl8pPr marL="14604065" algn="l" defTabSz="4172590" rtl="0" eaLnBrk="1" latinLnBrk="0" hangingPunct="1">
        <a:defRPr sz="8200" kern="1200">
          <a:solidFill>
            <a:schemeClr val="tx1"/>
          </a:solidFill>
          <a:latin typeface="+mn-lt"/>
          <a:ea typeface="+mn-ea"/>
          <a:cs typeface="+mn-cs"/>
        </a:defRPr>
      </a:lvl8pPr>
      <a:lvl9pPr marL="16690360" algn="l" defTabSz="4172590"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DFE0D0"/>
        </a:soli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ED99810-D289-494C-B403-53461003F98B}"/>
              </a:ext>
            </a:extLst>
          </p:cNvPr>
          <p:cNvSpPr/>
          <p:nvPr/>
        </p:nvSpPr>
        <p:spPr>
          <a:xfrm>
            <a:off x="11946194" y="6650037"/>
            <a:ext cx="17884517" cy="11176794"/>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pt-PT" altLang="pt-PT" b="1">
              <a:solidFill>
                <a:srgbClr val="FFFFFF"/>
              </a:solidFill>
              <a:cs typeface="Arial" panose="020B0604020202020204" pitchFamily="34" charset="0"/>
            </a:endParaRPr>
          </a:p>
        </p:txBody>
      </p:sp>
      <p:sp>
        <p:nvSpPr>
          <p:cNvPr id="11" name="Rectangle 10">
            <a:extLst>
              <a:ext uri="{FF2B5EF4-FFF2-40B4-BE49-F238E27FC236}">
                <a16:creationId xmlns:a16="http://schemas.microsoft.com/office/drawing/2014/main" id="{187A5B68-06EB-45E4-832E-45BD8DBF5747}"/>
              </a:ext>
            </a:extLst>
          </p:cNvPr>
          <p:cNvSpPr/>
          <p:nvPr/>
        </p:nvSpPr>
        <p:spPr bwMode="auto">
          <a:xfrm>
            <a:off x="341313" y="92075"/>
            <a:ext cx="29262387" cy="2514600"/>
          </a:xfrm>
          <a:prstGeom prst="rect">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 name="Rectangle 15">
            <a:extLst>
              <a:ext uri="{FF2B5EF4-FFF2-40B4-BE49-F238E27FC236}">
                <a16:creationId xmlns:a16="http://schemas.microsoft.com/office/drawing/2014/main" id="{E555E861-373F-4E86-B76F-8B3D024A6CC8}"/>
              </a:ext>
            </a:extLst>
          </p:cNvPr>
          <p:cNvSpPr/>
          <p:nvPr/>
        </p:nvSpPr>
        <p:spPr>
          <a:xfrm>
            <a:off x="10906125" y="2808288"/>
            <a:ext cx="18697575" cy="2981325"/>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pt-PT" sz="2400" dirty="0"/>
              <a:t>.</a:t>
            </a:r>
          </a:p>
        </p:txBody>
      </p:sp>
      <p:sp>
        <p:nvSpPr>
          <p:cNvPr id="14341" name="ZoneTexte 18">
            <a:extLst>
              <a:ext uri="{FF2B5EF4-FFF2-40B4-BE49-F238E27FC236}">
                <a16:creationId xmlns:a16="http://schemas.microsoft.com/office/drawing/2014/main" id="{C551EC5F-925B-4A5E-998C-E3BE0F30BA0D}"/>
              </a:ext>
            </a:extLst>
          </p:cNvPr>
          <p:cNvSpPr txBox="1">
            <a:spLocks noChangeArrowheads="1"/>
          </p:cNvSpPr>
          <p:nvPr/>
        </p:nvSpPr>
        <p:spPr bwMode="auto">
          <a:xfrm>
            <a:off x="1217613" y="838200"/>
            <a:ext cx="25374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6600">
                <a:solidFill>
                  <a:srgbClr val="495B64"/>
                </a:solidFill>
                <a:latin typeface="Futura-CondensedLight" pitchFamily="34" charset="0"/>
              </a:rPr>
              <a:t>MOVING WITH COVID19</a:t>
            </a:r>
          </a:p>
        </p:txBody>
      </p:sp>
      <p:grpSp>
        <p:nvGrpSpPr>
          <p:cNvPr id="14342" name="Groupe 37">
            <a:extLst>
              <a:ext uri="{FF2B5EF4-FFF2-40B4-BE49-F238E27FC236}">
                <a16:creationId xmlns:a16="http://schemas.microsoft.com/office/drawing/2014/main" id="{CBFFD591-CD9F-462A-A5DE-2551E6529BCF}"/>
              </a:ext>
            </a:extLst>
          </p:cNvPr>
          <p:cNvGrpSpPr>
            <a:grpSpLocks/>
          </p:cNvGrpSpPr>
          <p:nvPr/>
        </p:nvGrpSpPr>
        <p:grpSpPr bwMode="auto">
          <a:xfrm>
            <a:off x="341313" y="2733675"/>
            <a:ext cx="10415587" cy="3006725"/>
            <a:chOff x="341312" y="3063307"/>
            <a:chExt cx="19583400" cy="3007013"/>
          </a:xfrm>
        </p:grpSpPr>
        <p:sp>
          <p:nvSpPr>
            <p:cNvPr id="15" name="Rectangle 14">
              <a:extLst>
                <a:ext uri="{FF2B5EF4-FFF2-40B4-BE49-F238E27FC236}">
                  <a16:creationId xmlns:a16="http://schemas.microsoft.com/office/drawing/2014/main" id="{FCC66F65-7EB5-4D53-802A-CA7B2249E67A}"/>
                </a:ext>
              </a:extLst>
            </p:cNvPr>
            <p:cNvSpPr/>
            <p:nvPr/>
          </p:nvSpPr>
          <p:spPr>
            <a:xfrm>
              <a:off x="341312" y="3134752"/>
              <a:ext cx="19583400" cy="2935568"/>
            </a:xfrm>
            <a:prstGeom prst="rect">
              <a:avLst/>
            </a:prstGeom>
            <a:solidFill>
              <a:srgbClr val="4E47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395" name="ZoneTexte 36">
              <a:extLst>
                <a:ext uri="{FF2B5EF4-FFF2-40B4-BE49-F238E27FC236}">
                  <a16:creationId xmlns:a16="http://schemas.microsoft.com/office/drawing/2014/main" id="{4A395B7D-63B1-410A-9147-D458349D8792}"/>
                </a:ext>
              </a:extLst>
            </p:cNvPr>
            <p:cNvSpPr txBox="1">
              <a:spLocks noChangeArrowheads="1"/>
            </p:cNvSpPr>
            <p:nvPr/>
          </p:nvSpPr>
          <p:spPr bwMode="auto">
            <a:xfrm>
              <a:off x="1042744" y="3063307"/>
              <a:ext cx="18210385" cy="258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FAECD1"/>
                  </a:solidFill>
                  <a:latin typeface="Gill Sans MT" panose="020B0502020104020203" pitchFamily="34" charset="0"/>
                </a:rPr>
                <a:t>What is Covid19?</a:t>
              </a:r>
            </a:p>
            <a:p>
              <a:pPr eaLnBrk="1" hangingPunct="1">
                <a:spcBef>
                  <a:spcPct val="0"/>
                </a:spcBef>
                <a:buFontTx/>
                <a:buNone/>
              </a:pPr>
              <a:r>
                <a:rPr lang="fr-FR" altLang="pt-PT" sz="3600">
                  <a:solidFill>
                    <a:schemeClr val="bg1"/>
                  </a:solidFill>
                  <a:latin typeface="Calibri" panose="020F0502020204030204" pitchFamily="34" charset="0"/>
                </a:rPr>
                <a:t>« Coronavirus disease (COVID-19) is an infectious disease caused by a newly discovered coronavirus</a:t>
              </a:r>
              <a:r>
                <a:rPr lang="fr-FR" altLang="pt-PT" sz="3600">
                  <a:solidFill>
                    <a:schemeClr val="bg1"/>
                  </a:solidFill>
                </a:rPr>
                <a:t>.  » - World Health Organization</a:t>
              </a:r>
              <a:endParaRPr lang="fr-FR" altLang="fr-FR" sz="3600">
                <a:solidFill>
                  <a:schemeClr val="bg1"/>
                </a:solidFill>
                <a:latin typeface="Gill Sans MT" panose="020B0502020104020203" pitchFamily="34" charset="0"/>
              </a:endParaRPr>
            </a:p>
          </p:txBody>
        </p:sp>
      </p:grpSp>
      <p:sp>
        <p:nvSpPr>
          <p:cNvPr id="113" name="Rectangle 112">
            <a:extLst>
              <a:ext uri="{FF2B5EF4-FFF2-40B4-BE49-F238E27FC236}">
                <a16:creationId xmlns:a16="http://schemas.microsoft.com/office/drawing/2014/main" id="{EC574CD0-85D1-46C9-A6CC-C0659882712D}"/>
              </a:ext>
            </a:extLst>
          </p:cNvPr>
          <p:cNvSpPr/>
          <p:nvPr/>
        </p:nvSpPr>
        <p:spPr>
          <a:xfrm>
            <a:off x="359909" y="6650037"/>
            <a:ext cx="11328854" cy="11079163"/>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17" name="Rectangle 116">
            <a:extLst>
              <a:ext uri="{FF2B5EF4-FFF2-40B4-BE49-F238E27FC236}">
                <a16:creationId xmlns:a16="http://schemas.microsoft.com/office/drawing/2014/main" id="{BB0A08E6-84BA-4DDB-95A4-C6423F37871F}"/>
              </a:ext>
            </a:extLst>
          </p:cNvPr>
          <p:cNvSpPr/>
          <p:nvPr/>
        </p:nvSpPr>
        <p:spPr>
          <a:xfrm>
            <a:off x="11916115" y="6375399"/>
            <a:ext cx="17914596" cy="1752600"/>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18" name="Rectangle 117">
            <a:extLst>
              <a:ext uri="{FF2B5EF4-FFF2-40B4-BE49-F238E27FC236}">
                <a16:creationId xmlns:a16="http://schemas.microsoft.com/office/drawing/2014/main" id="{2D50539A-E92C-450D-A0D6-ED353F6DBF7B}"/>
              </a:ext>
            </a:extLst>
          </p:cNvPr>
          <p:cNvSpPr/>
          <p:nvPr/>
        </p:nvSpPr>
        <p:spPr>
          <a:xfrm>
            <a:off x="341313" y="17729200"/>
            <a:ext cx="11353800" cy="10972800"/>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19" name="Rectangle 118">
            <a:extLst>
              <a:ext uri="{FF2B5EF4-FFF2-40B4-BE49-F238E27FC236}">
                <a16:creationId xmlns:a16="http://schemas.microsoft.com/office/drawing/2014/main" id="{C4832745-559D-4586-8F3C-811B77097CE5}"/>
              </a:ext>
            </a:extLst>
          </p:cNvPr>
          <p:cNvSpPr/>
          <p:nvPr/>
        </p:nvSpPr>
        <p:spPr>
          <a:xfrm>
            <a:off x="341313" y="17729200"/>
            <a:ext cx="11353800" cy="1752600"/>
          </a:xfrm>
          <a:prstGeom prst="rect">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2" name="Rectangle 121">
            <a:extLst>
              <a:ext uri="{FF2B5EF4-FFF2-40B4-BE49-F238E27FC236}">
                <a16:creationId xmlns:a16="http://schemas.microsoft.com/office/drawing/2014/main" id="{C560B940-66F2-4A0E-A627-1F29ADDE2A93}"/>
              </a:ext>
            </a:extLst>
          </p:cNvPr>
          <p:cNvSpPr/>
          <p:nvPr/>
        </p:nvSpPr>
        <p:spPr>
          <a:xfrm>
            <a:off x="341313" y="29083000"/>
            <a:ext cx="11353800" cy="11304588"/>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4" name="Rectangle 123">
            <a:extLst>
              <a:ext uri="{FF2B5EF4-FFF2-40B4-BE49-F238E27FC236}">
                <a16:creationId xmlns:a16="http://schemas.microsoft.com/office/drawing/2014/main" id="{877045EF-7550-46DC-9FCF-2C3639ED8F9B}"/>
              </a:ext>
            </a:extLst>
          </p:cNvPr>
          <p:cNvSpPr/>
          <p:nvPr/>
        </p:nvSpPr>
        <p:spPr>
          <a:xfrm>
            <a:off x="341313" y="29083000"/>
            <a:ext cx="11353800" cy="1752600"/>
          </a:xfrm>
          <a:prstGeom prst="rect">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5" name="Rectangle 124">
            <a:extLst>
              <a:ext uri="{FF2B5EF4-FFF2-40B4-BE49-F238E27FC236}">
                <a16:creationId xmlns:a16="http://schemas.microsoft.com/office/drawing/2014/main" id="{8DEE279C-0B12-4328-BAA3-CA19A1923570}"/>
              </a:ext>
            </a:extLst>
          </p:cNvPr>
          <p:cNvSpPr/>
          <p:nvPr/>
        </p:nvSpPr>
        <p:spPr>
          <a:xfrm>
            <a:off x="11999913" y="17881600"/>
            <a:ext cx="17830800" cy="22536150"/>
          </a:xfrm>
          <a:prstGeom prst="rect">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26" name="Rectangle 125">
            <a:extLst>
              <a:ext uri="{FF2B5EF4-FFF2-40B4-BE49-F238E27FC236}">
                <a16:creationId xmlns:a16="http://schemas.microsoft.com/office/drawing/2014/main" id="{47676143-DFB7-486D-ABF5-94D241E8CD20}"/>
              </a:ext>
            </a:extLst>
          </p:cNvPr>
          <p:cNvSpPr/>
          <p:nvPr/>
        </p:nvSpPr>
        <p:spPr>
          <a:xfrm>
            <a:off x="11999913" y="17729200"/>
            <a:ext cx="17830800" cy="1752600"/>
          </a:xfrm>
          <a:prstGeom prst="rect">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1" name="Rectangle 130">
            <a:extLst>
              <a:ext uri="{FF2B5EF4-FFF2-40B4-BE49-F238E27FC236}">
                <a16:creationId xmlns:a16="http://schemas.microsoft.com/office/drawing/2014/main" id="{23630DA2-CF4A-46E5-A7B7-6370D46A7F1C}"/>
              </a:ext>
            </a:extLst>
          </p:cNvPr>
          <p:cNvSpPr/>
          <p:nvPr/>
        </p:nvSpPr>
        <p:spPr>
          <a:xfrm>
            <a:off x="341313" y="40692388"/>
            <a:ext cx="21107400" cy="187801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352" name="ZoneTexte 142">
            <a:extLst>
              <a:ext uri="{FF2B5EF4-FFF2-40B4-BE49-F238E27FC236}">
                <a16:creationId xmlns:a16="http://schemas.microsoft.com/office/drawing/2014/main" id="{C6FED873-4CDB-4A02-9424-EB51473D1DAE}"/>
              </a:ext>
            </a:extLst>
          </p:cNvPr>
          <p:cNvSpPr txBox="1">
            <a:spLocks noChangeArrowheads="1"/>
          </p:cNvSpPr>
          <p:nvPr/>
        </p:nvSpPr>
        <p:spPr bwMode="auto">
          <a:xfrm>
            <a:off x="5370513" y="40817800"/>
            <a:ext cx="5638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a:solidFill>
                  <a:srgbClr val="495B64"/>
                </a:solidFill>
              </a:rPr>
              <a:t>Bibliographie / sources</a:t>
            </a:r>
          </a:p>
          <a:p>
            <a:pPr algn="just" eaLnBrk="1" hangingPunct="1">
              <a:spcBef>
                <a:spcPct val="0"/>
              </a:spcBef>
              <a:buFontTx/>
              <a:buNone/>
            </a:pPr>
            <a:r>
              <a:rPr lang="en-US" altLang="fr-FR" sz="2200">
                <a:solidFill>
                  <a:srgbClr val="495B64"/>
                </a:solidFill>
              </a:rPr>
              <a:t> xxxxxx-xxxxxxx-xxxxxx-xxxxxxx</a:t>
            </a:r>
          </a:p>
          <a:p>
            <a:pPr algn="just" eaLnBrk="1" hangingPunct="1">
              <a:spcBef>
                <a:spcPct val="0"/>
              </a:spcBef>
              <a:buFontTx/>
              <a:buNone/>
            </a:pPr>
            <a:r>
              <a:rPr lang="en-US" altLang="fr-FR" sz="2200">
                <a:solidFill>
                  <a:srgbClr val="495B64"/>
                </a:solidFill>
              </a:rPr>
              <a:t>xxxxxx-xxxxxxx-xxxxxx-xxxxxxx</a:t>
            </a:r>
          </a:p>
          <a:p>
            <a:pPr algn="just" eaLnBrk="1" hangingPunct="1">
              <a:spcBef>
                <a:spcPct val="0"/>
              </a:spcBef>
              <a:buFontTx/>
              <a:buNone/>
            </a:pPr>
            <a:r>
              <a:rPr lang="en-US" altLang="fr-FR" sz="2200">
                <a:solidFill>
                  <a:srgbClr val="495B64"/>
                </a:solidFill>
              </a:rPr>
              <a:t> xxxxxx-xxxxxxx-xxxxxx-xxxxxxx</a:t>
            </a:r>
          </a:p>
        </p:txBody>
      </p:sp>
      <p:cxnSp>
        <p:nvCxnSpPr>
          <p:cNvPr id="145" name="Connecteur droit 144">
            <a:extLst>
              <a:ext uri="{FF2B5EF4-FFF2-40B4-BE49-F238E27FC236}">
                <a16:creationId xmlns:a16="http://schemas.microsoft.com/office/drawing/2014/main" id="{D7E51AD4-B5ED-4738-86A0-FB85BBF434B5}"/>
              </a:ext>
            </a:extLst>
          </p:cNvPr>
          <p:cNvCxnSpPr/>
          <p:nvPr/>
        </p:nvCxnSpPr>
        <p:spPr>
          <a:xfrm rot="5400000">
            <a:off x="4342607" y="41542494"/>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cxnSp>
        <p:nvCxnSpPr>
          <p:cNvPr id="147" name="Connecteur droit 146">
            <a:extLst>
              <a:ext uri="{FF2B5EF4-FFF2-40B4-BE49-F238E27FC236}">
                <a16:creationId xmlns:a16="http://schemas.microsoft.com/office/drawing/2014/main" id="{4742116B-BF30-46EA-9EC9-A9E1F0A88FC9}"/>
              </a:ext>
            </a:extLst>
          </p:cNvPr>
          <p:cNvCxnSpPr/>
          <p:nvPr/>
        </p:nvCxnSpPr>
        <p:spPr>
          <a:xfrm rot="5400000">
            <a:off x="9219407" y="41540906"/>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cxnSp>
        <p:nvCxnSpPr>
          <p:cNvPr id="148" name="Connecteur droit 147">
            <a:extLst>
              <a:ext uri="{FF2B5EF4-FFF2-40B4-BE49-F238E27FC236}">
                <a16:creationId xmlns:a16="http://schemas.microsoft.com/office/drawing/2014/main" id="{1E267708-7633-41F4-BFF7-6721E8274F6D}"/>
              </a:ext>
            </a:extLst>
          </p:cNvPr>
          <p:cNvCxnSpPr/>
          <p:nvPr/>
        </p:nvCxnSpPr>
        <p:spPr>
          <a:xfrm rot="5400000">
            <a:off x="14248607" y="41617106"/>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sp>
        <p:nvSpPr>
          <p:cNvPr id="14356" name="ZoneTexte 152">
            <a:extLst>
              <a:ext uri="{FF2B5EF4-FFF2-40B4-BE49-F238E27FC236}">
                <a16:creationId xmlns:a16="http://schemas.microsoft.com/office/drawing/2014/main" id="{0538DC8F-4E8D-4467-98A4-AFD9474CDF99}"/>
              </a:ext>
            </a:extLst>
          </p:cNvPr>
          <p:cNvSpPr txBox="1">
            <a:spLocks noChangeArrowheads="1"/>
          </p:cNvSpPr>
          <p:nvPr/>
        </p:nvSpPr>
        <p:spPr bwMode="auto">
          <a:xfrm>
            <a:off x="493713" y="40741600"/>
            <a:ext cx="5943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a:solidFill>
                  <a:srgbClr val="495B64"/>
                </a:solidFill>
              </a:rPr>
              <a:t>notes</a:t>
            </a:r>
          </a:p>
          <a:p>
            <a:pPr lvl="1" algn="just" eaLnBrk="1" hangingPunct="1">
              <a:spcBef>
                <a:spcPct val="0"/>
              </a:spcBef>
              <a:buFontTx/>
              <a:buNone/>
            </a:pPr>
            <a:r>
              <a:rPr lang="en-US" altLang="fr-FR" sz="2200">
                <a:solidFill>
                  <a:srgbClr val="495B64"/>
                </a:solidFill>
              </a:rPr>
              <a:t>Yyyyy yyyyyyyy yyyyyy yyyyyyy</a:t>
            </a:r>
          </a:p>
          <a:p>
            <a:pPr lvl="1" algn="just" eaLnBrk="1" hangingPunct="1">
              <a:spcBef>
                <a:spcPct val="0"/>
              </a:spcBef>
              <a:buFontTx/>
              <a:buNone/>
            </a:pPr>
            <a:r>
              <a:rPr lang="en-US" altLang="fr-FR" sz="2200">
                <a:solidFill>
                  <a:srgbClr val="495B64"/>
                </a:solidFill>
              </a:rPr>
              <a:t>Yyyyy yyyyyyyy yyyyyy yyyyyyy</a:t>
            </a:r>
          </a:p>
          <a:p>
            <a:pPr lvl="1" algn="just" eaLnBrk="1" hangingPunct="1">
              <a:spcBef>
                <a:spcPct val="0"/>
              </a:spcBef>
              <a:buFontTx/>
              <a:buNone/>
            </a:pPr>
            <a:r>
              <a:rPr lang="en-US" altLang="fr-FR" sz="2200">
                <a:solidFill>
                  <a:srgbClr val="495B64"/>
                </a:solidFill>
              </a:rPr>
              <a:t>Yyyyy yyyyyyyy yyyyyy yyyyyyy</a:t>
            </a:r>
          </a:p>
        </p:txBody>
      </p:sp>
      <p:pic>
        <p:nvPicPr>
          <p:cNvPr id="14357" name="Picture 117" descr="C:\Users\PLAY\Desktop\warning-large.png">
            <a:extLst>
              <a:ext uri="{FF2B5EF4-FFF2-40B4-BE49-F238E27FC236}">
                <a16:creationId xmlns:a16="http://schemas.microsoft.com/office/drawing/2014/main" id="{B0A55EA6-4F5C-41D4-8EFC-716085B74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41198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117" descr="C:\Users\PLAY\Desktop\warning-large.png">
            <a:extLst>
              <a:ext uri="{FF2B5EF4-FFF2-40B4-BE49-F238E27FC236}">
                <a16:creationId xmlns:a16="http://schemas.microsoft.com/office/drawing/2014/main" id="{5926F04B-F5F1-4825-8B66-55D7B6665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41503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17" descr="C:\Users\PLAY\Desktop\warning-large.png">
            <a:extLst>
              <a:ext uri="{FF2B5EF4-FFF2-40B4-BE49-F238E27FC236}">
                <a16:creationId xmlns:a16="http://schemas.microsoft.com/office/drawing/2014/main" id="{45E41C47-5283-4C8D-B31E-CE2B9AC41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41808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Larme 184">
            <a:extLst>
              <a:ext uri="{FF2B5EF4-FFF2-40B4-BE49-F238E27FC236}">
                <a16:creationId xmlns:a16="http://schemas.microsoft.com/office/drawing/2014/main" id="{55EB84D7-FB71-4B7A-8A13-CC11933A89B3}"/>
              </a:ext>
            </a:extLst>
          </p:cNvPr>
          <p:cNvSpPr/>
          <p:nvPr/>
        </p:nvSpPr>
        <p:spPr>
          <a:xfrm>
            <a:off x="493713" y="17881600"/>
            <a:ext cx="1447800" cy="1447800"/>
          </a:xfrm>
          <a:prstGeom prst="teardrop">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1" name="ZoneTexte 106">
            <a:extLst>
              <a:ext uri="{FF2B5EF4-FFF2-40B4-BE49-F238E27FC236}">
                <a16:creationId xmlns:a16="http://schemas.microsoft.com/office/drawing/2014/main" id="{22D643EF-3FF8-48A9-9450-19EC71543430}"/>
              </a:ext>
            </a:extLst>
          </p:cNvPr>
          <p:cNvSpPr txBox="1">
            <a:spLocks noChangeArrowheads="1"/>
          </p:cNvSpPr>
          <p:nvPr/>
        </p:nvSpPr>
        <p:spPr bwMode="auto">
          <a:xfrm>
            <a:off x="646113" y="17883188"/>
            <a:ext cx="847883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800">
                <a:solidFill>
                  <a:srgbClr val="495B64"/>
                </a:solidFill>
                <a:latin typeface="Futura-CondensedLight" pitchFamily="34" charset="0"/>
              </a:rPr>
              <a:t>03  TOPICO3</a:t>
            </a:r>
          </a:p>
        </p:txBody>
      </p:sp>
      <p:sp>
        <p:nvSpPr>
          <p:cNvPr id="212" name="Larme 211">
            <a:extLst>
              <a:ext uri="{FF2B5EF4-FFF2-40B4-BE49-F238E27FC236}">
                <a16:creationId xmlns:a16="http://schemas.microsoft.com/office/drawing/2014/main" id="{95D432FF-5930-4C36-9D7C-CBCEDA3A2274}"/>
              </a:ext>
            </a:extLst>
          </p:cNvPr>
          <p:cNvSpPr/>
          <p:nvPr/>
        </p:nvSpPr>
        <p:spPr>
          <a:xfrm>
            <a:off x="12197102" y="6570662"/>
            <a:ext cx="1447800" cy="1447800"/>
          </a:xfrm>
          <a:prstGeom prst="teardrop">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3" name="ZoneTexte 73">
            <a:extLst>
              <a:ext uri="{FF2B5EF4-FFF2-40B4-BE49-F238E27FC236}">
                <a16:creationId xmlns:a16="http://schemas.microsoft.com/office/drawing/2014/main" id="{0EE58C80-B89B-412B-9C32-381544A8B6E0}"/>
              </a:ext>
            </a:extLst>
          </p:cNvPr>
          <p:cNvSpPr txBox="1">
            <a:spLocks noChangeArrowheads="1"/>
          </p:cNvSpPr>
          <p:nvPr/>
        </p:nvSpPr>
        <p:spPr bwMode="auto">
          <a:xfrm>
            <a:off x="12754315" y="6603999"/>
            <a:ext cx="16725477"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7700">
                <a:solidFill>
                  <a:srgbClr val="FAECD1"/>
                </a:solidFill>
                <a:latin typeface="Futura-CondensedLight" pitchFamily="34" charset="0"/>
              </a:rPr>
              <a:t>01  TOPICO1</a:t>
            </a:r>
          </a:p>
        </p:txBody>
      </p:sp>
      <p:sp>
        <p:nvSpPr>
          <p:cNvPr id="215" name="Larme 214">
            <a:extLst>
              <a:ext uri="{FF2B5EF4-FFF2-40B4-BE49-F238E27FC236}">
                <a16:creationId xmlns:a16="http://schemas.microsoft.com/office/drawing/2014/main" id="{C4DA30B0-ACD3-4096-98C5-D12F1F183C5D}"/>
              </a:ext>
            </a:extLst>
          </p:cNvPr>
          <p:cNvSpPr/>
          <p:nvPr/>
        </p:nvSpPr>
        <p:spPr>
          <a:xfrm>
            <a:off x="12304713" y="17962563"/>
            <a:ext cx="1447800" cy="1447800"/>
          </a:xfrm>
          <a:prstGeom prst="teardrop">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5" name="ZoneTexte 75">
            <a:extLst>
              <a:ext uri="{FF2B5EF4-FFF2-40B4-BE49-F238E27FC236}">
                <a16:creationId xmlns:a16="http://schemas.microsoft.com/office/drawing/2014/main" id="{736A63BF-CA7D-47C9-B914-7A942A2C5AEB}"/>
              </a:ext>
            </a:extLst>
          </p:cNvPr>
          <p:cNvSpPr txBox="1">
            <a:spLocks noChangeArrowheads="1"/>
          </p:cNvSpPr>
          <p:nvPr/>
        </p:nvSpPr>
        <p:spPr bwMode="auto">
          <a:xfrm>
            <a:off x="12476163" y="17964150"/>
            <a:ext cx="1235392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800">
                <a:solidFill>
                  <a:srgbClr val="FFC000"/>
                </a:solidFill>
                <a:latin typeface="Futura-CondensedLight" pitchFamily="34" charset="0"/>
              </a:rPr>
              <a:t>02  TOPICO2</a:t>
            </a:r>
          </a:p>
        </p:txBody>
      </p:sp>
      <p:sp>
        <p:nvSpPr>
          <p:cNvPr id="216" name="Larme 215">
            <a:extLst>
              <a:ext uri="{FF2B5EF4-FFF2-40B4-BE49-F238E27FC236}">
                <a16:creationId xmlns:a16="http://schemas.microsoft.com/office/drawing/2014/main" id="{5AE0326F-7918-4877-817B-7D72A92E7B36}"/>
              </a:ext>
            </a:extLst>
          </p:cNvPr>
          <p:cNvSpPr/>
          <p:nvPr/>
        </p:nvSpPr>
        <p:spPr>
          <a:xfrm>
            <a:off x="493713" y="29235400"/>
            <a:ext cx="1447800" cy="1447800"/>
          </a:xfrm>
          <a:prstGeom prst="teardrop">
            <a:avLst/>
          </a:prstGeom>
          <a:solidFill>
            <a:srgbClr val="FAEC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367" name="ZoneTexte 117">
            <a:extLst>
              <a:ext uri="{FF2B5EF4-FFF2-40B4-BE49-F238E27FC236}">
                <a16:creationId xmlns:a16="http://schemas.microsoft.com/office/drawing/2014/main" id="{EFA6D2CA-E52E-4E61-AC05-2E1DF7A866CC}"/>
              </a:ext>
            </a:extLst>
          </p:cNvPr>
          <p:cNvSpPr txBox="1">
            <a:spLocks noChangeArrowheads="1"/>
          </p:cNvSpPr>
          <p:nvPr/>
        </p:nvSpPr>
        <p:spPr bwMode="auto">
          <a:xfrm>
            <a:off x="950913" y="29354463"/>
            <a:ext cx="932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7200">
                <a:solidFill>
                  <a:srgbClr val="495B64"/>
                </a:solidFill>
                <a:latin typeface="Futura-CondensedLight" pitchFamily="34" charset="0"/>
              </a:rPr>
              <a:t>05  CONCLUSION/DISCUSSÃO</a:t>
            </a:r>
            <a:endParaRPr lang="fr-FR" altLang="fr-FR" sz="8800">
              <a:solidFill>
                <a:srgbClr val="495B64"/>
              </a:solidFill>
              <a:latin typeface="Futura-CondensedLight" pitchFamily="34" charset="0"/>
            </a:endParaRPr>
          </a:p>
        </p:txBody>
      </p:sp>
      <p:sp>
        <p:nvSpPr>
          <p:cNvPr id="244" name="ZoneTexte 103">
            <a:extLst>
              <a:ext uri="{FF2B5EF4-FFF2-40B4-BE49-F238E27FC236}">
                <a16:creationId xmlns:a16="http://schemas.microsoft.com/office/drawing/2014/main" id="{DB891145-D36A-492D-8331-E7EBEAC451D4}"/>
              </a:ext>
            </a:extLst>
          </p:cNvPr>
          <p:cNvSpPr txBox="1">
            <a:spLocks noChangeArrowheads="1"/>
          </p:cNvSpPr>
          <p:nvPr/>
        </p:nvSpPr>
        <p:spPr bwMode="auto">
          <a:xfrm>
            <a:off x="1401311" y="8593002"/>
            <a:ext cx="9220200" cy="4154984"/>
          </a:xfrm>
          <a:prstGeom prst="rect">
            <a:avLst/>
          </a:prstGeom>
          <a:noFill/>
          <a:ln w="9525">
            <a:noFill/>
            <a:miter lim="800000"/>
            <a:headEnd/>
            <a:tailEnd/>
          </a:ln>
        </p:spPr>
        <p:txBody>
          <a:bodyPr numCol="2" spcCol="360000">
            <a:spAutoFit/>
          </a:bodyPr>
          <a:lstStyle/>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a:p>
            <a:pPr algn="just" eaLnBrk="1" hangingPunct="1">
              <a:defRPr/>
            </a:pPr>
            <a:endParaRPr lang="fr-FR" sz="2200" b="1" dirty="0">
              <a:solidFill>
                <a:srgbClr val="4E4748"/>
              </a:solidFill>
              <a:latin typeface="Arial" charset="0"/>
              <a:cs typeface="Arial" charset="0"/>
            </a:endParaRPr>
          </a:p>
        </p:txBody>
      </p:sp>
      <p:sp>
        <p:nvSpPr>
          <p:cNvPr id="14369" name="ZoneTexte 149">
            <a:extLst>
              <a:ext uri="{FF2B5EF4-FFF2-40B4-BE49-F238E27FC236}">
                <a16:creationId xmlns:a16="http://schemas.microsoft.com/office/drawing/2014/main" id="{4F4F31E7-2C27-4EE5-A5B5-38AAFAC5632C}"/>
              </a:ext>
            </a:extLst>
          </p:cNvPr>
          <p:cNvSpPr txBox="1">
            <a:spLocks noChangeArrowheads="1"/>
          </p:cNvSpPr>
          <p:nvPr/>
        </p:nvSpPr>
        <p:spPr bwMode="auto">
          <a:xfrm>
            <a:off x="15505113" y="40863838"/>
            <a:ext cx="46482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a:solidFill>
                  <a:srgbClr val="495B64"/>
                </a:solidFill>
              </a:rPr>
              <a:t>Autres</a:t>
            </a:r>
          </a:p>
          <a:p>
            <a:pPr algn="just" eaLnBrk="1" hangingPunct="1">
              <a:spcBef>
                <a:spcPct val="0"/>
              </a:spcBef>
              <a:buFontTx/>
              <a:buNone/>
            </a:pPr>
            <a:r>
              <a:rPr lang="en-US" altLang="fr-FR" sz="2200">
                <a:solidFill>
                  <a:srgbClr val="495B64"/>
                </a:solidFill>
              </a:rPr>
              <a:t>email ppppp ppppp xxxxxxx</a:t>
            </a:r>
          </a:p>
          <a:p>
            <a:pPr algn="just" eaLnBrk="1" hangingPunct="1">
              <a:spcBef>
                <a:spcPct val="0"/>
              </a:spcBef>
              <a:buFontTx/>
              <a:buNone/>
            </a:pPr>
            <a:r>
              <a:rPr lang="en-US" altLang="fr-FR" sz="2200">
                <a:solidFill>
                  <a:srgbClr val="495B64"/>
                </a:solidFill>
              </a:rPr>
              <a:t>web ppppp ppppp xxxxxxx</a:t>
            </a:r>
          </a:p>
          <a:p>
            <a:pPr algn="just" eaLnBrk="1" hangingPunct="1">
              <a:spcBef>
                <a:spcPct val="0"/>
              </a:spcBef>
              <a:buFontTx/>
              <a:buNone/>
            </a:pPr>
            <a:r>
              <a:rPr lang="en-US" altLang="fr-FR" sz="2200">
                <a:solidFill>
                  <a:srgbClr val="495B64"/>
                </a:solidFill>
              </a:rPr>
              <a:t>date ppppp ppppp xxxxxxx</a:t>
            </a:r>
          </a:p>
        </p:txBody>
      </p:sp>
      <p:sp>
        <p:nvSpPr>
          <p:cNvPr id="14370" name="ZoneTexte 113">
            <a:extLst>
              <a:ext uri="{FF2B5EF4-FFF2-40B4-BE49-F238E27FC236}">
                <a16:creationId xmlns:a16="http://schemas.microsoft.com/office/drawing/2014/main" id="{D7E921D8-F1F7-4937-9B61-DADFF16A94E1}"/>
              </a:ext>
            </a:extLst>
          </p:cNvPr>
          <p:cNvSpPr txBox="1">
            <a:spLocks noChangeArrowheads="1"/>
          </p:cNvSpPr>
          <p:nvPr/>
        </p:nvSpPr>
        <p:spPr bwMode="auto">
          <a:xfrm>
            <a:off x="646113" y="19729450"/>
            <a:ext cx="906780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400" b="1" dirty="0">
                <a:solidFill>
                  <a:srgbClr val="4E4748"/>
                </a:solidFill>
              </a:rPr>
              <a:t>bien visible…</a:t>
            </a: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jajaajajaj</a:t>
            </a:r>
            <a:endParaRPr lang="fr-FR" altLang="fr-FR" sz="2200" dirty="0">
              <a:solidFill>
                <a:srgbClr val="4E4748"/>
              </a:solidFill>
            </a:endParaRPr>
          </a:p>
          <a:p>
            <a:pPr algn="just" eaLnBrk="1" hangingPunct="1">
              <a:spcBef>
                <a:spcPct val="0"/>
              </a:spcBef>
              <a:buFont typeface="Wingdings" panose="05000000000000000000" pitchFamily="2" charset="2"/>
              <a:buChar char="è"/>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batata</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err="1">
                <a:solidFill>
                  <a:srgbClr val="4E4748"/>
                </a:solidFill>
              </a:rPr>
              <a:t>limao</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hsushjgdb</a:t>
            </a:r>
            <a:endParaRPr lang="fr-FR" altLang="fr-FR" sz="2200" dirty="0">
              <a:solidFill>
                <a:srgbClr val="4E4748"/>
              </a:solidFill>
            </a:endParaRPr>
          </a:p>
          <a:p>
            <a:pPr algn="just" eaLnBrk="1" hangingPunct="1">
              <a:spcBef>
                <a:spcPct val="0"/>
              </a:spcBef>
              <a:buFont typeface="Wingdings" panose="05000000000000000000" pitchFamily="2" charset="2"/>
              <a:buChar char="è"/>
            </a:pPr>
            <a:endParaRPr lang="fr-FR" altLang="fr-FR" sz="2200" dirty="0">
              <a:solidFill>
                <a:srgbClr val="4E4748"/>
              </a:solidFill>
            </a:endParaRPr>
          </a:p>
          <a:p>
            <a:pPr algn="just" eaLnBrk="1" hangingPunct="1">
              <a:spcBef>
                <a:spcPct val="0"/>
              </a:spcBef>
              <a:buFontTx/>
              <a:buNone/>
            </a:pPr>
            <a:r>
              <a:rPr lang="fr-FR" altLang="fr-FR" sz="2200" dirty="0">
                <a:solidFill>
                  <a:srgbClr val="4E4748"/>
                </a:solidFill>
              </a:rPr>
              <a:t>   </a:t>
            </a:r>
            <a:r>
              <a:rPr lang="fr-FR" altLang="fr-FR" sz="2200" dirty="0" err="1">
                <a:solidFill>
                  <a:srgbClr val="4E4748"/>
                </a:solidFill>
              </a:rPr>
              <a:t>jghsdghjsdgsd</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olol</a:t>
            </a:r>
            <a:endParaRPr lang="fr-FR" altLang="fr-FR" sz="2200" dirty="0">
              <a:solidFill>
                <a:srgbClr val="4E4748"/>
              </a:solidFill>
            </a:endParaRPr>
          </a:p>
          <a:p>
            <a:pPr algn="just" eaLnBrk="1" hangingPunct="1">
              <a:spcBef>
                <a:spcPct val="0"/>
              </a:spcBef>
              <a:buFontTx/>
              <a:buNone/>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popop</a:t>
            </a:r>
            <a:endParaRPr lang="fr-FR" altLang="fr-FR" sz="2200" dirty="0">
              <a:solidFill>
                <a:srgbClr val="4E4748"/>
              </a:solidFill>
            </a:endParaRPr>
          </a:p>
          <a:p>
            <a:pPr algn="just" eaLnBrk="1" hangingPunct="1">
              <a:spcBef>
                <a:spcPct val="0"/>
              </a:spcBef>
              <a:buFont typeface="Wingdings" panose="05000000000000000000" pitchFamily="2" charset="2"/>
              <a:buChar char="è"/>
            </a:pPr>
            <a:endParaRPr lang="fr-FR" altLang="fr-FR" sz="2200" dirty="0">
              <a:solidFill>
                <a:srgbClr val="4E4748"/>
              </a:solidFill>
            </a:endParaRPr>
          </a:p>
          <a:p>
            <a:pPr algn="just" eaLnBrk="1" hangingPunct="1">
              <a:spcBef>
                <a:spcPct val="0"/>
              </a:spcBef>
              <a:buFont typeface="Wingdings" panose="05000000000000000000" pitchFamily="2" charset="2"/>
              <a:buChar char="è"/>
            </a:pPr>
            <a:r>
              <a:rPr lang="fr-FR" altLang="fr-FR" sz="2200" dirty="0">
                <a:solidFill>
                  <a:srgbClr val="4E4748"/>
                </a:solidFill>
              </a:rPr>
              <a:t>   </a:t>
            </a:r>
            <a:r>
              <a:rPr lang="fr-FR" altLang="fr-FR" sz="2200" dirty="0" err="1">
                <a:solidFill>
                  <a:srgbClr val="4E4748"/>
                </a:solidFill>
              </a:rPr>
              <a:t>busgjdhsdh</a:t>
            </a:r>
            <a:endParaRPr lang="fr-FR" altLang="fr-FR" sz="2200" dirty="0">
              <a:solidFill>
                <a:srgbClr val="4E4748"/>
              </a:solidFill>
            </a:endParaRPr>
          </a:p>
        </p:txBody>
      </p:sp>
      <p:sp>
        <p:nvSpPr>
          <p:cNvPr id="14371" name="ZoneTexte 103">
            <a:extLst>
              <a:ext uri="{FF2B5EF4-FFF2-40B4-BE49-F238E27FC236}">
                <a16:creationId xmlns:a16="http://schemas.microsoft.com/office/drawing/2014/main" id="{C7D9A8EB-98A6-42EC-A278-63A986223F75}"/>
              </a:ext>
            </a:extLst>
          </p:cNvPr>
          <p:cNvSpPr txBox="1">
            <a:spLocks noChangeArrowheads="1"/>
          </p:cNvSpPr>
          <p:nvPr/>
        </p:nvSpPr>
        <p:spPr bwMode="auto">
          <a:xfrm>
            <a:off x="646113" y="31049913"/>
            <a:ext cx="9067800" cy="82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200">
                <a:solidFill>
                  <a:srgbClr val="4E4748"/>
                </a:solidFill>
              </a:rPr>
              <a:t>Llll</a:t>
            </a:r>
          </a:p>
          <a:p>
            <a:pPr algn="just" eaLnBrk="1" hangingPunct="1">
              <a:spcBef>
                <a:spcPct val="0"/>
              </a:spcBef>
              <a:buFontTx/>
              <a:buNone/>
            </a:pPr>
            <a:r>
              <a:rPr lang="fr-FR" altLang="fr-FR" sz="2200">
                <a:solidFill>
                  <a:srgbClr val="4E4748"/>
                </a:solidFill>
              </a:rPr>
              <a:t>Jshjdbsmnb</a:t>
            </a: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Ds</a:t>
            </a: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r>
              <a:rPr lang="fr-FR" altLang="fr-FR" sz="2200">
                <a:solidFill>
                  <a:srgbClr val="4E4748"/>
                </a:solidFill>
              </a:rPr>
              <a:t>S</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D</a:t>
            </a:r>
          </a:p>
          <a:p>
            <a:pPr algn="just" eaLnBrk="1" hangingPunct="1">
              <a:spcBef>
                <a:spcPct val="0"/>
              </a:spcBef>
              <a:buFontTx/>
              <a:buNone/>
            </a:pPr>
            <a:r>
              <a:rPr lang="fr-FR" altLang="fr-FR" sz="2200">
                <a:solidFill>
                  <a:srgbClr val="4E4748"/>
                </a:solidFill>
              </a:rPr>
              <a:t>D</a:t>
            </a:r>
          </a:p>
          <a:p>
            <a:pPr algn="just" eaLnBrk="1" hangingPunct="1">
              <a:spcBef>
                <a:spcPct val="0"/>
              </a:spcBef>
              <a:buFontTx/>
              <a:buNone/>
            </a:pPr>
            <a:r>
              <a:rPr lang="fr-FR" altLang="fr-FR" sz="2200">
                <a:solidFill>
                  <a:srgbClr val="4E4748"/>
                </a:solidFill>
              </a:rPr>
              <a:t>Sas</a:t>
            </a:r>
          </a:p>
          <a:p>
            <a:pPr algn="just" eaLnBrk="1" hangingPunct="1">
              <a:spcBef>
                <a:spcPct val="0"/>
              </a:spcBef>
              <a:buFontTx/>
              <a:buNone/>
            </a:pPr>
            <a:endParaRPr lang="fr-FR" altLang="fr-FR" sz="2200">
              <a:solidFill>
                <a:srgbClr val="4E4748"/>
              </a:solidFill>
            </a:endParaRPr>
          </a:p>
          <a:p>
            <a:pPr algn="just" eaLnBrk="1" hangingPunct="1">
              <a:spcBef>
                <a:spcPct val="0"/>
              </a:spcBef>
              <a:buFontTx/>
              <a:buNone/>
            </a:pPr>
            <a:r>
              <a:rPr lang="fr-FR" altLang="fr-FR" sz="2200">
                <a:solidFill>
                  <a:srgbClr val="4E4748"/>
                </a:solidFill>
              </a:rPr>
              <a:t>Sd</a:t>
            </a:r>
          </a:p>
          <a:p>
            <a:pPr algn="just" eaLnBrk="1" hangingPunct="1">
              <a:spcBef>
                <a:spcPct val="0"/>
              </a:spcBef>
              <a:buFontTx/>
              <a:buNone/>
            </a:pPr>
            <a:r>
              <a:rPr lang="fr-FR" altLang="fr-FR" sz="2200">
                <a:solidFill>
                  <a:srgbClr val="4E4748"/>
                </a:solidFill>
              </a:rPr>
              <a:t>S</a:t>
            </a:r>
          </a:p>
          <a:p>
            <a:pPr algn="just" eaLnBrk="1" hangingPunct="1">
              <a:spcBef>
                <a:spcPct val="0"/>
              </a:spcBef>
              <a:buFontTx/>
              <a:buNone/>
            </a:pPr>
            <a:r>
              <a:rPr lang="fr-FR" altLang="fr-FR" sz="2200">
                <a:solidFill>
                  <a:srgbClr val="4E4748"/>
                </a:solidFill>
              </a:rPr>
              <a:t>sd</a:t>
            </a:r>
          </a:p>
        </p:txBody>
      </p:sp>
      <p:sp>
        <p:nvSpPr>
          <p:cNvPr id="198" name="Rectangle 197">
            <a:extLst>
              <a:ext uri="{FF2B5EF4-FFF2-40B4-BE49-F238E27FC236}">
                <a16:creationId xmlns:a16="http://schemas.microsoft.com/office/drawing/2014/main" id="{5FE1852D-3C14-4790-B44D-D9AEB054B1D5}"/>
              </a:ext>
            </a:extLst>
          </p:cNvPr>
          <p:cNvSpPr/>
          <p:nvPr/>
        </p:nvSpPr>
        <p:spPr>
          <a:xfrm>
            <a:off x="21448713" y="40692388"/>
            <a:ext cx="8382000" cy="187801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373" name="ZoneTexte 201">
            <a:extLst>
              <a:ext uri="{FF2B5EF4-FFF2-40B4-BE49-F238E27FC236}">
                <a16:creationId xmlns:a16="http://schemas.microsoft.com/office/drawing/2014/main" id="{5C5E2005-77D6-4EB5-B1E3-320CFC1E38BE}"/>
              </a:ext>
            </a:extLst>
          </p:cNvPr>
          <p:cNvSpPr txBox="1">
            <a:spLocks noChangeArrowheads="1"/>
          </p:cNvSpPr>
          <p:nvPr/>
        </p:nvSpPr>
        <p:spPr bwMode="auto">
          <a:xfrm rot="-5400000">
            <a:off x="27256582" y="38126193"/>
            <a:ext cx="55626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fr-FR" altLang="fr-FR" sz="1200">
                <a:solidFill>
                  <a:srgbClr val="4E4748"/>
                </a:solidFill>
              </a:rPr>
              <a:t>frahna karim 2014 © https://www.behance.net/karimfrahna</a:t>
            </a:r>
          </a:p>
        </p:txBody>
      </p:sp>
      <p:sp>
        <p:nvSpPr>
          <p:cNvPr id="14374" name="ZoneTexte 143">
            <a:extLst>
              <a:ext uri="{FF2B5EF4-FFF2-40B4-BE49-F238E27FC236}">
                <a16:creationId xmlns:a16="http://schemas.microsoft.com/office/drawing/2014/main" id="{DD5938F4-1D84-4D52-8BE8-0543A63DD83D}"/>
              </a:ext>
            </a:extLst>
          </p:cNvPr>
          <p:cNvSpPr txBox="1">
            <a:spLocks noChangeArrowheads="1"/>
          </p:cNvSpPr>
          <p:nvPr/>
        </p:nvSpPr>
        <p:spPr bwMode="auto">
          <a:xfrm>
            <a:off x="1306513" y="14330363"/>
            <a:ext cx="7818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9600">
                <a:solidFill>
                  <a:srgbClr val="FAECD1"/>
                </a:solidFill>
                <a:latin typeface="Futura-CondensedLight" pitchFamily="34" charset="0"/>
              </a:rPr>
              <a:t>GRAFICOOO</a:t>
            </a:r>
          </a:p>
        </p:txBody>
      </p:sp>
      <p:sp>
        <p:nvSpPr>
          <p:cNvPr id="14375" name="ZoneTexte 143">
            <a:extLst>
              <a:ext uri="{FF2B5EF4-FFF2-40B4-BE49-F238E27FC236}">
                <a16:creationId xmlns:a16="http://schemas.microsoft.com/office/drawing/2014/main" id="{93FF9E87-A530-4830-A2A1-61E7C7E10464}"/>
              </a:ext>
            </a:extLst>
          </p:cNvPr>
          <p:cNvSpPr txBox="1">
            <a:spLocks noChangeArrowheads="1"/>
          </p:cNvSpPr>
          <p:nvPr/>
        </p:nvSpPr>
        <p:spPr bwMode="auto">
          <a:xfrm>
            <a:off x="12585699" y="19791363"/>
            <a:ext cx="132508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2200" b="1" dirty="0">
                <a:solidFill>
                  <a:srgbClr val="4E4748"/>
                </a:solidFill>
              </a:rPr>
              <a:t>How </a:t>
            </a:r>
            <a:r>
              <a:rPr lang="fr-FR" altLang="fr-FR" sz="2200" b="1" dirty="0" err="1">
                <a:solidFill>
                  <a:srgbClr val="4E4748"/>
                </a:solidFill>
              </a:rPr>
              <a:t>did</a:t>
            </a:r>
            <a:r>
              <a:rPr lang="fr-FR" altLang="fr-FR" sz="2200" b="1" dirty="0">
                <a:solidFill>
                  <a:srgbClr val="4E4748"/>
                </a:solidFill>
              </a:rPr>
              <a:t> EU </a:t>
            </a:r>
            <a:r>
              <a:rPr lang="fr-FR" altLang="fr-FR" sz="2200" b="1" dirty="0" err="1">
                <a:solidFill>
                  <a:srgbClr val="4E4748"/>
                </a:solidFill>
              </a:rPr>
              <a:t>communities</a:t>
            </a:r>
            <a:r>
              <a:rPr lang="fr-FR" altLang="fr-FR" sz="2200" b="1" dirty="0">
                <a:solidFill>
                  <a:srgbClr val="4E4748"/>
                </a:solidFill>
              </a:rPr>
              <a:t> </a:t>
            </a:r>
            <a:r>
              <a:rPr lang="fr-FR" altLang="fr-FR" sz="2200" b="1" dirty="0" err="1">
                <a:solidFill>
                  <a:srgbClr val="4E4748"/>
                </a:solidFill>
              </a:rPr>
              <a:t>changed</a:t>
            </a:r>
            <a:r>
              <a:rPr lang="fr-FR" altLang="fr-FR" sz="2200" b="1" dirty="0">
                <a:solidFill>
                  <a:srgbClr val="4E4748"/>
                </a:solidFill>
              </a:rPr>
              <a:t> </a:t>
            </a:r>
            <a:r>
              <a:rPr lang="fr-FR" altLang="fr-FR" sz="2200" b="1" dirty="0" err="1">
                <a:solidFill>
                  <a:srgbClr val="4E4748"/>
                </a:solidFill>
              </a:rPr>
              <a:t>their</a:t>
            </a:r>
            <a:r>
              <a:rPr lang="fr-FR" altLang="fr-FR" sz="2200" b="1" dirty="0">
                <a:solidFill>
                  <a:srgbClr val="4E4748"/>
                </a:solidFill>
              </a:rPr>
              <a:t> </a:t>
            </a:r>
            <a:r>
              <a:rPr lang="fr-FR" altLang="fr-FR" sz="2200" b="1" dirty="0" err="1">
                <a:solidFill>
                  <a:srgbClr val="4E4748"/>
                </a:solidFill>
              </a:rPr>
              <a:t>mobility</a:t>
            </a:r>
            <a:r>
              <a:rPr lang="fr-FR" altLang="fr-FR" sz="2200" b="1" dirty="0">
                <a:solidFill>
                  <a:srgbClr val="4E4748"/>
                </a:solidFill>
              </a:rPr>
              <a:t> in 2020?</a:t>
            </a:r>
          </a:p>
          <a:p>
            <a:pPr algn="just" eaLnBrk="1" hangingPunct="1">
              <a:spcBef>
                <a:spcPct val="0"/>
              </a:spcBef>
              <a:buFontTx/>
              <a:buNone/>
            </a:pPr>
            <a:r>
              <a:rPr lang="fr-FR" altLang="fr-FR" sz="1800" i="1" dirty="0">
                <a:solidFill>
                  <a:srgbClr val="4E4748"/>
                </a:solidFill>
              </a:rPr>
              <a:t>(Percent change </a:t>
            </a:r>
            <a:r>
              <a:rPr lang="fr-FR" altLang="fr-FR" sz="1800" i="1" dirty="0" err="1">
                <a:solidFill>
                  <a:srgbClr val="4E4748"/>
                </a:solidFill>
              </a:rPr>
              <a:t>from</a:t>
            </a:r>
            <a:r>
              <a:rPr lang="fr-FR" altLang="fr-FR" sz="1800" i="1" dirty="0">
                <a:solidFill>
                  <a:srgbClr val="4E4748"/>
                </a:solidFill>
              </a:rPr>
              <a:t> the </a:t>
            </a:r>
            <a:r>
              <a:rPr lang="fr-FR" altLang="fr-FR" sz="1800" i="1" dirty="0" err="1">
                <a:solidFill>
                  <a:srgbClr val="4E4748"/>
                </a:solidFill>
              </a:rPr>
              <a:t>baseline</a:t>
            </a:r>
            <a:r>
              <a:rPr lang="fr-FR" altLang="fr-FR" sz="1800" i="1" dirty="0">
                <a:solidFill>
                  <a:srgbClr val="4E4748"/>
                </a:solidFill>
              </a:rPr>
              <a:t>)</a:t>
            </a:r>
          </a:p>
        </p:txBody>
      </p:sp>
      <p:cxnSp>
        <p:nvCxnSpPr>
          <p:cNvPr id="83" name="Connecteur droit 146">
            <a:extLst>
              <a:ext uri="{FF2B5EF4-FFF2-40B4-BE49-F238E27FC236}">
                <a16:creationId xmlns:a16="http://schemas.microsoft.com/office/drawing/2014/main" id="{89793FD0-7FF3-4C15-873D-C1C1B7AE01D8}"/>
              </a:ext>
            </a:extLst>
          </p:cNvPr>
          <p:cNvCxnSpPr/>
          <p:nvPr/>
        </p:nvCxnSpPr>
        <p:spPr>
          <a:xfrm rot="5400000">
            <a:off x="21668582" y="41680606"/>
            <a:ext cx="1600200" cy="1587"/>
          </a:xfrm>
          <a:prstGeom prst="line">
            <a:avLst/>
          </a:prstGeom>
          <a:ln>
            <a:solidFill>
              <a:srgbClr val="495B64"/>
            </a:solidFill>
          </a:ln>
        </p:spPr>
        <p:style>
          <a:lnRef idx="1">
            <a:schemeClr val="accent1"/>
          </a:lnRef>
          <a:fillRef idx="0">
            <a:schemeClr val="accent1"/>
          </a:fillRef>
          <a:effectRef idx="0">
            <a:schemeClr val="accent1"/>
          </a:effectRef>
          <a:fontRef idx="minor">
            <a:schemeClr val="tx1"/>
          </a:fontRef>
        </p:style>
      </p:cxnSp>
      <p:sp>
        <p:nvSpPr>
          <p:cNvPr id="14377" name="CaixaDeTexto 1">
            <a:extLst>
              <a:ext uri="{FF2B5EF4-FFF2-40B4-BE49-F238E27FC236}">
                <a16:creationId xmlns:a16="http://schemas.microsoft.com/office/drawing/2014/main" id="{0ECF08E6-68F3-42C0-B927-82B9A6818D7C}"/>
              </a:ext>
            </a:extLst>
          </p:cNvPr>
          <p:cNvSpPr txBox="1">
            <a:spLocks noChangeArrowheads="1"/>
          </p:cNvSpPr>
          <p:nvPr/>
        </p:nvSpPr>
        <p:spPr bwMode="auto">
          <a:xfrm>
            <a:off x="10971213" y="3098800"/>
            <a:ext cx="184785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PT" altLang="pt-PT" sz="2800" dirty="0">
                <a:solidFill>
                  <a:schemeClr val="bg1"/>
                </a:solidFill>
                <a:latin typeface="Calibri" panose="020F0502020204030204" pitchFamily="34" charset="0"/>
              </a:rPr>
              <a:t>On 31 December 2019, WHO was informed of cases of pneumonia of unknown cause in Wuhan City, China. Seven days later a novel coronavirus was identified as the cause by Chinese authorities and on 30 January 2020, WHO Director-General declared the coronavirus outbreak a public health emergency of international concern, WHO's highest level of alarm. </a:t>
            </a:r>
          </a:p>
          <a:p>
            <a:pPr algn="just"/>
            <a:r>
              <a:rPr lang="pt-PT" altLang="pt-PT" sz="2800" dirty="0">
                <a:solidFill>
                  <a:schemeClr val="bg1"/>
                </a:solidFill>
                <a:latin typeface="Calibri" panose="020F0502020204030204" pitchFamily="34" charset="0"/>
              </a:rPr>
              <a:t>On 11 March 2020,more than 118 000 cases had been reported in 114 countries, and 4291 deaths had been recorded, this rapid increase in the number of cases outside China led the WHO to announce that the outbreak could be characterized as a </a:t>
            </a:r>
            <a:r>
              <a:rPr lang="pt-PT" altLang="pt-PT" sz="4400" b="1" dirty="0">
                <a:solidFill>
                  <a:schemeClr val="bg1"/>
                </a:solidFill>
                <a:latin typeface="Calibri" panose="020F0502020204030204" pitchFamily="34" charset="0"/>
              </a:rPr>
              <a:t>pandemic</a:t>
            </a:r>
            <a:r>
              <a:rPr lang="pt-PT" altLang="pt-PT" sz="4000" b="1" dirty="0">
                <a:solidFill>
                  <a:schemeClr val="bg1"/>
                </a:solidFill>
                <a:latin typeface="Calibri" panose="020F0502020204030204" pitchFamily="34" charset="0"/>
              </a:rPr>
              <a:t>!</a:t>
            </a: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a:p>
            <a:endParaRPr lang="pt-PT" altLang="pt-PT" sz="2000" dirty="0">
              <a:solidFill>
                <a:schemeClr val="bg1"/>
              </a:solidFill>
              <a:latin typeface="Calibri" panose="020F0502020204030204" pitchFamily="34" charset="0"/>
            </a:endParaRPr>
          </a:p>
        </p:txBody>
      </p:sp>
      <p:pic>
        <p:nvPicPr>
          <p:cNvPr id="14378" name="Imagem 2">
            <a:extLst>
              <a:ext uri="{FF2B5EF4-FFF2-40B4-BE49-F238E27FC236}">
                <a16:creationId xmlns:a16="http://schemas.microsoft.com/office/drawing/2014/main" id="{9807DD07-D362-4B07-A415-26AA9452851A}"/>
              </a:ext>
            </a:extLst>
          </p:cNvPr>
          <p:cNvPicPr>
            <a:picLocks noChangeAspect="1"/>
          </p:cNvPicPr>
          <p:nvPr/>
        </p:nvPicPr>
        <p:blipFill>
          <a:blip r:embed="rId4">
            <a:extLst>
              <a:ext uri="{28A0092B-C50C-407E-A947-70E740481C1C}">
                <a14:useLocalDpi xmlns:a14="http://schemas.microsoft.com/office/drawing/2010/main" val="0"/>
              </a:ext>
            </a:extLst>
          </a:blip>
          <a:srcRect l="11646" t="8463" r="35153" b="10562"/>
          <a:stretch>
            <a:fillRect/>
          </a:stretch>
        </p:blipFill>
        <p:spPr bwMode="auto">
          <a:xfrm>
            <a:off x="132557" y="7182211"/>
            <a:ext cx="10136188" cy="1028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9" name="Imagem 3">
            <a:extLst>
              <a:ext uri="{FF2B5EF4-FFF2-40B4-BE49-F238E27FC236}">
                <a16:creationId xmlns:a16="http://schemas.microsoft.com/office/drawing/2014/main" id="{1E9CE5BE-F1BB-467C-8E72-21F6D04CC88E}"/>
              </a:ext>
            </a:extLst>
          </p:cNvPr>
          <p:cNvPicPr>
            <a:picLocks noChangeAspect="1"/>
          </p:cNvPicPr>
          <p:nvPr/>
        </p:nvPicPr>
        <p:blipFill>
          <a:blip r:embed="rId4">
            <a:extLst>
              <a:ext uri="{28A0092B-C50C-407E-A947-70E740481C1C}">
                <a14:useLocalDpi xmlns:a14="http://schemas.microsoft.com/office/drawing/2010/main" val="0"/>
              </a:ext>
            </a:extLst>
          </a:blip>
          <a:srcRect l="87199" t="9241" r="2800" b="7648"/>
          <a:stretch>
            <a:fillRect/>
          </a:stretch>
        </p:blipFill>
        <p:spPr bwMode="auto">
          <a:xfrm>
            <a:off x="9733757" y="7209198"/>
            <a:ext cx="1905000" cy="1055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0" name="CaixaDeTexto 4">
            <a:extLst>
              <a:ext uri="{FF2B5EF4-FFF2-40B4-BE49-F238E27FC236}">
                <a16:creationId xmlns:a16="http://schemas.microsoft.com/office/drawing/2014/main" id="{8DAF0EF4-6812-4C2B-9E18-E2DC2BD06557}"/>
              </a:ext>
            </a:extLst>
          </p:cNvPr>
          <p:cNvSpPr txBox="1">
            <a:spLocks noChangeArrowheads="1"/>
          </p:cNvSpPr>
          <p:nvPr/>
        </p:nvSpPr>
        <p:spPr bwMode="auto">
          <a:xfrm>
            <a:off x="671513" y="6767513"/>
            <a:ext cx="60960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2800" i="1">
                <a:solidFill>
                  <a:srgbClr val="191919"/>
                </a:solidFill>
              </a:rPr>
              <a:t>New COVID-19 Cases Per Million in 2020 </a:t>
            </a:r>
          </a:p>
          <a:p>
            <a:endParaRPr lang="pt-PT" altLang="pt-PT"/>
          </a:p>
        </p:txBody>
      </p:sp>
      <p:sp>
        <p:nvSpPr>
          <p:cNvPr id="14381" name="CaixaDeTexto 5">
            <a:extLst>
              <a:ext uri="{FF2B5EF4-FFF2-40B4-BE49-F238E27FC236}">
                <a16:creationId xmlns:a16="http://schemas.microsoft.com/office/drawing/2014/main" id="{1C245B80-F2E4-4003-A2F6-967B2C417D71}"/>
              </a:ext>
            </a:extLst>
          </p:cNvPr>
          <p:cNvSpPr txBox="1">
            <a:spLocks noChangeArrowheads="1"/>
          </p:cNvSpPr>
          <p:nvPr/>
        </p:nvSpPr>
        <p:spPr bwMode="auto">
          <a:xfrm>
            <a:off x="13617575" y="9313863"/>
            <a:ext cx="5065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2400" b="1" dirty="0"/>
              <a:t>TOP FIVE” BEST” COUNTRIES</a:t>
            </a:r>
          </a:p>
        </p:txBody>
      </p:sp>
      <p:sp>
        <p:nvSpPr>
          <p:cNvPr id="14382" name="CaixaDeTexto 6">
            <a:extLst>
              <a:ext uri="{FF2B5EF4-FFF2-40B4-BE49-F238E27FC236}">
                <a16:creationId xmlns:a16="http://schemas.microsoft.com/office/drawing/2014/main" id="{3EA590D0-C003-46A4-9396-C01CFDF05420}"/>
              </a:ext>
            </a:extLst>
          </p:cNvPr>
          <p:cNvSpPr txBox="1">
            <a:spLocks noChangeArrowheads="1"/>
          </p:cNvSpPr>
          <p:nvPr/>
        </p:nvSpPr>
        <p:spPr bwMode="auto">
          <a:xfrm>
            <a:off x="21385213" y="9236075"/>
            <a:ext cx="53673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2400" b="1"/>
              <a:t>TOP FIVE “WORST” COUNTRIES</a:t>
            </a:r>
          </a:p>
          <a:p>
            <a:endParaRPr lang="pt-PT" altLang="pt-PT"/>
          </a:p>
        </p:txBody>
      </p:sp>
      <p:sp>
        <p:nvSpPr>
          <p:cNvPr id="14383" name="CaixaDeTexto 7">
            <a:extLst>
              <a:ext uri="{FF2B5EF4-FFF2-40B4-BE49-F238E27FC236}">
                <a16:creationId xmlns:a16="http://schemas.microsoft.com/office/drawing/2014/main" id="{C8926D1A-B0E6-440F-BEA9-E09B973EF60D}"/>
              </a:ext>
            </a:extLst>
          </p:cNvPr>
          <p:cNvSpPr txBox="1">
            <a:spLocks noChangeArrowheads="1"/>
          </p:cNvSpPr>
          <p:nvPr/>
        </p:nvSpPr>
        <p:spPr bwMode="auto">
          <a:xfrm>
            <a:off x="12976225" y="15589250"/>
            <a:ext cx="46339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6000" bIns="36000" anchor="ctr">
            <a:spAutoFit/>
          </a:bodyPr>
          <a:lstStyle/>
          <a:p>
            <a:r>
              <a:rPr lang="pt-PT" altLang="pt-PT" sz="3600" b="1"/>
              <a:t>Finland</a:t>
            </a:r>
          </a:p>
          <a:p>
            <a:endParaRPr lang="pt-PT" altLang="pt-PT"/>
          </a:p>
        </p:txBody>
      </p:sp>
      <p:sp>
        <p:nvSpPr>
          <p:cNvPr id="14384" name="CaixaDeTexto 8">
            <a:extLst>
              <a:ext uri="{FF2B5EF4-FFF2-40B4-BE49-F238E27FC236}">
                <a16:creationId xmlns:a16="http://schemas.microsoft.com/office/drawing/2014/main" id="{7129CBAD-2ACC-4AF9-8D24-E88C7F81CD38}"/>
              </a:ext>
            </a:extLst>
          </p:cNvPr>
          <p:cNvSpPr txBox="1">
            <a:spLocks noChangeArrowheads="1"/>
          </p:cNvSpPr>
          <p:nvPr/>
        </p:nvSpPr>
        <p:spPr bwMode="auto">
          <a:xfrm>
            <a:off x="23496588" y="14546263"/>
            <a:ext cx="4406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Czechia</a:t>
            </a:r>
          </a:p>
          <a:p>
            <a:endParaRPr lang="pt-PT" altLang="pt-PT" sz="3600"/>
          </a:p>
        </p:txBody>
      </p:sp>
      <p:sp>
        <p:nvSpPr>
          <p:cNvPr id="14385" name="CaixaDeTexto 9">
            <a:extLst>
              <a:ext uri="{FF2B5EF4-FFF2-40B4-BE49-F238E27FC236}">
                <a16:creationId xmlns:a16="http://schemas.microsoft.com/office/drawing/2014/main" id="{3A682D67-E490-4066-AFAD-E5C927BD88FA}"/>
              </a:ext>
            </a:extLst>
          </p:cNvPr>
          <p:cNvSpPr txBox="1">
            <a:spLocks noChangeArrowheads="1"/>
          </p:cNvSpPr>
          <p:nvPr/>
        </p:nvSpPr>
        <p:spPr bwMode="auto">
          <a:xfrm>
            <a:off x="12922250" y="14735175"/>
            <a:ext cx="3854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Bulgaria</a:t>
            </a:r>
            <a:endParaRPr lang="pt-PT" altLang="pt-PT"/>
          </a:p>
        </p:txBody>
      </p:sp>
      <p:sp>
        <p:nvSpPr>
          <p:cNvPr id="14386" name="CaixaDeTexto 11">
            <a:extLst>
              <a:ext uri="{FF2B5EF4-FFF2-40B4-BE49-F238E27FC236}">
                <a16:creationId xmlns:a16="http://schemas.microsoft.com/office/drawing/2014/main" id="{E1526629-3B9F-4CD5-A421-5DC947BD710D}"/>
              </a:ext>
            </a:extLst>
          </p:cNvPr>
          <p:cNvSpPr txBox="1">
            <a:spLocks noChangeArrowheads="1"/>
          </p:cNvSpPr>
          <p:nvPr/>
        </p:nvSpPr>
        <p:spPr bwMode="auto">
          <a:xfrm>
            <a:off x="13025438" y="16041688"/>
            <a:ext cx="3248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Denmark</a:t>
            </a:r>
            <a:endParaRPr lang="pt-PT" altLang="pt-PT" sz="2000"/>
          </a:p>
        </p:txBody>
      </p:sp>
      <p:sp>
        <p:nvSpPr>
          <p:cNvPr id="14387" name="CaixaDeTexto 12">
            <a:extLst>
              <a:ext uri="{FF2B5EF4-FFF2-40B4-BE49-F238E27FC236}">
                <a16:creationId xmlns:a16="http://schemas.microsoft.com/office/drawing/2014/main" id="{8693FCF9-4350-410B-AC0A-7369F0E00FD2}"/>
              </a:ext>
            </a:extLst>
          </p:cNvPr>
          <p:cNvSpPr txBox="1">
            <a:spLocks noChangeArrowheads="1"/>
          </p:cNvSpPr>
          <p:nvPr/>
        </p:nvSpPr>
        <p:spPr bwMode="auto">
          <a:xfrm>
            <a:off x="13028613" y="15022513"/>
            <a:ext cx="3200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Germany</a:t>
            </a:r>
            <a:endParaRPr lang="pt-PT" altLang="pt-PT"/>
          </a:p>
        </p:txBody>
      </p:sp>
      <p:sp>
        <p:nvSpPr>
          <p:cNvPr id="14388" name="CaixaDeTexto 13">
            <a:extLst>
              <a:ext uri="{FF2B5EF4-FFF2-40B4-BE49-F238E27FC236}">
                <a16:creationId xmlns:a16="http://schemas.microsoft.com/office/drawing/2014/main" id="{0A66D019-D622-4C76-8867-BE4C0D071EAB}"/>
              </a:ext>
            </a:extLst>
          </p:cNvPr>
          <p:cNvSpPr txBox="1">
            <a:spLocks noChangeArrowheads="1"/>
          </p:cNvSpPr>
          <p:nvPr/>
        </p:nvSpPr>
        <p:spPr bwMode="auto">
          <a:xfrm>
            <a:off x="12776200" y="14287500"/>
            <a:ext cx="34972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Greece</a:t>
            </a:r>
            <a:endParaRPr lang="pt-PT" altLang="pt-PT"/>
          </a:p>
        </p:txBody>
      </p:sp>
      <p:sp>
        <p:nvSpPr>
          <p:cNvPr id="14389" name="CaixaDeTexto 16">
            <a:extLst>
              <a:ext uri="{FF2B5EF4-FFF2-40B4-BE49-F238E27FC236}">
                <a16:creationId xmlns:a16="http://schemas.microsoft.com/office/drawing/2014/main" id="{76636E46-17F4-4935-942A-61308DB36261}"/>
              </a:ext>
            </a:extLst>
          </p:cNvPr>
          <p:cNvSpPr txBox="1">
            <a:spLocks noChangeArrowheads="1"/>
          </p:cNvSpPr>
          <p:nvPr/>
        </p:nvSpPr>
        <p:spPr bwMode="auto">
          <a:xfrm>
            <a:off x="23804563" y="16155988"/>
            <a:ext cx="4346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Lithuania</a:t>
            </a:r>
            <a:endParaRPr lang="pt-PT" altLang="pt-PT" b="1"/>
          </a:p>
        </p:txBody>
      </p:sp>
      <p:sp>
        <p:nvSpPr>
          <p:cNvPr id="14390" name="CaixaDeTexto 17">
            <a:extLst>
              <a:ext uri="{FF2B5EF4-FFF2-40B4-BE49-F238E27FC236}">
                <a16:creationId xmlns:a16="http://schemas.microsoft.com/office/drawing/2014/main" id="{A7F3C7F6-9E3A-4B05-AA51-A265EB8109F6}"/>
              </a:ext>
            </a:extLst>
          </p:cNvPr>
          <p:cNvSpPr txBox="1">
            <a:spLocks noChangeArrowheads="1"/>
          </p:cNvSpPr>
          <p:nvPr/>
        </p:nvSpPr>
        <p:spPr bwMode="auto">
          <a:xfrm>
            <a:off x="23572788" y="15051088"/>
            <a:ext cx="3333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Portugal</a:t>
            </a:r>
            <a:endParaRPr lang="pt-PT" altLang="pt-PT" b="1"/>
          </a:p>
        </p:txBody>
      </p:sp>
      <p:sp>
        <p:nvSpPr>
          <p:cNvPr id="14391" name="CaixaDeTexto 18">
            <a:extLst>
              <a:ext uri="{FF2B5EF4-FFF2-40B4-BE49-F238E27FC236}">
                <a16:creationId xmlns:a16="http://schemas.microsoft.com/office/drawing/2014/main" id="{29AEA7F8-70F9-4DA2-AD29-6410FC6C456B}"/>
              </a:ext>
            </a:extLst>
          </p:cNvPr>
          <p:cNvSpPr txBox="1">
            <a:spLocks noChangeArrowheads="1"/>
          </p:cNvSpPr>
          <p:nvPr/>
        </p:nvSpPr>
        <p:spPr bwMode="auto">
          <a:xfrm>
            <a:off x="22985413" y="15517813"/>
            <a:ext cx="2851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Slovenia</a:t>
            </a:r>
            <a:endParaRPr lang="pt-PT" altLang="pt-PT" b="1"/>
          </a:p>
        </p:txBody>
      </p:sp>
      <p:sp>
        <p:nvSpPr>
          <p:cNvPr id="14392" name="CaixaDeTexto 19">
            <a:extLst>
              <a:ext uri="{FF2B5EF4-FFF2-40B4-BE49-F238E27FC236}">
                <a16:creationId xmlns:a16="http://schemas.microsoft.com/office/drawing/2014/main" id="{D0C20064-FEFB-42C9-84A3-687124EE34FE}"/>
              </a:ext>
            </a:extLst>
          </p:cNvPr>
          <p:cNvSpPr txBox="1">
            <a:spLocks noChangeArrowheads="1"/>
          </p:cNvSpPr>
          <p:nvPr/>
        </p:nvSpPr>
        <p:spPr bwMode="auto">
          <a:xfrm>
            <a:off x="22847300" y="16943388"/>
            <a:ext cx="3363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PT" altLang="pt-PT" sz="3600" b="1"/>
              <a:t>Luxembourg</a:t>
            </a:r>
            <a:endParaRPr lang="pt-PT" altLang="pt-PT" b="1"/>
          </a:p>
        </p:txBody>
      </p:sp>
      <p:pic>
        <p:nvPicPr>
          <p:cNvPr id="14393" name="Imagem 2">
            <a:extLst>
              <a:ext uri="{FF2B5EF4-FFF2-40B4-BE49-F238E27FC236}">
                <a16:creationId xmlns:a16="http://schemas.microsoft.com/office/drawing/2014/main" id="{0C8F3754-C0E4-46C7-B885-0F429E419D0A}"/>
              </a:ext>
            </a:extLst>
          </p:cNvPr>
          <p:cNvPicPr>
            <a:picLocks noChangeAspect="1"/>
          </p:cNvPicPr>
          <p:nvPr/>
        </p:nvPicPr>
        <p:blipFill>
          <a:blip r:embed="rId5">
            <a:extLst>
              <a:ext uri="{28A0092B-C50C-407E-A947-70E740481C1C}">
                <a14:useLocalDpi xmlns:a14="http://schemas.microsoft.com/office/drawing/2010/main" val="0"/>
              </a:ext>
            </a:extLst>
          </a:blip>
          <a:srcRect l="2" t="17644" r="11765" b="10976"/>
          <a:stretch>
            <a:fillRect/>
          </a:stretch>
        </p:blipFill>
        <p:spPr bwMode="auto">
          <a:xfrm>
            <a:off x="12033250" y="10102850"/>
            <a:ext cx="8101013"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14077284-5725-48DC-BF5D-9AB4F94987CC}"/>
              </a:ext>
            </a:extLst>
          </p:cNvPr>
          <p:cNvPicPr>
            <a:picLocks noChangeAspect="1"/>
          </p:cNvPicPr>
          <p:nvPr/>
        </p:nvPicPr>
        <p:blipFill>
          <a:blip r:embed="rId6"/>
          <a:stretch>
            <a:fillRect/>
          </a:stretch>
        </p:blipFill>
        <p:spPr>
          <a:xfrm>
            <a:off x="12585699" y="20669250"/>
            <a:ext cx="16770783" cy="6218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DFE0D0"/>
        </a:solidFill>
        <a:effectLst/>
      </p:bgPr>
    </p:bg>
    <p:spTree>
      <p:nvGrpSpPr>
        <p:cNvPr id="1" name=""/>
        <p:cNvGrpSpPr/>
        <p:nvPr/>
      </p:nvGrpSpPr>
      <p:grpSpPr>
        <a:xfrm>
          <a:off x="0" y="0"/>
          <a:ext cx="0" cy="0"/>
          <a:chOff x="0" y="0"/>
          <a:chExt cx="0" cy="0"/>
        </a:xfrm>
      </p:grpSpPr>
      <p:sp>
        <p:nvSpPr>
          <p:cNvPr id="16386" name="ZoneTexte 73">
            <a:extLst>
              <a:ext uri="{FF2B5EF4-FFF2-40B4-BE49-F238E27FC236}">
                <a16:creationId xmlns:a16="http://schemas.microsoft.com/office/drawing/2014/main" id="{74425A5D-26C6-4DE2-9DFA-5D635CEDCE09}"/>
              </a:ext>
            </a:extLst>
          </p:cNvPr>
          <p:cNvSpPr txBox="1">
            <a:spLocks noChangeArrowheads="1"/>
          </p:cNvSpPr>
          <p:nvPr/>
        </p:nvSpPr>
        <p:spPr bwMode="auto">
          <a:xfrm>
            <a:off x="1443038" y="1055688"/>
            <a:ext cx="251460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7700">
                <a:solidFill>
                  <a:srgbClr val="495B64"/>
                </a:solidFill>
                <a:latin typeface="Futura-CondensedLight" pitchFamily="34" charset="0"/>
              </a:rPr>
              <a:t>To use</a:t>
            </a:r>
          </a:p>
        </p:txBody>
      </p:sp>
      <p:sp>
        <p:nvSpPr>
          <p:cNvPr id="134" name="Rectangle 133">
            <a:extLst>
              <a:ext uri="{FF2B5EF4-FFF2-40B4-BE49-F238E27FC236}">
                <a16:creationId xmlns:a16="http://schemas.microsoft.com/office/drawing/2014/main" id="{06A1298E-BA09-437A-A14A-F67DF338A692}"/>
              </a:ext>
            </a:extLst>
          </p:cNvPr>
          <p:cNvSpPr/>
          <p:nvPr/>
        </p:nvSpPr>
        <p:spPr>
          <a:xfrm>
            <a:off x="1509713" y="2449513"/>
            <a:ext cx="3752850" cy="1592262"/>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5" name="Rectangle 134">
            <a:extLst>
              <a:ext uri="{FF2B5EF4-FFF2-40B4-BE49-F238E27FC236}">
                <a16:creationId xmlns:a16="http://schemas.microsoft.com/office/drawing/2014/main" id="{9F6635EC-6535-4A9C-AB14-61C53280B015}"/>
              </a:ext>
            </a:extLst>
          </p:cNvPr>
          <p:cNvSpPr/>
          <p:nvPr/>
        </p:nvSpPr>
        <p:spPr>
          <a:xfrm>
            <a:off x="5603875" y="2449513"/>
            <a:ext cx="3752850" cy="1592262"/>
          </a:xfrm>
          <a:prstGeom prst="rect">
            <a:avLst/>
          </a:prstGeom>
          <a:solidFill>
            <a:srgbClr val="ACC8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6" name="Rectangle 135">
            <a:extLst>
              <a:ext uri="{FF2B5EF4-FFF2-40B4-BE49-F238E27FC236}">
                <a16:creationId xmlns:a16="http://schemas.microsoft.com/office/drawing/2014/main" id="{27181359-E904-4494-B45D-212F8E9BC011}"/>
              </a:ext>
            </a:extLst>
          </p:cNvPr>
          <p:cNvSpPr/>
          <p:nvPr/>
        </p:nvSpPr>
        <p:spPr>
          <a:xfrm>
            <a:off x="9698038" y="2449513"/>
            <a:ext cx="3752850" cy="1592262"/>
          </a:xfrm>
          <a:prstGeom prst="rect">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37" name="Rectangle 136">
            <a:extLst>
              <a:ext uri="{FF2B5EF4-FFF2-40B4-BE49-F238E27FC236}">
                <a16:creationId xmlns:a16="http://schemas.microsoft.com/office/drawing/2014/main" id="{0116A945-DE71-42B0-B399-80A9DDF56FA1}"/>
              </a:ext>
            </a:extLst>
          </p:cNvPr>
          <p:cNvSpPr/>
          <p:nvPr/>
        </p:nvSpPr>
        <p:spPr>
          <a:xfrm>
            <a:off x="1509713" y="4383088"/>
            <a:ext cx="3752850" cy="1592262"/>
          </a:xfrm>
          <a:prstGeom prst="rect">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1" name="Rectangle 140">
            <a:extLst>
              <a:ext uri="{FF2B5EF4-FFF2-40B4-BE49-F238E27FC236}">
                <a16:creationId xmlns:a16="http://schemas.microsoft.com/office/drawing/2014/main" id="{1691A585-77BE-498B-9F82-442EFDA1B34D}"/>
              </a:ext>
            </a:extLst>
          </p:cNvPr>
          <p:cNvSpPr/>
          <p:nvPr/>
        </p:nvSpPr>
        <p:spPr>
          <a:xfrm>
            <a:off x="5603875" y="4383088"/>
            <a:ext cx="3752850" cy="1592262"/>
          </a:xfrm>
          <a:prstGeom prst="rect">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4" name="Rectangle 143">
            <a:extLst>
              <a:ext uri="{FF2B5EF4-FFF2-40B4-BE49-F238E27FC236}">
                <a16:creationId xmlns:a16="http://schemas.microsoft.com/office/drawing/2014/main" id="{56613BE6-819B-4A44-BE10-11AAE93C2770}"/>
              </a:ext>
            </a:extLst>
          </p:cNvPr>
          <p:cNvSpPr/>
          <p:nvPr/>
        </p:nvSpPr>
        <p:spPr>
          <a:xfrm>
            <a:off x="9698038" y="4383088"/>
            <a:ext cx="3752850" cy="1592262"/>
          </a:xfrm>
          <a:prstGeom prst="rect">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46" name="Rectangle 145">
            <a:extLst>
              <a:ext uri="{FF2B5EF4-FFF2-40B4-BE49-F238E27FC236}">
                <a16:creationId xmlns:a16="http://schemas.microsoft.com/office/drawing/2014/main" id="{8785CAA6-4FF9-43D9-8C58-558A64F3EC39}"/>
              </a:ext>
            </a:extLst>
          </p:cNvPr>
          <p:cNvSpPr/>
          <p:nvPr/>
        </p:nvSpPr>
        <p:spPr>
          <a:xfrm>
            <a:off x="1509713" y="6316663"/>
            <a:ext cx="3752850" cy="1592262"/>
          </a:xfrm>
          <a:prstGeom prst="rect">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0" name="Rectangle 149">
            <a:extLst>
              <a:ext uri="{FF2B5EF4-FFF2-40B4-BE49-F238E27FC236}">
                <a16:creationId xmlns:a16="http://schemas.microsoft.com/office/drawing/2014/main" id="{4A2E1EB7-3710-415E-8FAE-EE110A309131}"/>
              </a:ext>
            </a:extLst>
          </p:cNvPr>
          <p:cNvSpPr/>
          <p:nvPr/>
        </p:nvSpPr>
        <p:spPr>
          <a:xfrm>
            <a:off x="5603875" y="6316663"/>
            <a:ext cx="3752850" cy="1592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1" name="Rectangle 150">
            <a:extLst>
              <a:ext uri="{FF2B5EF4-FFF2-40B4-BE49-F238E27FC236}">
                <a16:creationId xmlns:a16="http://schemas.microsoft.com/office/drawing/2014/main" id="{47402072-E39C-4E1E-AA25-A47BFC73EAC5}"/>
              </a:ext>
            </a:extLst>
          </p:cNvPr>
          <p:cNvSpPr/>
          <p:nvPr/>
        </p:nvSpPr>
        <p:spPr>
          <a:xfrm>
            <a:off x="9698038" y="6316663"/>
            <a:ext cx="3752850" cy="1592262"/>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396" name="Groupe 151">
            <a:extLst>
              <a:ext uri="{FF2B5EF4-FFF2-40B4-BE49-F238E27FC236}">
                <a16:creationId xmlns:a16="http://schemas.microsoft.com/office/drawing/2014/main" id="{BE5893B7-9468-4441-996E-766EBC4AF27D}"/>
              </a:ext>
            </a:extLst>
          </p:cNvPr>
          <p:cNvGrpSpPr>
            <a:grpSpLocks/>
          </p:cNvGrpSpPr>
          <p:nvPr/>
        </p:nvGrpSpPr>
        <p:grpSpPr bwMode="auto">
          <a:xfrm>
            <a:off x="1662113" y="8351838"/>
            <a:ext cx="8886825" cy="1184275"/>
            <a:chOff x="11075988" y="27643161"/>
            <a:chExt cx="11941791" cy="1592239"/>
          </a:xfrm>
        </p:grpSpPr>
        <p:sp>
          <p:nvSpPr>
            <p:cNvPr id="153" name="Flèche droite 152">
              <a:extLst>
                <a:ext uri="{FF2B5EF4-FFF2-40B4-BE49-F238E27FC236}">
                  <a16:creationId xmlns:a16="http://schemas.microsoft.com/office/drawing/2014/main" id="{F54B2086-01B2-4C04-BE5B-1E00A417397A}"/>
                </a:ext>
              </a:extLst>
            </p:cNvPr>
            <p:cNvSpPr/>
            <p:nvPr/>
          </p:nvSpPr>
          <p:spPr>
            <a:xfrm>
              <a:off x="11075988" y="27643161"/>
              <a:ext cx="1250070" cy="1479117"/>
            </a:xfrm>
            <a:prstGeom prst="rightArrow">
              <a:avLst>
                <a:gd name="adj1" fmla="val 0"/>
                <a:gd name="adj2" fmla="val 100000"/>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4" name="Flèche droite 153">
              <a:extLst>
                <a:ext uri="{FF2B5EF4-FFF2-40B4-BE49-F238E27FC236}">
                  <a16:creationId xmlns:a16="http://schemas.microsoft.com/office/drawing/2014/main" id="{8A5041E3-CD95-4063-B62E-2A72CC6C36E1}"/>
                </a:ext>
              </a:extLst>
            </p:cNvPr>
            <p:cNvSpPr/>
            <p:nvPr/>
          </p:nvSpPr>
          <p:spPr>
            <a:xfrm>
              <a:off x="12782568" y="27756282"/>
              <a:ext cx="1250070" cy="1479118"/>
            </a:xfrm>
            <a:prstGeom prst="rightArrow">
              <a:avLst>
                <a:gd name="adj1" fmla="val 0"/>
                <a:gd name="adj2" fmla="val 10000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5" name="Flèche droite 154">
              <a:extLst>
                <a:ext uri="{FF2B5EF4-FFF2-40B4-BE49-F238E27FC236}">
                  <a16:creationId xmlns:a16="http://schemas.microsoft.com/office/drawing/2014/main" id="{9CB11DCD-FE24-4C69-986F-9241C5339DC5}"/>
                </a:ext>
              </a:extLst>
            </p:cNvPr>
            <p:cNvSpPr/>
            <p:nvPr/>
          </p:nvSpPr>
          <p:spPr>
            <a:xfrm>
              <a:off x="14602208" y="27756282"/>
              <a:ext cx="1250070" cy="1479118"/>
            </a:xfrm>
            <a:prstGeom prst="rightArrow">
              <a:avLst>
                <a:gd name="adj1" fmla="val 0"/>
                <a:gd name="adj2" fmla="val 100000"/>
              </a:avLst>
            </a:prstGeom>
            <a:solidFill>
              <a:srgbClr val="ACC8C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6" name="Flèche droite 155">
              <a:extLst>
                <a:ext uri="{FF2B5EF4-FFF2-40B4-BE49-F238E27FC236}">
                  <a16:creationId xmlns:a16="http://schemas.microsoft.com/office/drawing/2014/main" id="{9DABA522-B876-4196-9A6F-3AA3428509A9}"/>
                </a:ext>
              </a:extLst>
            </p:cNvPr>
            <p:cNvSpPr/>
            <p:nvPr/>
          </p:nvSpPr>
          <p:spPr>
            <a:xfrm>
              <a:off x="16421849" y="27756282"/>
              <a:ext cx="1250070" cy="1479118"/>
            </a:xfrm>
            <a:prstGeom prst="rightArrow">
              <a:avLst>
                <a:gd name="adj1" fmla="val 0"/>
                <a:gd name="adj2" fmla="val 100000"/>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7" name="Flèche droite 156">
              <a:extLst>
                <a:ext uri="{FF2B5EF4-FFF2-40B4-BE49-F238E27FC236}">
                  <a16:creationId xmlns:a16="http://schemas.microsoft.com/office/drawing/2014/main" id="{4CA9C241-B0E4-4302-ABD8-96DC1E1D91C7}"/>
                </a:ext>
              </a:extLst>
            </p:cNvPr>
            <p:cNvSpPr/>
            <p:nvPr/>
          </p:nvSpPr>
          <p:spPr>
            <a:xfrm>
              <a:off x="18241489" y="27756282"/>
              <a:ext cx="1250070" cy="1479118"/>
            </a:xfrm>
            <a:prstGeom prst="rightArrow">
              <a:avLst>
                <a:gd name="adj1" fmla="val 0"/>
                <a:gd name="adj2" fmla="val 100000"/>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58" name="Flèche droite 157">
              <a:extLst>
                <a:ext uri="{FF2B5EF4-FFF2-40B4-BE49-F238E27FC236}">
                  <a16:creationId xmlns:a16="http://schemas.microsoft.com/office/drawing/2014/main" id="{17C678D0-695E-4E96-A2C4-7EFBA8370EE7}"/>
                </a:ext>
              </a:extLst>
            </p:cNvPr>
            <p:cNvSpPr/>
            <p:nvPr/>
          </p:nvSpPr>
          <p:spPr>
            <a:xfrm>
              <a:off x="20061130" y="27756282"/>
              <a:ext cx="1250070" cy="1479118"/>
            </a:xfrm>
            <a:prstGeom prst="rightArrow">
              <a:avLst>
                <a:gd name="adj1" fmla="val 0"/>
                <a:gd name="adj2"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74" name="Flèche droite 173">
              <a:extLst>
                <a:ext uri="{FF2B5EF4-FFF2-40B4-BE49-F238E27FC236}">
                  <a16:creationId xmlns:a16="http://schemas.microsoft.com/office/drawing/2014/main" id="{6A3D75E8-5C51-4FD1-B96C-A84050B89C00}"/>
                </a:ext>
              </a:extLst>
            </p:cNvPr>
            <p:cNvSpPr/>
            <p:nvPr/>
          </p:nvSpPr>
          <p:spPr>
            <a:xfrm>
              <a:off x="21767709" y="27756282"/>
              <a:ext cx="1250070" cy="1479118"/>
            </a:xfrm>
            <a:prstGeom prst="rightArrow">
              <a:avLst>
                <a:gd name="adj1" fmla="val 0"/>
                <a:gd name="adj2" fmla="val 1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sp>
        <p:nvSpPr>
          <p:cNvPr id="175" name="Arrondir un rectangle avec un coin diagonal 174">
            <a:extLst>
              <a:ext uri="{FF2B5EF4-FFF2-40B4-BE49-F238E27FC236}">
                <a16:creationId xmlns:a16="http://schemas.microsoft.com/office/drawing/2014/main" id="{63185B4F-0C60-4949-A6FA-CDCAB88A5377}"/>
              </a:ext>
            </a:extLst>
          </p:cNvPr>
          <p:cNvSpPr/>
          <p:nvPr/>
        </p:nvSpPr>
        <p:spPr>
          <a:xfrm>
            <a:off x="14298613" y="5573713"/>
            <a:ext cx="1143000" cy="1219200"/>
          </a:xfrm>
          <a:prstGeom prst="round2DiagRect">
            <a:avLst>
              <a:gd name="adj1" fmla="val 50000"/>
              <a:gd name="adj2" fmla="val 0"/>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76" name="Arrondir un rectangle avec un coin diagonal 175">
            <a:extLst>
              <a:ext uri="{FF2B5EF4-FFF2-40B4-BE49-F238E27FC236}">
                <a16:creationId xmlns:a16="http://schemas.microsoft.com/office/drawing/2014/main" id="{2E44D78F-9EBF-4307-BAD0-91F420162A10}"/>
              </a:ext>
            </a:extLst>
          </p:cNvPr>
          <p:cNvSpPr/>
          <p:nvPr/>
        </p:nvSpPr>
        <p:spPr>
          <a:xfrm>
            <a:off x="14320838" y="4049713"/>
            <a:ext cx="1143000" cy="1219200"/>
          </a:xfrm>
          <a:prstGeom prst="round2DiagRect">
            <a:avLst>
              <a:gd name="adj1" fmla="val 50000"/>
              <a:gd name="adj2" fmla="val 0"/>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180" name="Arrondir un rectangle avec un coin diagonal 179">
            <a:extLst>
              <a:ext uri="{FF2B5EF4-FFF2-40B4-BE49-F238E27FC236}">
                <a16:creationId xmlns:a16="http://schemas.microsoft.com/office/drawing/2014/main" id="{0B09B95E-D955-4A52-ACAF-B7FCAB40241C}"/>
              </a:ext>
            </a:extLst>
          </p:cNvPr>
          <p:cNvSpPr/>
          <p:nvPr/>
        </p:nvSpPr>
        <p:spPr>
          <a:xfrm>
            <a:off x="14320838" y="2636838"/>
            <a:ext cx="1143000" cy="1219200"/>
          </a:xfrm>
          <a:prstGeom prst="round2DiagRect">
            <a:avLst>
              <a:gd name="adj1" fmla="val 50000"/>
              <a:gd name="adj2" fmla="val 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1" name="Larme 180">
            <a:extLst>
              <a:ext uri="{FF2B5EF4-FFF2-40B4-BE49-F238E27FC236}">
                <a16:creationId xmlns:a16="http://schemas.microsoft.com/office/drawing/2014/main" id="{94FF9A1F-1A7C-4B2D-B801-BA77766C0FB5}"/>
              </a:ext>
            </a:extLst>
          </p:cNvPr>
          <p:cNvSpPr/>
          <p:nvPr/>
        </p:nvSpPr>
        <p:spPr>
          <a:xfrm>
            <a:off x="15711488" y="4087813"/>
            <a:ext cx="1143000" cy="1143000"/>
          </a:xfrm>
          <a:prstGeom prst="teardrop">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2" name="Larme 181">
            <a:extLst>
              <a:ext uri="{FF2B5EF4-FFF2-40B4-BE49-F238E27FC236}">
                <a16:creationId xmlns:a16="http://schemas.microsoft.com/office/drawing/2014/main" id="{EBCCAFB0-8858-4BF9-A2FC-10C84FA26422}"/>
              </a:ext>
            </a:extLst>
          </p:cNvPr>
          <p:cNvSpPr/>
          <p:nvPr/>
        </p:nvSpPr>
        <p:spPr>
          <a:xfrm>
            <a:off x="15711488" y="5611813"/>
            <a:ext cx="1143000" cy="1143000"/>
          </a:xfrm>
          <a:prstGeom prst="teardrop">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3" name="Larme 182">
            <a:extLst>
              <a:ext uri="{FF2B5EF4-FFF2-40B4-BE49-F238E27FC236}">
                <a16:creationId xmlns:a16="http://schemas.microsoft.com/office/drawing/2014/main" id="{0CBDA8F8-5385-4D96-A058-0D11B97E213A}"/>
              </a:ext>
            </a:extLst>
          </p:cNvPr>
          <p:cNvSpPr/>
          <p:nvPr/>
        </p:nvSpPr>
        <p:spPr>
          <a:xfrm>
            <a:off x="15711488" y="7062788"/>
            <a:ext cx="1143000" cy="1143000"/>
          </a:xfrm>
          <a:prstGeom prst="teardrop">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84" name="Larme 183">
            <a:extLst>
              <a:ext uri="{FF2B5EF4-FFF2-40B4-BE49-F238E27FC236}">
                <a16:creationId xmlns:a16="http://schemas.microsoft.com/office/drawing/2014/main" id="{543A05F6-D26C-491D-A39E-DA0B12901434}"/>
              </a:ext>
            </a:extLst>
          </p:cNvPr>
          <p:cNvSpPr/>
          <p:nvPr/>
        </p:nvSpPr>
        <p:spPr>
          <a:xfrm>
            <a:off x="15695613" y="2624138"/>
            <a:ext cx="1143000" cy="1143000"/>
          </a:xfrm>
          <a:prstGeom prst="teardrop">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cxnSp>
        <p:nvCxnSpPr>
          <p:cNvPr id="186" name="Connecteur droit 185">
            <a:extLst>
              <a:ext uri="{FF2B5EF4-FFF2-40B4-BE49-F238E27FC236}">
                <a16:creationId xmlns:a16="http://schemas.microsoft.com/office/drawing/2014/main" id="{F8FBEEB0-F40C-4121-93A9-C68B2A2F675B}"/>
              </a:ext>
            </a:extLst>
          </p:cNvPr>
          <p:cNvCxnSpPr/>
          <p:nvPr/>
        </p:nvCxnSpPr>
        <p:spPr bwMode="auto">
          <a:xfrm>
            <a:off x="1598613" y="10240963"/>
            <a:ext cx="5572125" cy="0"/>
          </a:xfrm>
          <a:prstGeom prst="line">
            <a:avLst/>
          </a:prstGeom>
          <a:ln w="19050">
            <a:solidFill>
              <a:srgbClr val="495B64"/>
            </a:solidFill>
          </a:ln>
        </p:spPr>
        <p:style>
          <a:lnRef idx="1">
            <a:schemeClr val="accent1"/>
          </a:lnRef>
          <a:fillRef idx="0">
            <a:schemeClr val="accent1"/>
          </a:fillRef>
          <a:effectRef idx="0">
            <a:schemeClr val="accent1"/>
          </a:effectRef>
          <a:fontRef idx="minor">
            <a:schemeClr val="tx1"/>
          </a:fontRef>
        </p:style>
      </p:cxnSp>
      <p:sp>
        <p:nvSpPr>
          <p:cNvPr id="191" name="Arrondir un rectangle avec un coin diagonal 190">
            <a:extLst>
              <a:ext uri="{FF2B5EF4-FFF2-40B4-BE49-F238E27FC236}">
                <a16:creationId xmlns:a16="http://schemas.microsoft.com/office/drawing/2014/main" id="{85F13DBB-19AD-4DC7-8C0F-E6C24F5D18B0}"/>
              </a:ext>
            </a:extLst>
          </p:cNvPr>
          <p:cNvSpPr/>
          <p:nvPr/>
        </p:nvSpPr>
        <p:spPr>
          <a:xfrm>
            <a:off x="14298613" y="7021513"/>
            <a:ext cx="1143000" cy="1219200"/>
          </a:xfrm>
          <a:prstGeom prst="round2DiagRect">
            <a:avLst>
              <a:gd name="adj1" fmla="val 50000"/>
              <a:gd name="adj2" fmla="val 0"/>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nvGrpSpPr>
          <p:cNvPr id="16406" name="Groupe 292">
            <a:extLst>
              <a:ext uri="{FF2B5EF4-FFF2-40B4-BE49-F238E27FC236}">
                <a16:creationId xmlns:a16="http://schemas.microsoft.com/office/drawing/2014/main" id="{04FA1619-41D2-4FEB-ADE4-EEF55A4F14F5}"/>
              </a:ext>
            </a:extLst>
          </p:cNvPr>
          <p:cNvGrpSpPr>
            <a:grpSpLocks/>
          </p:cNvGrpSpPr>
          <p:nvPr/>
        </p:nvGrpSpPr>
        <p:grpSpPr bwMode="auto">
          <a:xfrm>
            <a:off x="1062038" y="14935200"/>
            <a:ext cx="18669000" cy="5726113"/>
            <a:chOff x="493712" y="12678876"/>
            <a:chExt cx="18669000" cy="5725562"/>
          </a:xfrm>
        </p:grpSpPr>
        <p:sp>
          <p:nvSpPr>
            <p:cNvPr id="193" name="Flèche droite 192">
              <a:extLst>
                <a:ext uri="{FF2B5EF4-FFF2-40B4-BE49-F238E27FC236}">
                  <a16:creationId xmlns:a16="http://schemas.microsoft.com/office/drawing/2014/main" id="{2B27738A-D337-43FB-8CB6-F89B1916F728}"/>
                </a:ext>
              </a:extLst>
            </p:cNvPr>
            <p:cNvSpPr/>
            <p:nvPr/>
          </p:nvSpPr>
          <p:spPr>
            <a:xfrm>
              <a:off x="18553112" y="12678876"/>
              <a:ext cx="588962" cy="696846"/>
            </a:xfrm>
            <a:prstGeom prst="rightArrow">
              <a:avLst>
                <a:gd name="adj1" fmla="val 0"/>
                <a:gd name="adj2" fmla="val 100000"/>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94" name="Rectangle 193">
              <a:extLst>
                <a:ext uri="{FF2B5EF4-FFF2-40B4-BE49-F238E27FC236}">
                  <a16:creationId xmlns:a16="http://schemas.microsoft.com/office/drawing/2014/main" id="{691FA3C2-19CF-4DB9-9DEF-16AB1A1BD8D4}"/>
                </a:ext>
              </a:extLst>
            </p:cNvPr>
            <p:cNvSpPr/>
            <p:nvPr/>
          </p:nvSpPr>
          <p:spPr>
            <a:xfrm>
              <a:off x="493712" y="12994759"/>
              <a:ext cx="18669000" cy="54096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grpSp>
        <p:nvGrpSpPr>
          <p:cNvPr id="16407" name="Groupe 284">
            <a:extLst>
              <a:ext uri="{FF2B5EF4-FFF2-40B4-BE49-F238E27FC236}">
                <a16:creationId xmlns:a16="http://schemas.microsoft.com/office/drawing/2014/main" id="{36072E66-95F9-4B29-82B6-1C835D19686B}"/>
              </a:ext>
            </a:extLst>
          </p:cNvPr>
          <p:cNvGrpSpPr>
            <a:grpSpLocks/>
          </p:cNvGrpSpPr>
          <p:nvPr/>
        </p:nvGrpSpPr>
        <p:grpSpPr bwMode="auto">
          <a:xfrm>
            <a:off x="14324013" y="15616238"/>
            <a:ext cx="3654425" cy="4892675"/>
            <a:chOff x="24956865" y="20243800"/>
            <a:chExt cx="3654647" cy="4892039"/>
          </a:xfrm>
        </p:grpSpPr>
        <p:grpSp>
          <p:nvGrpSpPr>
            <p:cNvPr id="16506" name="Groupe 285">
              <a:extLst>
                <a:ext uri="{FF2B5EF4-FFF2-40B4-BE49-F238E27FC236}">
                  <a16:creationId xmlns:a16="http://schemas.microsoft.com/office/drawing/2014/main" id="{45F17A50-1042-48E8-9F54-A13EA2658AED}"/>
                </a:ext>
              </a:extLst>
            </p:cNvPr>
            <p:cNvGrpSpPr>
              <a:grpSpLocks/>
            </p:cNvGrpSpPr>
            <p:nvPr/>
          </p:nvGrpSpPr>
          <p:grpSpPr bwMode="auto">
            <a:xfrm>
              <a:off x="24956865" y="20472400"/>
              <a:ext cx="3654647" cy="4663439"/>
              <a:chOff x="23125112" y="23520400"/>
              <a:chExt cx="3654647" cy="4663439"/>
            </a:xfrm>
          </p:grpSpPr>
          <p:sp>
            <p:nvSpPr>
              <p:cNvPr id="201" name="Arrondir un rectangle avec un coin diagonal 200">
                <a:extLst>
                  <a:ext uri="{FF2B5EF4-FFF2-40B4-BE49-F238E27FC236}">
                    <a16:creationId xmlns:a16="http://schemas.microsoft.com/office/drawing/2014/main" id="{DE2D8A96-FC8C-427B-B961-ABA26339CF73}"/>
                  </a:ext>
                </a:extLst>
              </p:cNvPr>
              <p:cNvSpPr/>
              <p:nvPr/>
            </p:nvSpPr>
            <p:spPr>
              <a:xfrm rot="10800000" flipV="1">
                <a:off x="23125112" y="23520370"/>
                <a:ext cx="3654647" cy="3825378"/>
              </a:xfrm>
              <a:prstGeom prst="round2DiagRect">
                <a:avLst>
                  <a:gd name="adj1" fmla="val 50000"/>
                  <a:gd name="adj2" fmla="val 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02" name="Arrondir un rectangle avec un coin diagonal 201">
                <a:extLst>
                  <a:ext uri="{FF2B5EF4-FFF2-40B4-BE49-F238E27FC236}">
                    <a16:creationId xmlns:a16="http://schemas.microsoft.com/office/drawing/2014/main" id="{FD64A7E7-4E2B-472B-8C93-32046E2B4983}"/>
                  </a:ext>
                </a:extLst>
              </p:cNvPr>
              <p:cNvSpPr/>
              <p:nvPr/>
            </p:nvSpPr>
            <p:spPr>
              <a:xfrm rot="10800000" flipV="1">
                <a:off x="23125112" y="24358461"/>
                <a:ext cx="3654647" cy="3825378"/>
              </a:xfrm>
              <a:prstGeom prst="round2DiagRect">
                <a:avLst>
                  <a:gd name="adj1" fmla="val 50000"/>
                  <a:gd name="adj2" fmla="val 0"/>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507" name="ZoneTexte 73">
              <a:extLst>
                <a:ext uri="{FF2B5EF4-FFF2-40B4-BE49-F238E27FC236}">
                  <a16:creationId xmlns:a16="http://schemas.microsoft.com/office/drawing/2014/main" id="{ADEA9BF6-47EE-4572-BB53-4F8C1E42D19D}"/>
                </a:ext>
              </a:extLst>
            </p:cNvPr>
            <p:cNvSpPr txBox="1">
              <a:spLocks noChangeArrowheads="1"/>
            </p:cNvSpPr>
            <p:nvPr/>
          </p:nvSpPr>
          <p:spPr bwMode="auto">
            <a:xfrm>
              <a:off x="24956865" y="202438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FAECD1"/>
                  </a:solidFill>
                  <a:latin typeface="Futura-CondensedLight" pitchFamily="34" charset="0"/>
                </a:rPr>
                <a:t>01.TEXTE</a:t>
              </a:r>
              <a:r>
                <a:rPr lang="fr-FR" altLang="fr-FR" sz="6600">
                  <a:solidFill>
                    <a:srgbClr val="FAECD1"/>
                  </a:solidFill>
                  <a:latin typeface="Futura-CondensedLight" pitchFamily="34" charset="0"/>
                </a:rPr>
                <a:t> </a:t>
              </a:r>
            </a:p>
          </p:txBody>
        </p:sp>
        <p:sp>
          <p:nvSpPr>
            <p:cNvPr id="16508" name="ZoneTexte 73">
              <a:extLst>
                <a:ext uri="{FF2B5EF4-FFF2-40B4-BE49-F238E27FC236}">
                  <a16:creationId xmlns:a16="http://schemas.microsoft.com/office/drawing/2014/main" id="{A5834A10-C374-4BDC-87EF-5D38804FD7FB}"/>
                </a:ext>
              </a:extLst>
            </p:cNvPr>
            <p:cNvSpPr txBox="1">
              <a:spLocks noChangeArrowheads="1"/>
            </p:cNvSpPr>
            <p:nvPr/>
          </p:nvSpPr>
          <p:spPr bwMode="auto">
            <a:xfrm>
              <a:off x="25030112" y="21996400"/>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495B64"/>
                  </a:solidFill>
                  <a:latin typeface="Futura-CondensedLight" pitchFamily="34" charset="0"/>
                </a:rPr>
                <a:t> qui officia deserunt mollit anim id est laborum. Sed ut perspiciatis unde omnis iste natus error sit voluptatem accusantium dolor.</a:t>
              </a:r>
            </a:p>
          </p:txBody>
        </p:sp>
      </p:grpSp>
      <p:grpSp>
        <p:nvGrpSpPr>
          <p:cNvPr id="16408" name="Groupe 282">
            <a:extLst>
              <a:ext uri="{FF2B5EF4-FFF2-40B4-BE49-F238E27FC236}">
                <a16:creationId xmlns:a16="http://schemas.microsoft.com/office/drawing/2014/main" id="{16B79567-168A-467C-9B89-B98F93A6394D}"/>
              </a:ext>
            </a:extLst>
          </p:cNvPr>
          <p:cNvGrpSpPr>
            <a:grpSpLocks/>
          </p:cNvGrpSpPr>
          <p:nvPr/>
        </p:nvGrpSpPr>
        <p:grpSpPr bwMode="auto">
          <a:xfrm>
            <a:off x="1598613" y="15616238"/>
            <a:ext cx="3654425" cy="4892675"/>
            <a:chOff x="20915312" y="20243800"/>
            <a:chExt cx="3654647" cy="4892039"/>
          </a:xfrm>
        </p:grpSpPr>
        <p:grpSp>
          <p:nvGrpSpPr>
            <p:cNvPr id="16501" name="Groupe 254">
              <a:extLst>
                <a:ext uri="{FF2B5EF4-FFF2-40B4-BE49-F238E27FC236}">
                  <a16:creationId xmlns:a16="http://schemas.microsoft.com/office/drawing/2014/main" id="{BE934D34-388D-4BE7-8245-814F30D72340}"/>
                </a:ext>
              </a:extLst>
            </p:cNvPr>
            <p:cNvGrpSpPr>
              <a:grpSpLocks/>
            </p:cNvGrpSpPr>
            <p:nvPr/>
          </p:nvGrpSpPr>
          <p:grpSpPr bwMode="auto">
            <a:xfrm>
              <a:off x="20915312" y="20472400"/>
              <a:ext cx="3654647" cy="4663439"/>
              <a:chOff x="23125112" y="23520400"/>
              <a:chExt cx="3654647" cy="4663439"/>
            </a:xfrm>
          </p:grpSpPr>
          <p:sp>
            <p:nvSpPr>
              <p:cNvPr id="211" name="Arrondir un rectangle avec un coin diagonal 210">
                <a:extLst>
                  <a:ext uri="{FF2B5EF4-FFF2-40B4-BE49-F238E27FC236}">
                    <a16:creationId xmlns:a16="http://schemas.microsoft.com/office/drawing/2014/main" id="{7D6D0885-B2AC-46F0-8565-B6F4D5D1FE4A}"/>
                  </a:ext>
                </a:extLst>
              </p:cNvPr>
              <p:cNvSpPr/>
              <p:nvPr/>
            </p:nvSpPr>
            <p:spPr>
              <a:xfrm rot="10800000" flipV="1">
                <a:off x="23125112" y="23520370"/>
                <a:ext cx="3654647" cy="3825378"/>
              </a:xfrm>
              <a:prstGeom prst="round2DiagRect">
                <a:avLst>
                  <a:gd name="adj1" fmla="val 50000"/>
                  <a:gd name="adj2" fmla="val 0"/>
                </a:avLst>
              </a:prstGeom>
              <a:solidFill>
                <a:srgbClr val="EA99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13" name="Arrondir un rectangle avec un coin diagonal 212">
                <a:extLst>
                  <a:ext uri="{FF2B5EF4-FFF2-40B4-BE49-F238E27FC236}">
                    <a16:creationId xmlns:a16="http://schemas.microsoft.com/office/drawing/2014/main" id="{755B2F89-F0F8-4F05-A0F7-5660CDB5207D}"/>
                  </a:ext>
                </a:extLst>
              </p:cNvPr>
              <p:cNvSpPr/>
              <p:nvPr/>
            </p:nvSpPr>
            <p:spPr>
              <a:xfrm rot="10800000" flipV="1">
                <a:off x="23125112" y="24358461"/>
                <a:ext cx="3654647" cy="3825378"/>
              </a:xfrm>
              <a:prstGeom prst="round2DiagRect">
                <a:avLst>
                  <a:gd name="adj1" fmla="val 50000"/>
                  <a:gd name="adj2" fmla="val 0"/>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502" name="ZoneTexte 73">
              <a:extLst>
                <a:ext uri="{FF2B5EF4-FFF2-40B4-BE49-F238E27FC236}">
                  <a16:creationId xmlns:a16="http://schemas.microsoft.com/office/drawing/2014/main" id="{AB92882F-9D0C-4F15-92BE-BC14045E980E}"/>
                </a:ext>
              </a:extLst>
            </p:cNvPr>
            <p:cNvSpPr txBox="1">
              <a:spLocks noChangeArrowheads="1"/>
            </p:cNvSpPr>
            <p:nvPr/>
          </p:nvSpPr>
          <p:spPr bwMode="auto">
            <a:xfrm>
              <a:off x="20915312" y="202438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495B64"/>
                  </a:solidFill>
                  <a:latin typeface="Futura-CondensedLight" pitchFamily="34" charset="0"/>
                </a:rPr>
                <a:t>01.TEXTE</a:t>
              </a:r>
              <a:r>
                <a:rPr lang="fr-FR" altLang="fr-FR" sz="6600">
                  <a:solidFill>
                    <a:srgbClr val="495B64"/>
                  </a:solidFill>
                  <a:latin typeface="Futura-CondensedLight" pitchFamily="34" charset="0"/>
                </a:rPr>
                <a:t> </a:t>
              </a:r>
            </a:p>
          </p:txBody>
        </p:sp>
        <p:sp>
          <p:nvSpPr>
            <p:cNvPr id="16503" name="ZoneTexte 73">
              <a:extLst>
                <a:ext uri="{FF2B5EF4-FFF2-40B4-BE49-F238E27FC236}">
                  <a16:creationId xmlns:a16="http://schemas.microsoft.com/office/drawing/2014/main" id="{A9010F19-3C09-424D-8FE4-31D4F0A07018}"/>
                </a:ext>
              </a:extLst>
            </p:cNvPr>
            <p:cNvSpPr txBox="1">
              <a:spLocks noChangeArrowheads="1"/>
            </p:cNvSpPr>
            <p:nvPr/>
          </p:nvSpPr>
          <p:spPr bwMode="auto">
            <a:xfrm>
              <a:off x="20915312" y="21956455"/>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EA9969"/>
                  </a:solidFill>
                  <a:latin typeface="Futura-CondensedLight" pitchFamily="34" charset="0"/>
                </a:rPr>
                <a:t> qui officia deserunt mollit anim id est laborum. Sed ut perspiciatis unde omnis iste natus error sit voluptatem accusantium dolor.</a:t>
              </a:r>
            </a:p>
          </p:txBody>
        </p:sp>
      </p:grpSp>
      <p:grpSp>
        <p:nvGrpSpPr>
          <p:cNvPr id="16409" name="Groupe 275">
            <a:extLst>
              <a:ext uri="{FF2B5EF4-FFF2-40B4-BE49-F238E27FC236}">
                <a16:creationId xmlns:a16="http://schemas.microsoft.com/office/drawing/2014/main" id="{58798CDC-D8CD-4D22-8B0B-5FB203BBACE6}"/>
              </a:ext>
            </a:extLst>
          </p:cNvPr>
          <p:cNvGrpSpPr>
            <a:grpSpLocks/>
          </p:cNvGrpSpPr>
          <p:nvPr/>
        </p:nvGrpSpPr>
        <p:grpSpPr bwMode="auto">
          <a:xfrm>
            <a:off x="10133013" y="15632113"/>
            <a:ext cx="3654425" cy="4892675"/>
            <a:chOff x="24956865" y="20243800"/>
            <a:chExt cx="3654647" cy="4892039"/>
          </a:xfrm>
        </p:grpSpPr>
        <p:grpSp>
          <p:nvGrpSpPr>
            <p:cNvPr id="16496" name="Groupe 259">
              <a:extLst>
                <a:ext uri="{FF2B5EF4-FFF2-40B4-BE49-F238E27FC236}">
                  <a16:creationId xmlns:a16="http://schemas.microsoft.com/office/drawing/2014/main" id="{DE7A2D03-6CE8-4F35-8369-29379C6604E7}"/>
                </a:ext>
              </a:extLst>
            </p:cNvPr>
            <p:cNvGrpSpPr>
              <a:grpSpLocks/>
            </p:cNvGrpSpPr>
            <p:nvPr/>
          </p:nvGrpSpPr>
          <p:grpSpPr bwMode="auto">
            <a:xfrm>
              <a:off x="24956865" y="20472400"/>
              <a:ext cx="3654647" cy="4663439"/>
              <a:chOff x="23125112" y="23520400"/>
              <a:chExt cx="3654647" cy="4663439"/>
            </a:xfrm>
          </p:grpSpPr>
          <p:sp>
            <p:nvSpPr>
              <p:cNvPr id="220" name="Arrondir un rectangle avec un coin diagonal 219">
                <a:extLst>
                  <a:ext uri="{FF2B5EF4-FFF2-40B4-BE49-F238E27FC236}">
                    <a16:creationId xmlns:a16="http://schemas.microsoft.com/office/drawing/2014/main" id="{4EF7D482-F184-4BE0-A0A0-7C3FEADB33BF}"/>
                  </a:ext>
                </a:extLst>
              </p:cNvPr>
              <p:cNvSpPr/>
              <p:nvPr/>
            </p:nvSpPr>
            <p:spPr>
              <a:xfrm rot="10800000" flipV="1">
                <a:off x="23125112" y="23520370"/>
                <a:ext cx="3654647" cy="3825378"/>
              </a:xfrm>
              <a:prstGeom prst="round2DiagRect">
                <a:avLst>
                  <a:gd name="adj1" fmla="val 50000"/>
                  <a:gd name="adj2" fmla="val 0"/>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21" name="Arrondir un rectangle avec un coin diagonal 220">
                <a:extLst>
                  <a:ext uri="{FF2B5EF4-FFF2-40B4-BE49-F238E27FC236}">
                    <a16:creationId xmlns:a16="http://schemas.microsoft.com/office/drawing/2014/main" id="{24426BE2-869F-4F8E-BB41-EB3576AADEB0}"/>
                  </a:ext>
                </a:extLst>
              </p:cNvPr>
              <p:cNvSpPr/>
              <p:nvPr/>
            </p:nvSpPr>
            <p:spPr>
              <a:xfrm rot="10800000" flipV="1">
                <a:off x="23125112" y="24358461"/>
                <a:ext cx="3654647" cy="3825378"/>
              </a:xfrm>
              <a:prstGeom prst="round2DiagRect">
                <a:avLst>
                  <a:gd name="adj1" fmla="val 50000"/>
                  <a:gd name="adj2" fmla="val 0"/>
                </a:avLst>
              </a:prstGeom>
              <a:solidFill>
                <a:srgbClr val="86AB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497" name="ZoneTexte 73">
              <a:extLst>
                <a:ext uri="{FF2B5EF4-FFF2-40B4-BE49-F238E27FC236}">
                  <a16:creationId xmlns:a16="http://schemas.microsoft.com/office/drawing/2014/main" id="{4469DFB5-7178-4E1A-8CBA-42643105604C}"/>
                </a:ext>
              </a:extLst>
            </p:cNvPr>
            <p:cNvSpPr txBox="1">
              <a:spLocks noChangeArrowheads="1"/>
            </p:cNvSpPr>
            <p:nvPr/>
          </p:nvSpPr>
          <p:spPr bwMode="auto">
            <a:xfrm>
              <a:off x="24956865" y="202438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495B64"/>
                  </a:solidFill>
                  <a:latin typeface="Futura-CondensedLight" pitchFamily="34" charset="0"/>
                </a:rPr>
                <a:t>01.TEXTE</a:t>
              </a:r>
              <a:r>
                <a:rPr lang="fr-FR" altLang="fr-FR" sz="6600">
                  <a:solidFill>
                    <a:srgbClr val="495B64"/>
                  </a:solidFill>
                  <a:latin typeface="Futura-CondensedLight" pitchFamily="34" charset="0"/>
                </a:rPr>
                <a:t> </a:t>
              </a:r>
            </a:p>
          </p:txBody>
        </p:sp>
        <p:sp>
          <p:nvSpPr>
            <p:cNvPr id="16498" name="ZoneTexte 73">
              <a:extLst>
                <a:ext uri="{FF2B5EF4-FFF2-40B4-BE49-F238E27FC236}">
                  <a16:creationId xmlns:a16="http://schemas.microsoft.com/office/drawing/2014/main" id="{B3E7C141-400B-462C-A7E7-9565C30A63D2}"/>
                </a:ext>
              </a:extLst>
            </p:cNvPr>
            <p:cNvSpPr txBox="1">
              <a:spLocks noChangeArrowheads="1"/>
            </p:cNvSpPr>
            <p:nvPr/>
          </p:nvSpPr>
          <p:spPr bwMode="auto">
            <a:xfrm>
              <a:off x="25030112" y="21996400"/>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495B64"/>
                  </a:solidFill>
                  <a:latin typeface="Futura-CondensedLight" pitchFamily="34" charset="0"/>
                </a:rPr>
                <a:t> qui officia deserunt mollit anim id est laborum. Sed ut perspiciatis unde omnis iste natus error sit voluptatem accusantium dolor.</a:t>
              </a:r>
            </a:p>
          </p:txBody>
        </p:sp>
      </p:grpSp>
      <p:grpSp>
        <p:nvGrpSpPr>
          <p:cNvPr id="16410" name="Groupe 283">
            <a:extLst>
              <a:ext uri="{FF2B5EF4-FFF2-40B4-BE49-F238E27FC236}">
                <a16:creationId xmlns:a16="http://schemas.microsoft.com/office/drawing/2014/main" id="{4DD3346E-3186-4ED3-967D-05F49833F603}"/>
              </a:ext>
            </a:extLst>
          </p:cNvPr>
          <p:cNvGrpSpPr>
            <a:grpSpLocks/>
          </p:cNvGrpSpPr>
          <p:nvPr/>
        </p:nvGrpSpPr>
        <p:grpSpPr bwMode="auto">
          <a:xfrm>
            <a:off x="5789613" y="15555913"/>
            <a:ext cx="3654425" cy="4892675"/>
            <a:chOff x="20991512" y="25273000"/>
            <a:chExt cx="3654647" cy="4892039"/>
          </a:xfrm>
        </p:grpSpPr>
        <p:grpSp>
          <p:nvGrpSpPr>
            <p:cNvPr id="16491" name="Groupe 263">
              <a:extLst>
                <a:ext uri="{FF2B5EF4-FFF2-40B4-BE49-F238E27FC236}">
                  <a16:creationId xmlns:a16="http://schemas.microsoft.com/office/drawing/2014/main" id="{6B53AAF0-8306-4789-9C84-A2FBB9D8173E}"/>
                </a:ext>
              </a:extLst>
            </p:cNvPr>
            <p:cNvGrpSpPr>
              <a:grpSpLocks/>
            </p:cNvGrpSpPr>
            <p:nvPr/>
          </p:nvGrpSpPr>
          <p:grpSpPr bwMode="auto">
            <a:xfrm>
              <a:off x="20991512" y="25501600"/>
              <a:ext cx="3654647" cy="4663439"/>
              <a:chOff x="23125112" y="23520400"/>
              <a:chExt cx="3654647" cy="4663439"/>
            </a:xfrm>
          </p:grpSpPr>
          <p:sp>
            <p:nvSpPr>
              <p:cNvPr id="226" name="Arrondir un rectangle avec un coin diagonal 225">
                <a:extLst>
                  <a:ext uri="{FF2B5EF4-FFF2-40B4-BE49-F238E27FC236}">
                    <a16:creationId xmlns:a16="http://schemas.microsoft.com/office/drawing/2014/main" id="{53D9EEED-F082-4B72-8AF5-D6780EAD9C94}"/>
                  </a:ext>
                </a:extLst>
              </p:cNvPr>
              <p:cNvSpPr/>
              <p:nvPr/>
            </p:nvSpPr>
            <p:spPr>
              <a:xfrm rot="10800000" flipV="1">
                <a:off x="23125112" y="23520370"/>
                <a:ext cx="3654647" cy="3825378"/>
              </a:xfrm>
              <a:prstGeom prst="round2DiagRect">
                <a:avLst>
                  <a:gd name="adj1" fmla="val 50000"/>
                  <a:gd name="adj2" fmla="val 0"/>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sp>
            <p:nvSpPr>
              <p:cNvPr id="227" name="Arrondir un rectangle avec un coin diagonal 226">
                <a:extLst>
                  <a:ext uri="{FF2B5EF4-FFF2-40B4-BE49-F238E27FC236}">
                    <a16:creationId xmlns:a16="http://schemas.microsoft.com/office/drawing/2014/main" id="{FE1FFE35-1281-426B-8B1D-E8566BA17249}"/>
                  </a:ext>
                </a:extLst>
              </p:cNvPr>
              <p:cNvSpPr/>
              <p:nvPr/>
            </p:nvSpPr>
            <p:spPr>
              <a:xfrm rot="10800000" flipV="1">
                <a:off x="23125112" y="24358461"/>
                <a:ext cx="3654647" cy="3825378"/>
              </a:xfrm>
              <a:prstGeom prst="round2DiagRect">
                <a:avLst>
                  <a:gd name="adj1" fmla="val 50000"/>
                  <a:gd name="adj2" fmla="val 0"/>
                </a:avLst>
              </a:prstGeom>
              <a:solidFill>
                <a:srgbClr val="F8DF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dirty="0"/>
              </a:p>
            </p:txBody>
          </p:sp>
        </p:grpSp>
        <p:sp>
          <p:nvSpPr>
            <p:cNvPr id="16492" name="ZoneTexte 73">
              <a:extLst>
                <a:ext uri="{FF2B5EF4-FFF2-40B4-BE49-F238E27FC236}">
                  <a16:creationId xmlns:a16="http://schemas.microsoft.com/office/drawing/2014/main" id="{57D1108C-05F9-40BB-9070-7C36F58FB0CB}"/>
                </a:ext>
              </a:extLst>
            </p:cNvPr>
            <p:cNvSpPr txBox="1">
              <a:spLocks noChangeArrowheads="1"/>
            </p:cNvSpPr>
            <p:nvPr/>
          </p:nvSpPr>
          <p:spPr bwMode="auto">
            <a:xfrm>
              <a:off x="20991512" y="25273000"/>
              <a:ext cx="2514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5400">
                  <a:solidFill>
                    <a:srgbClr val="495B64"/>
                  </a:solidFill>
                  <a:latin typeface="Futura-CondensedLight" pitchFamily="34" charset="0"/>
                </a:rPr>
                <a:t>01.TEXTE</a:t>
              </a:r>
              <a:r>
                <a:rPr lang="fr-FR" altLang="fr-FR" sz="6600">
                  <a:solidFill>
                    <a:srgbClr val="495B64"/>
                  </a:solidFill>
                  <a:latin typeface="Futura-CondensedLight" pitchFamily="34" charset="0"/>
                </a:rPr>
                <a:t> </a:t>
              </a:r>
            </a:p>
          </p:txBody>
        </p:sp>
        <p:sp>
          <p:nvSpPr>
            <p:cNvPr id="16493" name="ZoneTexte 73">
              <a:extLst>
                <a:ext uri="{FF2B5EF4-FFF2-40B4-BE49-F238E27FC236}">
                  <a16:creationId xmlns:a16="http://schemas.microsoft.com/office/drawing/2014/main" id="{02F28EED-E1F4-4A6C-B7CE-A38C86A7DF29}"/>
                </a:ext>
              </a:extLst>
            </p:cNvPr>
            <p:cNvSpPr txBox="1">
              <a:spLocks noChangeArrowheads="1"/>
            </p:cNvSpPr>
            <p:nvPr/>
          </p:nvSpPr>
          <p:spPr bwMode="auto">
            <a:xfrm>
              <a:off x="20991512" y="26949400"/>
              <a:ext cx="3429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3200">
                  <a:solidFill>
                    <a:srgbClr val="495B64"/>
                  </a:solidFill>
                  <a:latin typeface="Futura-CondensedLight" pitchFamily="34" charset="0"/>
                </a:rPr>
                <a:t> qui officia deserunt mollit anim id est laborum. Sed ut perspiciatis unde omnis iste natus error sit voluptatem accusantium dolor.</a:t>
              </a:r>
            </a:p>
          </p:txBody>
        </p:sp>
      </p:grpSp>
      <p:sp>
        <p:nvSpPr>
          <p:cNvPr id="228" name="Rectangle 227">
            <a:extLst>
              <a:ext uri="{FF2B5EF4-FFF2-40B4-BE49-F238E27FC236}">
                <a16:creationId xmlns:a16="http://schemas.microsoft.com/office/drawing/2014/main" id="{57CF3E84-B23F-43D5-BE25-B0CBD3245EB8}"/>
              </a:ext>
            </a:extLst>
          </p:cNvPr>
          <p:cNvSpPr/>
          <p:nvPr/>
        </p:nvSpPr>
        <p:spPr>
          <a:xfrm>
            <a:off x="18588038" y="15251113"/>
            <a:ext cx="1143000" cy="54102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412" name="ZoneTexte 73">
            <a:extLst>
              <a:ext uri="{FF2B5EF4-FFF2-40B4-BE49-F238E27FC236}">
                <a16:creationId xmlns:a16="http://schemas.microsoft.com/office/drawing/2014/main" id="{64617457-C10D-4F34-A79B-072B068E8D43}"/>
              </a:ext>
            </a:extLst>
          </p:cNvPr>
          <p:cNvSpPr txBox="1">
            <a:spLocks noChangeArrowheads="1"/>
          </p:cNvSpPr>
          <p:nvPr/>
        </p:nvSpPr>
        <p:spPr bwMode="auto">
          <a:xfrm rot="-5400000">
            <a:off x="16748919" y="17602994"/>
            <a:ext cx="4829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4800">
                <a:solidFill>
                  <a:srgbClr val="495B64"/>
                </a:solidFill>
                <a:latin typeface="Futura-CondensedLight" pitchFamily="34" charset="0"/>
              </a:rPr>
              <a:t>TITRE</a:t>
            </a:r>
          </a:p>
        </p:txBody>
      </p:sp>
      <p:sp>
        <p:nvSpPr>
          <p:cNvPr id="230" name="Pentagone 229">
            <a:extLst>
              <a:ext uri="{FF2B5EF4-FFF2-40B4-BE49-F238E27FC236}">
                <a16:creationId xmlns:a16="http://schemas.microsoft.com/office/drawing/2014/main" id="{C7FC596D-D5AC-486B-944D-76C126A54B55}"/>
              </a:ext>
            </a:extLst>
          </p:cNvPr>
          <p:cNvSpPr/>
          <p:nvPr/>
        </p:nvSpPr>
        <p:spPr>
          <a:xfrm>
            <a:off x="1531938" y="10679113"/>
            <a:ext cx="4257675" cy="604837"/>
          </a:xfrm>
          <a:prstGeom prst="homePlate">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1" name="Pentagone 230">
            <a:extLst>
              <a:ext uri="{FF2B5EF4-FFF2-40B4-BE49-F238E27FC236}">
                <a16:creationId xmlns:a16="http://schemas.microsoft.com/office/drawing/2014/main" id="{62AA6E14-1647-4400-A3EC-E564E8CD1507}"/>
              </a:ext>
            </a:extLst>
          </p:cNvPr>
          <p:cNvSpPr/>
          <p:nvPr/>
        </p:nvSpPr>
        <p:spPr>
          <a:xfrm>
            <a:off x="1516063" y="11464925"/>
            <a:ext cx="4256087" cy="604838"/>
          </a:xfrm>
          <a:prstGeom prst="homePlate">
            <a:avLst/>
          </a:prstGeom>
          <a:solidFill>
            <a:srgbClr val="88AF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4" name="Pentagone 233">
            <a:extLst>
              <a:ext uri="{FF2B5EF4-FFF2-40B4-BE49-F238E27FC236}">
                <a16:creationId xmlns:a16="http://schemas.microsoft.com/office/drawing/2014/main" id="{C98017A9-5B5F-4D3F-8778-BD37599B2ECF}"/>
              </a:ext>
            </a:extLst>
          </p:cNvPr>
          <p:cNvSpPr/>
          <p:nvPr/>
        </p:nvSpPr>
        <p:spPr>
          <a:xfrm>
            <a:off x="1516063" y="12250738"/>
            <a:ext cx="4256087" cy="604837"/>
          </a:xfrm>
          <a:prstGeom prst="homePlate">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5" name="Pentagone 234">
            <a:extLst>
              <a:ext uri="{FF2B5EF4-FFF2-40B4-BE49-F238E27FC236}">
                <a16:creationId xmlns:a16="http://schemas.microsoft.com/office/drawing/2014/main" id="{85A46FE1-9FC2-41E3-A3A7-8F6005DE5656}"/>
              </a:ext>
            </a:extLst>
          </p:cNvPr>
          <p:cNvSpPr/>
          <p:nvPr/>
        </p:nvSpPr>
        <p:spPr>
          <a:xfrm>
            <a:off x="1501775" y="13036550"/>
            <a:ext cx="4257675" cy="603250"/>
          </a:xfrm>
          <a:prstGeom prst="homePlate">
            <a:avLst/>
          </a:prstGeom>
          <a:solidFill>
            <a:srgbClr val="ECC7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7" name="Pentagone 236">
            <a:extLst>
              <a:ext uri="{FF2B5EF4-FFF2-40B4-BE49-F238E27FC236}">
                <a16:creationId xmlns:a16="http://schemas.microsoft.com/office/drawing/2014/main" id="{33B80684-7955-4658-B2EF-F3525A9185F0}"/>
              </a:ext>
            </a:extLst>
          </p:cNvPr>
          <p:cNvSpPr/>
          <p:nvPr/>
        </p:nvSpPr>
        <p:spPr>
          <a:xfrm>
            <a:off x="1501775" y="13803313"/>
            <a:ext cx="4257675" cy="604837"/>
          </a:xfrm>
          <a:prstGeom prst="homePlate">
            <a:avLst/>
          </a:prstGeom>
          <a:solidFill>
            <a:srgbClr val="D86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238" name="Pentagone 237">
            <a:extLst>
              <a:ext uri="{FF2B5EF4-FFF2-40B4-BE49-F238E27FC236}">
                <a16:creationId xmlns:a16="http://schemas.microsoft.com/office/drawing/2014/main" id="{0A4ED00E-77A6-4384-B847-C21E1EC68E5D}"/>
              </a:ext>
            </a:extLst>
          </p:cNvPr>
          <p:cNvSpPr/>
          <p:nvPr/>
        </p:nvSpPr>
        <p:spPr>
          <a:xfrm>
            <a:off x="1528763" y="14555788"/>
            <a:ext cx="4257675" cy="60483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419" name="Groupe 63">
            <a:extLst>
              <a:ext uri="{FF2B5EF4-FFF2-40B4-BE49-F238E27FC236}">
                <a16:creationId xmlns:a16="http://schemas.microsoft.com/office/drawing/2014/main" id="{7C3F2799-3EC5-4CBD-885E-9BA6A6F0B8D1}"/>
              </a:ext>
            </a:extLst>
          </p:cNvPr>
          <p:cNvGrpSpPr>
            <a:grpSpLocks/>
          </p:cNvGrpSpPr>
          <p:nvPr/>
        </p:nvGrpSpPr>
        <p:grpSpPr bwMode="auto">
          <a:xfrm>
            <a:off x="11390313" y="23021925"/>
            <a:ext cx="2733675" cy="4271963"/>
            <a:chOff x="3227388" y="1412875"/>
            <a:chExt cx="2206625" cy="3448051"/>
          </a:xfrm>
        </p:grpSpPr>
        <p:sp>
          <p:nvSpPr>
            <p:cNvPr id="16479" name="Freeform 6">
              <a:extLst>
                <a:ext uri="{FF2B5EF4-FFF2-40B4-BE49-F238E27FC236}">
                  <a16:creationId xmlns:a16="http://schemas.microsoft.com/office/drawing/2014/main" id="{34B6C68E-72CF-4447-8154-4A3EA1CC2086}"/>
                </a:ext>
              </a:extLst>
            </p:cNvPr>
            <p:cNvSpPr>
              <a:spLocks/>
            </p:cNvSpPr>
            <p:nvPr/>
          </p:nvSpPr>
          <p:spPr bwMode="auto">
            <a:xfrm>
              <a:off x="4159250" y="2068513"/>
              <a:ext cx="268288" cy="498475"/>
            </a:xfrm>
            <a:custGeom>
              <a:avLst/>
              <a:gdLst>
                <a:gd name="T0" fmla="*/ 2147483646 w 169"/>
                <a:gd name="T1" fmla="*/ 2147483646 h 314"/>
                <a:gd name="T2" fmla="*/ 2147483646 w 169"/>
                <a:gd name="T3" fmla="*/ 2147483646 h 314"/>
                <a:gd name="T4" fmla="*/ 2147483646 w 169"/>
                <a:gd name="T5" fmla="*/ 2147483646 h 314"/>
                <a:gd name="T6" fmla="*/ 2147483646 w 169"/>
                <a:gd name="T7" fmla="*/ 2147483646 h 314"/>
                <a:gd name="T8" fmla="*/ 2147483646 w 169"/>
                <a:gd name="T9" fmla="*/ 2147483646 h 314"/>
                <a:gd name="T10" fmla="*/ 2147483646 w 169"/>
                <a:gd name="T11" fmla="*/ 0 h 314"/>
                <a:gd name="T12" fmla="*/ 2147483646 w 169"/>
                <a:gd name="T13" fmla="*/ 2147483646 h 314"/>
                <a:gd name="T14" fmla="*/ 2147483646 w 169"/>
                <a:gd name="T15" fmla="*/ 2147483646 h 314"/>
                <a:gd name="T16" fmla="*/ 2147483646 w 169"/>
                <a:gd name="T17" fmla="*/ 2147483646 h 314"/>
                <a:gd name="T18" fmla="*/ 2147483646 w 169"/>
                <a:gd name="T19" fmla="*/ 2147483646 h 314"/>
                <a:gd name="T20" fmla="*/ 2147483646 w 169"/>
                <a:gd name="T21" fmla="*/ 2147483646 h 314"/>
                <a:gd name="T22" fmla="*/ 2147483646 w 169"/>
                <a:gd name="T23" fmla="*/ 2147483646 h 314"/>
                <a:gd name="T24" fmla="*/ 2147483646 w 169"/>
                <a:gd name="T25" fmla="*/ 2147483646 h 314"/>
                <a:gd name="T26" fmla="*/ 2147483646 w 169"/>
                <a:gd name="T27" fmla="*/ 2147483646 h 314"/>
                <a:gd name="T28" fmla="*/ 2147483646 w 169"/>
                <a:gd name="T29" fmla="*/ 2147483646 h 314"/>
                <a:gd name="T30" fmla="*/ 2147483646 w 169"/>
                <a:gd name="T31" fmla="*/ 2147483646 h 314"/>
                <a:gd name="T32" fmla="*/ 2147483646 w 169"/>
                <a:gd name="T33" fmla="*/ 2147483646 h 314"/>
                <a:gd name="T34" fmla="*/ 2147483646 w 169"/>
                <a:gd name="T35" fmla="*/ 2147483646 h 314"/>
                <a:gd name="T36" fmla="*/ 2147483646 w 169"/>
                <a:gd name="T37" fmla="*/ 2147483646 h 314"/>
                <a:gd name="T38" fmla="*/ 2147483646 w 169"/>
                <a:gd name="T39" fmla="*/ 2147483646 h 314"/>
                <a:gd name="T40" fmla="*/ 2147483646 w 169"/>
                <a:gd name="T41" fmla="*/ 2147483646 h 314"/>
                <a:gd name="T42" fmla="*/ 0 w 169"/>
                <a:gd name="T43" fmla="*/ 2147483646 h 314"/>
                <a:gd name="T44" fmla="*/ 2147483646 w 169"/>
                <a:gd name="T45" fmla="*/ 2147483646 h 314"/>
                <a:gd name="T46" fmla="*/ 2147483646 w 169"/>
                <a:gd name="T47" fmla="*/ 2147483646 h 314"/>
                <a:gd name="T48" fmla="*/ 2147483646 w 169"/>
                <a:gd name="T49" fmla="*/ 2147483646 h 314"/>
                <a:gd name="T50" fmla="*/ 2147483646 w 169"/>
                <a:gd name="T51" fmla="*/ 2147483646 h 314"/>
                <a:gd name="T52" fmla="*/ 2147483646 w 169"/>
                <a:gd name="T53" fmla="*/ 2147483646 h 314"/>
                <a:gd name="T54" fmla="*/ 2147483646 w 169"/>
                <a:gd name="T55" fmla="*/ 2147483646 h 314"/>
                <a:gd name="T56" fmla="*/ 2147483646 w 169"/>
                <a:gd name="T57" fmla="*/ 2147483646 h 314"/>
                <a:gd name="T58" fmla="*/ 2147483646 w 169"/>
                <a:gd name="T59" fmla="*/ 2147483646 h 314"/>
                <a:gd name="T60" fmla="*/ 2147483646 w 169"/>
                <a:gd name="T61" fmla="*/ 2147483646 h 314"/>
                <a:gd name="T62" fmla="*/ 2147483646 w 169"/>
                <a:gd name="T63" fmla="*/ 2147483646 h 314"/>
                <a:gd name="T64" fmla="*/ 2147483646 w 169"/>
                <a:gd name="T65" fmla="*/ 2147483646 h 3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314">
                  <a:moveTo>
                    <a:pt x="169" y="49"/>
                  </a:moveTo>
                  <a:lnTo>
                    <a:pt x="169" y="49"/>
                  </a:lnTo>
                  <a:lnTo>
                    <a:pt x="164" y="36"/>
                  </a:lnTo>
                  <a:lnTo>
                    <a:pt x="160" y="25"/>
                  </a:lnTo>
                  <a:lnTo>
                    <a:pt x="155" y="16"/>
                  </a:lnTo>
                  <a:lnTo>
                    <a:pt x="154" y="14"/>
                  </a:lnTo>
                  <a:lnTo>
                    <a:pt x="150" y="11"/>
                  </a:lnTo>
                  <a:lnTo>
                    <a:pt x="141" y="7"/>
                  </a:lnTo>
                  <a:lnTo>
                    <a:pt x="122" y="1"/>
                  </a:lnTo>
                  <a:lnTo>
                    <a:pt x="114" y="0"/>
                  </a:lnTo>
                  <a:lnTo>
                    <a:pt x="106" y="0"/>
                  </a:lnTo>
                  <a:lnTo>
                    <a:pt x="98" y="2"/>
                  </a:lnTo>
                  <a:lnTo>
                    <a:pt x="93" y="5"/>
                  </a:lnTo>
                  <a:lnTo>
                    <a:pt x="88" y="10"/>
                  </a:lnTo>
                  <a:lnTo>
                    <a:pt x="83" y="16"/>
                  </a:lnTo>
                  <a:lnTo>
                    <a:pt x="76" y="24"/>
                  </a:lnTo>
                  <a:lnTo>
                    <a:pt x="70" y="29"/>
                  </a:lnTo>
                  <a:lnTo>
                    <a:pt x="65" y="34"/>
                  </a:lnTo>
                  <a:lnTo>
                    <a:pt x="61" y="40"/>
                  </a:lnTo>
                  <a:lnTo>
                    <a:pt x="57" y="45"/>
                  </a:lnTo>
                  <a:lnTo>
                    <a:pt x="52" y="49"/>
                  </a:lnTo>
                  <a:lnTo>
                    <a:pt x="47" y="55"/>
                  </a:lnTo>
                  <a:lnTo>
                    <a:pt x="40" y="63"/>
                  </a:lnTo>
                  <a:lnTo>
                    <a:pt x="35" y="72"/>
                  </a:lnTo>
                  <a:lnTo>
                    <a:pt x="27" y="80"/>
                  </a:lnTo>
                  <a:lnTo>
                    <a:pt x="13" y="93"/>
                  </a:lnTo>
                  <a:lnTo>
                    <a:pt x="7" y="99"/>
                  </a:lnTo>
                  <a:lnTo>
                    <a:pt x="5" y="103"/>
                  </a:lnTo>
                  <a:lnTo>
                    <a:pt x="5" y="106"/>
                  </a:lnTo>
                  <a:lnTo>
                    <a:pt x="5" y="124"/>
                  </a:lnTo>
                  <a:lnTo>
                    <a:pt x="7" y="133"/>
                  </a:lnTo>
                  <a:lnTo>
                    <a:pt x="5" y="140"/>
                  </a:lnTo>
                  <a:lnTo>
                    <a:pt x="3" y="148"/>
                  </a:lnTo>
                  <a:lnTo>
                    <a:pt x="1" y="157"/>
                  </a:lnTo>
                  <a:lnTo>
                    <a:pt x="0" y="173"/>
                  </a:lnTo>
                  <a:lnTo>
                    <a:pt x="1" y="182"/>
                  </a:lnTo>
                  <a:lnTo>
                    <a:pt x="4" y="192"/>
                  </a:lnTo>
                  <a:lnTo>
                    <a:pt x="10" y="214"/>
                  </a:lnTo>
                  <a:lnTo>
                    <a:pt x="13" y="222"/>
                  </a:lnTo>
                  <a:lnTo>
                    <a:pt x="18" y="232"/>
                  </a:lnTo>
                  <a:lnTo>
                    <a:pt x="23" y="241"/>
                  </a:lnTo>
                  <a:lnTo>
                    <a:pt x="27" y="252"/>
                  </a:lnTo>
                  <a:lnTo>
                    <a:pt x="31" y="261"/>
                  </a:lnTo>
                  <a:lnTo>
                    <a:pt x="35" y="270"/>
                  </a:lnTo>
                  <a:lnTo>
                    <a:pt x="41" y="278"/>
                  </a:lnTo>
                  <a:lnTo>
                    <a:pt x="49" y="283"/>
                  </a:lnTo>
                  <a:lnTo>
                    <a:pt x="52" y="285"/>
                  </a:lnTo>
                  <a:lnTo>
                    <a:pt x="56" y="289"/>
                  </a:lnTo>
                  <a:lnTo>
                    <a:pt x="61" y="298"/>
                  </a:lnTo>
                  <a:lnTo>
                    <a:pt x="63" y="307"/>
                  </a:lnTo>
                  <a:lnTo>
                    <a:pt x="65" y="310"/>
                  </a:lnTo>
                  <a:lnTo>
                    <a:pt x="84" y="314"/>
                  </a:lnTo>
                  <a:lnTo>
                    <a:pt x="149" y="307"/>
                  </a:lnTo>
                  <a:lnTo>
                    <a:pt x="169" y="49"/>
                  </a:lnTo>
                  <a:close/>
                </a:path>
              </a:pathLst>
            </a:custGeom>
            <a:solidFill>
              <a:srgbClr val="5636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0" name="Freeform 7">
              <a:extLst>
                <a:ext uri="{FF2B5EF4-FFF2-40B4-BE49-F238E27FC236}">
                  <a16:creationId xmlns:a16="http://schemas.microsoft.com/office/drawing/2014/main" id="{4FCB2D90-740D-4DAD-8015-38FD1525F385}"/>
                </a:ext>
              </a:extLst>
            </p:cNvPr>
            <p:cNvSpPr>
              <a:spLocks/>
            </p:cNvSpPr>
            <p:nvPr/>
          </p:nvSpPr>
          <p:spPr bwMode="auto">
            <a:xfrm>
              <a:off x="4214813" y="2132013"/>
              <a:ext cx="363538" cy="476250"/>
            </a:xfrm>
            <a:custGeom>
              <a:avLst/>
              <a:gdLst>
                <a:gd name="T0" fmla="*/ 2147483646 w 229"/>
                <a:gd name="T1" fmla="*/ 2147483646 h 300"/>
                <a:gd name="T2" fmla="*/ 2147483646 w 229"/>
                <a:gd name="T3" fmla="*/ 2147483646 h 300"/>
                <a:gd name="T4" fmla="*/ 2147483646 w 229"/>
                <a:gd name="T5" fmla="*/ 2147483646 h 300"/>
                <a:gd name="T6" fmla="*/ 2147483646 w 229"/>
                <a:gd name="T7" fmla="*/ 2147483646 h 300"/>
                <a:gd name="T8" fmla="*/ 2147483646 w 229"/>
                <a:gd name="T9" fmla="*/ 2147483646 h 300"/>
                <a:gd name="T10" fmla="*/ 2147483646 w 229"/>
                <a:gd name="T11" fmla="*/ 2147483646 h 300"/>
                <a:gd name="T12" fmla="*/ 2147483646 w 229"/>
                <a:gd name="T13" fmla="*/ 2147483646 h 300"/>
                <a:gd name="T14" fmla="*/ 2147483646 w 229"/>
                <a:gd name="T15" fmla="*/ 2147483646 h 300"/>
                <a:gd name="T16" fmla="*/ 2147483646 w 229"/>
                <a:gd name="T17" fmla="*/ 2147483646 h 300"/>
                <a:gd name="T18" fmla="*/ 2147483646 w 229"/>
                <a:gd name="T19" fmla="*/ 2147483646 h 300"/>
                <a:gd name="T20" fmla="*/ 2147483646 w 229"/>
                <a:gd name="T21" fmla="*/ 2147483646 h 300"/>
                <a:gd name="T22" fmla="*/ 2147483646 w 229"/>
                <a:gd name="T23" fmla="*/ 2147483646 h 300"/>
                <a:gd name="T24" fmla="*/ 2147483646 w 229"/>
                <a:gd name="T25" fmla="*/ 2147483646 h 300"/>
                <a:gd name="T26" fmla="*/ 2147483646 w 229"/>
                <a:gd name="T27" fmla="*/ 2147483646 h 300"/>
                <a:gd name="T28" fmla="*/ 2147483646 w 229"/>
                <a:gd name="T29" fmla="*/ 2147483646 h 300"/>
                <a:gd name="T30" fmla="*/ 2147483646 w 229"/>
                <a:gd name="T31" fmla="*/ 2147483646 h 300"/>
                <a:gd name="T32" fmla="*/ 2147483646 w 229"/>
                <a:gd name="T33" fmla="*/ 2147483646 h 300"/>
                <a:gd name="T34" fmla="*/ 2147483646 w 229"/>
                <a:gd name="T35" fmla="*/ 2147483646 h 300"/>
                <a:gd name="T36" fmla="*/ 2147483646 w 229"/>
                <a:gd name="T37" fmla="*/ 0 h 300"/>
                <a:gd name="T38" fmla="*/ 2147483646 w 229"/>
                <a:gd name="T39" fmla="*/ 2147483646 h 300"/>
                <a:gd name="T40" fmla="*/ 2147483646 w 229"/>
                <a:gd name="T41" fmla="*/ 2147483646 h 300"/>
                <a:gd name="T42" fmla="*/ 2147483646 w 229"/>
                <a:gd name="T43" fmla="*/ 2147483646 h 300"/>
                <a:gd name="T44" fmla="*/ 2147483646 w 229"/>
                <a:gd name="T45" fmla="*/ 2147483646 h 300"/>
                <a:gd name="T46" fmla="*/ 2147483646 w 229"/>
                <a:gd name="T47" fmla="*/ 2147483646 h 300"/>
                <a:gd name="T48" fmla="*/ 2147483646 w 229"/>
                <a:gd name="T49" fmla="*/ 2147483646 h 300"/>
                <a:gd name="T50" fmla="*/ 2147483646 w 229"/>
                <a:gd name="T51" fmla="*/ 2147483646 h 300"/>
                <a:gd name="T52" fmla="*/ 2147483646 w 229"/>
                <a:gd name="T53" fmla="*/ 2147483646 h 300"/>
                <a:gd name="T54" fmla="*/ 2147483646 w 229"/>
                <a:gd name="T55" fmla="*/ 2147483646 h 300"/>
                <a:gd name="T56" fmla="*/ 2147483646 w 229"/>
                <a:gd name="T57" fmla="*/ 2147483646 h 300"/>
                <a:gd name="T58" fmla="*/ 2147483646 w 229"/>
                <a:gd name="T59" fmla="*/ 2147483646 h 300"/>
                <a:gd name="T60" fmla="*/ 2147483646 w 229"/>
                <a:gd name="T61" fmla="*/ 2147483646 h 300"/>
                <a:gd name="T62" fmla="*/ 2147483646 w 229"/>
                <a:gd name="T63" fmla="*/ 2147483646 h 300"/>
                <a:gd name="T64" fmla="*/ 2147483646 w 229"/>
                <a:gd name="T65" fmla="*/ 2147483646 h 300"/>
                <a:gd name="T66" fmla="*/ 2147483646 w 229"/>
                <a:gd name="T67" fmla="*/ 2147483646 h 300"/>
                <a:gd name="T68" fmla="*/ 2147483646 w 229"/>
                <a:gd name="T69" fmla="*/ 2147483646 h 300"/>
                <a:gd name="T70" fmla="*/ 2147483646 w 229"/>
                <a:gd name="T71" fmla="*/ 2147483646 h 300"/>
                <a:gd name="T72" fmla="*/ 2147483646 w 229"/>
                <a:gd name="T73" fmla="*/ 2147483646 h 300"/>
                <a:gd name="T74" fmla="*/ 2147483646 w 229"/>
                <a:gd name="T75" fmla="*/ 2147483646 h 300"/>
                <a:gd name="T76" fmla="*/ 2147483646 w 229"/>
                <a:gd name="T77" fmla="*/ 2147483646 h 300"/>
                <a:gd name="T78" fmla="*/ 2147483646 w 229"/>
                <a:gd name="T79" fmla="*/ 2147483646 h 300"/>
                <a:gd name="T80" fmla="*/ 2147483646 w 229"/>
                <a:gd name="T81" fmla="*/ 2147483646 h 300"/>
                <a:gd name="T82" fmla="*/ 0 w 229"/>
                <a:gd name="T83" fmla="*/ 2147483646 h 300"/>
                <a:gd name="T84" fmla="*/ 2147483646 w 229"/>
                <a:gd name="T85" fmla="*/ 2147483646 h 300"/>
                <a:gd name="T86" fmla="*/ 2147483646 w 229"/>
                <a:gd name="T87" fmla="*/ 2147483646 h 300"/>
                <a:gd name="T88" fmla="*/ 2147483646 w 229"/>
                <a:gd name="T89" fmla="*/ 2147483646 h 300"/>
                <a:gd name="T90" fmla="*/ 2147483646 w 229"/>
                <a:gd name="T91" fmla="*/ 2147483646 h 300"/>
                <a:gd name="T92" fmla="*/ 2147483646 w 229"/>
                <a:gd name="T93" fmla="*/ 2147483646 h 300"/>
                <a:gd name="T94" fmla="*/ 2147483646 w 229"/>
                <a:gd name="T95" fmla="*/ 2147483646 h 300"/>
                <a:gd name="T96" fmla="*/ 2147483646 w 229"/>
                <a:gd name="T97" fmla="*/ 2147483646 h 300"/>
                <a:gd name="T98" fmla="*/ 2147483646 w 229"/>
                <a:gd name="T99" fmla="*/ 2147483646 h 300"/>
                <a:gd name="T100" fmla="*/ 2147483646 w 229"/>
                <a:gd name="T101" fmla="*/ 2147483646 h 300"/>
                <a:gd name="T102" fmla="*/ 2147483646 w 229"/>
                <a:gd name="T103" fmla="*/ 2147483646 h 300"/>
                <a:gd name="T104" fmla="*/ 2147483646 w 229"/>
                <a:gd name="T105" fmla="*/ 2147483646 h 300"/>
                <a:gd name="T106" fmla="*/ 2147483646 w 229"/>
                <a:gd name="T107" fmla="*/ 2147483646 h 300"/>
                <a:gd name="T108" fmla="*/ 2147483646 w 229"/>
                <a:gd name="T109" fmla="*/ 2147483646 h 3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29" h="300">
                  <a:moveTo>
                    <a:pt x="211" y="287"/>
                  </a:moveTo>
                  <a:lnTo>
                    <a:pt x="211" y="287"/>
                  </a:lnTo>
                  <a:lnTo>
                    <a:pt x="212" y="267"/>
                  </a:lnTo>
                  <a:lnTo>
                    <a:pt x="213" y="250"/>
                  </a:lnTo>
                  <a:lnTo>
                    <a:pt x="215" y="241"/>
                  </a:lnTo>
                  <a:lnTo>
                    <a:pt x="217" y="235"/>
                  </a:lnTo>
                  <a:lnTo>
                    <a:pt x="226" y="217"/>
                  </a:lnTo>
                  <a:lnTo>
                    <a:pt x="228" y="207"/>
                  </a:lnTo>
                  <a:lnTo>
                    <a:pt x="229" y="192"/>
                  </a:lnTo>
                  <a:lnTo>
                    <a:pt x="226" y="153"/>
                  </a:lnTo>
                  <a:lnTo>
                    <a:pt x="225" y="137"/>
                  </a:lnTo>
                  <a:lnTo>
                    <a:pt x="224" y="124"/>
                  </a:lnTo>
                  <a:lnTo>
                    <a:pt x="220" y="116"/>
                  </a:lnTo>
                  <a:lnTo>
                    <a:pt x="215" y="110"/>
                  </a:lnTo>
                  <a:lnTo>
                    <a:pt x="209" y="103"/>
                  </a:lnTo>
                  <a:lnTo>
                    <a:pt x="206" y="98"/>
                  </a:lnTo>
                  <a:lnTo>
                    <a:pt x="199" y="84"/>
                  </a:lnTo>
                  <a:lnTo>
                    <a:pt x="194" y="69"/>
                  </a:lnTo>
                  <a:lnTo>
                    <a:pt x="191" y="64"/>
                  </a:lnTo>
                  <a:lnTo>
                    <a:pt x="188" y="59"/>
                  </a:lnTo>
                  <a:lnTo>
                    <a:pt x="182" y="54"/>
                  </a:lnTo>
                  <a:lnTo>
                    <a:pt x="176" y="47"/>
                  </a:lnTo>
                  <a:lnTo>
                    <a:pt x="172" y="45"/>
                  </a:lnTo>
                  <a:lnTo>
                    <a:pt x="169" y="41"/>
                  </a:lnTo>
                  <a:lnTo>
                    <a:pt x="164" y="32"/>
                  </a:lnTo>
                  <a:lnTo>
                    <a:pt x="160" y="23"/>
                  </a:lnTo>
                  <a:lnTo>
                    <a:pt x="155" y="15"/>
                  </a:lnTo>
                  <a:lnTo>
                    <a:pt x="149" y="10"/>
                  </a:lnTo>
                  <a:lnTo>
                    <a:pt x="141" y="5"/>
                  </a:lnTo>
                  <a:lnTo>
                    <a:pt x="131" y="1"/>
                  </a:lnTo>
                  <a:lnTo>
                    <a:pt x="120" y="0"/>
                  </a:lnTo>
                  <a:lnTo>
                    <a:pt x="107" y="1"/>
                  </a:lnTo>
                  <a:lnTo>
                    <a:pt x="91" y="2"/>
                  </a:lnTo>
                  <a:lnTo>
                    <a:pt x="65" y="7"/>
                  </a:lnTo>
                  <a:lnTo>
                    <a:pt x="61" y="9"/>
                  </a:lnTo>
                  <a:lnTo>
                    <a:pt x="54" y="13"/>
                  </a:lnTo>
                  <a:lnTo>
                    <a:pt x="41" y="25"/>
                  </a:lnTo>
                  <a:lnTo>
                    <a:pt x="30" y="38"/>
                  </a:lnTo>
                  <a:lnTo>
                    <a:pt x="26" y="44"/>
                  </a:lnTo>
                  <a:lnTo>
                    <a:pt x="25" y="49"/>
                  </a:lnTo>
                  <a:lnTo>
                    <a:pt x="25" y="53"/>
                  </a:lnTo>
                  <a:lnTo>
                    <a:pt x="26" y="56"/>
                  </a:lnTo>
                  <a:lnTo>
                    <a:pt x="32" y="67"/>
                  </a:lnTo>
                  <a:lnTo>
                    <a:pt x="39" y="77"/>
                  </a:lnTo>
                  <a:lnTo>
                    <a:pt x="43" y="82"/>
                  </a:lnTo>
                  <a:lnTo>
                    <a:pt x="44" y="88"/>
                  </a:lnTo>
                  <a:lnTo>
                    <a:pt x="47" y="99"/>
                  </a:lnTo>
                  <a:lnTo>
                    <a:pt x="47" y="113"/>
                  </a:lnTo>
                  <a:lnTo>
                    <a:pt x="48" y="138"/>
                  </a:lnTo>
                  <a:lnTo>
                    <a:pt x="48" y="141"/>
                  </a:lnTo>
                  <a:lnTo>
                    <a:pt x="50" y="144"/>
                  </a:lnTo>
                  <a:lnTo>
                    <a:pt x="56" y="151"/>
                  </a:lnTo>
                  <a:lnTo>
                    <a:pt x="62" y="156"/>
                  </a:lnTo>
                  <a:lnTo>
                    <a:pt x="65" y="159"/>
                  </a:lnTo>
                  <a:lnTo>
                    <a:pt x="66" y="163"/>
                  </a:lnTo>
                  <a:lnTo>
                    <a:pt x="66" y="165"/>
                  </a:lnTo>
                  <a:lnTo>
                    <a:pt x="65" y="168"/>
                  </a:lnTo>
                  <a:lnTo>
                    <a:pt x="62" y="173"/>
                  </a:lnTo>
                  <a:lnTo>
                    <a:pt x="58" y="177"/>
                  </a:lnTo>
                  <a:lnTo>
                    <a:pt x="43" y="172"/>
                  </a:lnTo>
                  <a:lnTo>
                    <a:pt x="30" y="168"/>
                  </a:lnTo>
                  <a:lnTo>
                    <a:pt x="23" y="166"/>
                  </a:lnTo>
                  <a:lnTo>
                    <a:pt x="17" y="166"/>
                  </a:lnTo>
                  <a:lnTo>
                    <a:pt x="13" y="166"/>
                  </a:lnTo>
                  <a:lnTo>
                    <a:pt x="9" y="169"/>
                  </a:lnTo>
                  <a:lnTo>
                    <a:pt x="5" y="172"/>
                  </a:lnTo>
                  <a:lnTo>
                    <a:pt x="3" y="175"/>
                  </a:lnTo>
                  <a:lnTo>
                    <a:pt x="0" y="181"/>
                  </a:lnTo>
                  <a:lnTo>
                    <a:pt x="0" y="185"/>
                  </a:lnTo>
                  <a:lnTo>
                    <a:pt x="0" y="190"/>
                  </a:lnTo>
                  <a:lnTo>
                    <a:pt x="3" y="195"/>
                  </a:lnTo>
                  <a:lnTo>
                    <a:pt x="6" y="199"/>
                  </a:lnTo>
                  <a:lnTo>
                    <a:pt x="13" y="204"/>
                  </a:lnTo>
                  <a:lnTo>
                    <a:pt x="21" y="209"/>
                  </a:lnTo>
                  <a:lnTo>
                    <a:pt x="30" y="213"/>
                  </a:lnTo>
                  <a:lnTo>
                    <a:pt x="48" y="221"/>
                  </a:lnTo>
                  <a:lnTo>
                    <a:pt x="54" y="222"/>
                  </a:lnTo>
                  <a:lnTo>
                    <a:pt x="59" y="222"/>
                  </a:lnTo>
                  <a:lnTo>
                    <a:pt x="61" y="222"/>
                  </a:lnTo>
                  <a:lnTo>
                    <a:pt x="63" y="223"/>
                  </a:lnTo>
                  <a:lnTo>
                    <a:pt x="66" y="228"/>
                  </a:lnTo>
                  <a:lnTo>
                    <a:pt x="70" y="236"/>
                  </a:lnTo>
                  <a:lnTo>
                    <a:pt x="74" y="245"/>
                  </a:lnTo>
                  <a:lnTo>
                    <a:pt x="79" y="266"/>
                  </a:lnTo>
                  <a:lnTo>
                    <a:pt x="81" y="280"/>
                  </a:lnTo>
                  <a:lnTo>
                    <a:pt x="83" y="284"/>
                  </a:lnTo>
                  <a:lnTo>
                    <a:pt x="87" y="288"/>
                  </a:lnTo>
                  <a:lnTo>
                    <a:pt x="92" y="292"/>
                  </a:lnTo>
                  <a:lnTo>
                    <a:pt x="97" y="294"/>
                  </a:lnTo>
                  <a:lnTo>
                    <a:pt x="109" y="298"/>
                  </a:lnTo>
                  <a:lnTo>
                    <a:pt x="114" y="300"/>
                  </a:lnTo>
                  <a:lnTo>
                    <a:pt x="211" y="287"/>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1" name="Freeform 8">
              <a:extLst>
                <a:ext uri="{FF2B5EF4-FFF2-40B4-BE49-F238E27FC236}">
                  <a16:creationId xmlns:a16="http://schemas.microsoft.com/office/drawing/2014/main" id="{FACBDC4B-3EE1-460C-8E16-023F5DA527F3}"/>
                </a:ext>
              </a:extLst>
            </p:cNvPr>
            <p:cNvSpPr>
              <a:spLocks/>
            </p:cNvSpPr>
            <p:nvPr/>
          </p:nvSpPr>
          <p:spPr bwMode="auto">
            <a:xfrm>
              <a:off x="3227388" y="2205038"/>
              <a:ext cx="209550" cy="287338"/>
            </a:xfrm>
            <a:custGeom>
              <a:avLst/>
              <a:gdLst>
                <a:gd name="T0" fmla="*/ 2147483646 w 132"/>
                <a:gd name="T1" fmla="*/ 2147483646 h 181"/>
                <a:gd name="T2" fmla="*/ 2147483646 w 132"/>
                <a:gd name="T3" fmla="*/ 2147483646 h 181"/>
                <a:gd name="T4" fmla="*/ 2147483646 w 132"/>
                <a:gd name="T5" fmla="*/ 2147483646 h 181"/>
                <a:gd name="T6" fmla="*/ 2147483646 w 132"/>
                <a:gd name="T7" fmla="*/ 2147483646 h 181"/>
                <a:gd name="T8" fmla="*/ 2147483646 w 132"/>
                <a:gd name="T9" fmla="*/ 2147483646 h 181"/>
                <a:gd name="T10" fmla="*/ 2147483646 w 132"/>
                <a:gd name="T11" fmla="*/ 2147483646 h 181"/>
                <a:gd name="T12" fmla="*/ 2147483646 w 132"/>
                <a:gd name="T13" fmla="*/ 2147483646 h 181"/>
                <a:gd name="T14" fmla="*/ 2147483646 w 132"/>
                <a:gd name="T15" fmla="*/ 2147483646 h 181"/>
                <a:gd name="T16" fmla="*/ 0 w 132"/>
                <a:gd name="T17" fmla="*/ 2147483646 h 181"/>
                <a:gd name="T18" fmla="*/ 0 w 132"/>
                <a:gd name="T19" fmla="*/ 2147483646 h 181"/>
                <a:gd name="T20" fmla="*/ 0 w 132"/>
                <a:gd name="T21" fmla="*/ 2147483646 h 181"/>
                <a:gd name="T22" fmla="*/ 0 w 132"/>
                <a:gd name="T23" fmla="*/ 2147483646 h 181"/>
                <a:gd name="T24" fmla="*/ 2147483646 w 132"/>
                <a:gd name="T25" fmla="*/ 2147483646 h 181"/>
                <a:gd name="T26" fmla="*/ 2147483646 w 132"/>
                <a:gd name="T27" fmla="*/ 2147483646 h 181"/>
                <a:gd name="T28" fmla="*/ 2147483646 w 132"/>
                <a:gd name="T29" fmla="*/ 2147483646 h 181"/>
                <a:gd name="T30" fmla="*/ 2147483646 w 132"/>
                <a:gd name="T31" fmla="*/ 2147483646 h 181"/>
                <a:gd name="T32" fmla="*/ 2147483646 w 132"/>
                <a:gd name="T33" fmla="*/ 2147483646 h 181"/>
                <a:gd name="T34" fmla="*/ 2147483646 w 132"/>
                <a:gd name="T35" fmla="*/ 2147483646 h 181"/>
                <a:gd name="T36" fmla="*/ 2147483646 w 132"/>
                <a:gd name="T37" fmla="*/ 2147483646 h 181"/>
                <a:gd name="T38" fmla="*/ 2147483646 w 132"/>
                <a:gd name="T39" fmla="*/ 2147483646 h 181"/>
                <a:gd name="T40" fmla="*/ 2147483646 w 132"/>
                <a:gd name="T41" fmla="*/ 2147483646 h 181"/>
                <a:gd name="T42" fmla="*/ 2147483646 w 132"/>
                <a:gd name="T43" fmla="*/ 2147483646 h 181"/>
                <a:gd name="T44" fmla="*/ 2147483646 w 132"/>
                <a:gd name="T45" fmla="*/ 2147483646 h 181"/>
                <a:gd name="T46" fmla="*/ 2147483646 w 132"/>
                <a:gd name="T47" fmla="*/ 2147483646 h 181"/>
                <a:gd name="T48" fmla="*/ 2147483646 w 132"/>
                <a:gd name="T49" fmla="*/ 2147483646 h 181"/>
                <a:gd name="T50" fmla="*/ 2147483646 w 132"/>
                <a:gd name="T51" fmla="*/ 2147483646 h 181"/>
                <a:gd name="T52" fmla="*/ 2147483646 w 132"/>
                <a:gd name="T53" fmla="*/ 2147483646 h 181"/>
                <a:gd name="T54" fmla="*/ 2147483646 w 132"/>
                <a:gd name="T55" fmla="*/ 2147483646 h 181"/>
                <a:gd name="T56" fmla="*/ 2147483646 w 132"/>
                <a:gd name="T57" fmla="*/ 2147483646 h 181"/>
                <a:gd name="T58" fmla="*/ 2147483646 w 132"/>
                <a:gd name="T59" fmla="*/ 2147483646 h 181"/>
                <a:gd name="T60" fmla="*/ 2147483646 w 132"/>
                <a:gd name="T61" fmla="*/ 2147483646 h 181"/>
                <a:gd name="T62" fmla="*/ 2147483646 w 132"/>
                <a:gd name="T63" fmla="*/ 2147483646 h 181"/>
                <a:gd name="T64" fmla="*/ 2147483646 w 132"/>
                <a:gd name="T65" fmla="*/ 2147483646 h 181"/>
                <a:gd name="T66" fmla="*/ 2147483646 w 132"/>
                <a:gd name="T67" fmla="*/ 0 h 181"/>
                <a:gd name="T68" fmla="*/ 2147483646 w 132"/>
                <a:gd name="T69" fmla="*/ 0 h 181"/>
                <a:gd name="T70" fmla="*/ 2147483646 w 132"/>
                <a:gd name="T71" fmla="*/ 2147483646 h 181"/>
                <a:gd name="T72" fmla="*/ 2147483646 w 132"/>
                <a:gd name="T73" fmla="*/ 2147483646 h 181"/>
                <a:gd name="T74" fmla="*/ 2147483646 w 132"/>
                <a:gd name="T75" fmla="*/ 2147483646 h 181"/>
                <a:gd name="T76" fmla="*/ 2147483646 w 132"/>
                <a:gd name="T77" fmla="*/ 2147483646 h 181"/>
                <a:gd name="T78" fmla="*/ 2147483646 w 132"/>
                <a:gd name="T79" fmla="*/ 2147483646 h 181"/>
                <a:gd name="T80" fmla="*/ 2147483646 w 132"/>
                <a:gd name="T81" fmla="*/ 2147483646 h 181"/>
                <a:gd name="T82" fmla="*/ 2147483646 w 132"/>
                <a:gd name="T83" fmla="*/ 2147483646 h 181"/>
                <a:gd name="T84" fmla="*/ 2147483646 w 132"/>
                <a:gd name="T85" fmla="*/ 2147483646 h 181"/>
                <a:gd name="T86" fmla="*/ 2147483646 w 132"/>
                <a:gd name="T87" fmla="*/ 2147483646 h 181"/>
                <a:gd name="T88" fmla="*/ 2147483646 w 132"/>
                <a:gd name="T89" fmla="*/ 2147483646 h 181"/>
                <a:gd name="T90" fmla="*/ 2147483646 w 132"/>
                <a:gd name="T91" fmla="*/ 2147483646 h 181"/>
                <a:gd name="T92" fmla="*/ 2147483646 w 132"/>
                <a:gd name="T93" fmla="*/ 2147483646 h 181"/>
                <a:gd name="T94" fmla="*/ 2147483646 w 132"/>
                <a:gd name="T95" fmla="*/ 2147483646 h 181"/>
                <a:gd name="T96" fmla="*/ 2147483646 w 132"/>
                <a:gd name="T97" fmla="*/ 2147483646 h 181"/>
                <a:gd name="T98" fmla="*/ 2147483646 w 132"/>
                <a:gd name="T99" fmla="*/ 2147483646 h 181"/>
                <a:gd name="T100" fmla="*/ 2147483646 w 132"/>
                <a:gd name="T101" fmla="*/ 2147483646 h 181"/>
                <a:gd name="T102" fmla="*/ 2147483646 w 132"/>
                <a:gd name="T103" fmla="*/ 2147483646 h 181"/>
                <a:gd name="T104" fmla="*/ 2147483646 w 132"/>
                <a:gd name="T105" fmla="*/ 2147483646 h 181"/>
                <a:gd name="T106" fmla="*/ 2147483646 w 132"/>
                <a:gd name="T107" fmla="*/ 2147483646 h 181"/>
                <a:gd name="T108" fmla="*/ 2147483646 w 132"/>
                <a:gd name="T109" fmla="*/ 2147483646 h 181"/>
                <a:gd name="T110" fmla="*/ 2147483646 w 132"/>
                <a:gd name="T111" fmla="*/ 2147483646 h 181"/>
                <a:gd name="T112" fmla="*/ 2147483646 w 132"/>
                <a:gd name="T113" fmla="*/ 2147483646 h 181"/>
                <a:gd name="T114" fmla="*/ 2147483646 w 132"/>
                <a:gd name="T115" fmla="*/ 2147483646 h 181"/>
                <a:gd name="T116" fmla="*/ 2147483646 w 132"/>
                <a:gd name="T117" fmla="*/ 2147483646 h 181"/>
                <a:gd name="T118" fmla="*/ 2147483646 w 132"/>
                <a:gd name="T119" fmla="*/ 2147483646 h 181"/>
                <a:gd name="T120" fmla="*/ 2147483646 w 132"/>
                <a:gd name="T121" fmla="*/ 2147483646 h 18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lnTo>
                    <a:pt x="25" y="131"/>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2" name="Freeform 9">
              <a:extLst>
                <a:ext uri="{FF2B5EF4-FFF2-40B4-BE49-F238E27FC236}">
                  <a16:creationId xmlns:a16="http://schemas.microsoft.com/office/drawing/2014/main" id="{5BBA52DC-BF7F-424C-A042-CD99DFAADEE6}"/>
                </a:ext>
              </a:extLst>
            </p:cNvPr>
            <p:cNvSpPr>
              <a:spLocks/>
            </p:cNvSpPr>
            <p:nvPr/>
          </p:nvSpPr>
          <p:spPr bwMode="auto">
            <a:xfrm>
              <a:off x="3227388" y="2205038"/>
              <a:ext cx="209550" cy="287338"/>
            </a:xfrm>
            <a:custGeom>
              <a:avLst/>
              <a:gdLst>
                <a:gd name="T0" fmla="*/ 2147483646 w 132"/>
                <a:gd name="T1" fmla="*/ 2147483646 h 181"/>
                <a:gd name="T2" fmla="*/ 2147483646 w 132"/>
                <a:gd name="T3" fmla="*/ 2147483646 h 181"/>
                <a:gd name="T4" fmla="*/ 2147483646 w 132"/>
                <a:gd name="T5" fmla="*/ 2147483646 h 181"/>
                <a:gd name="T6" fmla="*/ 2147483646 w 132"/>
                <a:gd name="T7" fmla="*/ 2147483646 h 181"/>
                <a:gd name="T8" fmla="*/ 2147483646 w 132"/>
                <a:gd name="T9" fmla="*/ 2147483646 h 181"/>
                <a:gd name="T10" fmla="*/ 2147483646 w 132"/>
                <a:gd name="T11" fmla="*/ 2147483646 h 181"/>
                <a:gd name="T12" fmla="*/ 2147483646 w 132"/>
                <a:gd name="T13" fmla="*/ 2147483646 h 181"/>
                <a:gd name="T14" fmla="*/ 2147483646 w 132"/>
                <a:gd name="T15" fmla="*/ 2147483646 h 181"/>
                <a:gd name="T16" fmla="*/ 0 w 132"/>
                <a:gd name="T17" fmla="*/ 2147483646 h 181"/>
                <a:gd name="T18" fmla="*/ 0 w 132"/>
                <a:gd name="T19" fmla="*/ 2147483646 h 181"/>
                <a:gd name="T20" fmla="*/ 0 w 132"/>
                <a:gd name="T21" fmla="*/ 2147483646 h 181"/>
                <a:gd name="T22" fmla="*/ 0 w 132"/>
                <a:gd name="T23" fmla="*/ 2147483646 h 181"/>
                <a:gd name="T24" fmla="*/ 2147483646 w 132"/>
                <a:gd name="T25" fmla="*/ 2147483646 h 181"/>
                <a:gd name="T26" fmla="*/ 2147483646 w 132"/>
                <a:gd name="T27" fmla="*/ 2147483646 h 181"/>
                <a:gd name="T28" fmla="*/ 2147483646 w 132"/>
                <a:gd name="T29" fmla="*/ 2147483646 h 181"/>
                <a:gd name="T30" fmla="*/ 2147483646 w 132"/>
                <a:gd name="T31" fmla="*/ 2147483646 h 181"/>
                <a:gd name="T32" fmla="*/ 2147483646 w 132"/>
                <a:gd name="T33" fmla="*/ 2147483646 h 181"/>
                <a:gd name="T34" fmla="*/ 2147483646 w 132"/>
                <a:gd name="T35" fmla="*/ 2147483646 h 181"/>
                <a:gd name="T36" fmla="*/ 2147483646 w 132"/>
                <a:gd name="T37" fmla="*/ 2147483646 h 181"/>
                <a:gd name="T38" fmla="*/ 2147483646 w 132"/>
                <a:gd name="T39" fmla="*/ 2147483646 h 181"/>
                <a:gd name="T40" fmla="*/ 2147483646 w 132"/>
                <a:gd name="T41" fmla="*/ 2147483646 h 181"/>
                <a:gd name="T42" fmla="*/ 2147483646 w 132"/>
                <a:gd name="T43" fmla="*/ 2147483646 h 181"/>
                <a:gd name="T44" fmla="*/ 2147483646 w 132"/>
                <a:gd name="T45" fmla="*/ 2147483646 h 181"/>
                <a:gd name="T46" fmla="*/ 2147483646 w 132"/>
                <a:gd name="T47" fmla="*/ 2147483646 h 181"/>
                <a:gd name="T48" fmla="*/ 2147483646 w 132"/>
                <a:gd name="T49" fmla="*/ 2147483646 h 181"/>
                <a:gd name="T50" fmla="*/ 2147483646 w 132"/>
                <a:gd name="T51" fmla="*/ 2147483646 h 181"/>
                <a:gd name="T52" fmla="*/ 2147483646 w 132"/>
                <a:gd name="T53" fmla="*/ 2147483646 h 181"/>
                <a:gd name="T54" fmla="*/ 2147483646 w 132"/>
                <a:gd name="T55" fmla="*/ 2147483646 h 181"/>
                <a:gd name="T56" fmla="*/ 2147483646 w 132"/>
                <a:gd name="T57" fmla="*/ 2147483646 h 181"/>
                <a:gd name="T58" fmla="*/ 2147483646 w 132"/>
                <a:gd name="T59" fmla="*/ 2147483646 h 181"/>
                <a:gd name="T60" fmla="*/ 2147483646 w 132"/>
                <a:gd name="T61" fmla="*/ 2147483646 h 181"/>
                <a:gd name="T62" fmla="*/ 2147483646 w 132"/>
                <a:gd name="T63" fmla="*/ 2147483646 h 181"/>
                <a:gd name="T64" fmla="*/ 2147483646 w 132"/>
                <a:gd name="T65" fmla="*/ 2147483646 h 181"/>
                <a:gd name="T66" fmla="*/ 2147483646 w 132"/>
                <a:gd name="T67" fmla="*/ 0 h 181"/>
                <a:gd name="T68" fmla="*/ 2147483646 w 132"/>
                <a:gd name="T69" fmla="*/ 0 h 181"/>
                <a:gd name="T70" fmla="*/ 2147483646 w 132"/>
                <a:gd name="T71" fmla="*/ 2147483646 h 181"/>
                <a:gd name="T72" fmla="*/ 2147483646 w 132"/>
                <a:gd name="T73" fmla="*/ 2147483646 h 181"/>
                <a:gd name="T74" fmla="*/ 2147483646 w 132"/>
                <a:gd name="T75" fmla="*/ 2147483646 h 181"/>
                <a:gd name="T76" fmla="*/ 2147483646 w 132"/>
                <a:gd name="T77" fmla="*/ 2147483646 h 181"/>
                <a:gd name="T78" fmla="*/ 2147483646 w 132"/>
                <a:gd name="T79" fmla="*/ 2147483646 h 181"/>
                <a:gd name="T80" fmla="*/ 2147483646 w 132"/>
                <a:gd name="T81" fmla="*/ 2147483646 h 181"/>
                <a:gd name="T82" fmla="*/ 2147483646 w 132"/>
                <a:gd name="T83" fmla="*/ 2147483646 h 181"/>
                <a:gd name="T84" fmla="*/ 2147483646 w 132"/>
                <a:gd name="T85" fmla="*/ 2147483646 h 181"/>
                <a:gd name="T86" fmla="*/ 2147483646 w 132"/>
                <a:gd name="T87" fmla="*/ 2147483646 h 181"/>
                <a:gd name="T88" fmla="*/ 2147483646 w 132"/>
                <a:gd name="T89" fmla="*/ 2147483646 h 181"/>
                <a:gd name="T90" fmla="*/ 2147483646 w 132"/>
                <a:gd name="T91" fmla="*/ 2147483646 h 181"/>
                <a:gd name="T92" fmla="*/ 2147483646 w 132"/>
                <a:gd name="T93" fmla="*/ 2147483646 h 181"/>
                <a:gd name="T94" fmla="*/ 2147483646 w 132"/>
                <a:gd name="T95" fmla="*/ 2147483646 h 181"/>
                <a:gd name="T96" fmla="*/ 2147483646 w 132"/>
                <a:gd name="T97" fmla="*/ 2147483646 h 181"/>
                <a:gd name="T98" fmla="*/ 2147483646 w 132"/>
                <a:gd name="T99" fmla="*/ 2147483646 h 181"/>
                <a:gd name="T100" fmla="*/ 2147483646 w 132"/>
                <a:gd name="T101" fmla="*/ 2147483646 h 181"/>
                <a:gd name="T102" fmla="*/ 2147483646 w 132"/>
                <a:gd name="T103" fmla="*/ 2147483646 h 181"/>
                <a:gd name="T104" fmla="*/ 2147483646 w 132"/>
                <a:gd name="T105" fmla="*/ 2147483646 h 181"/>
                <a:gd name="T106" fmla="*/ 2147483646 w 132"/>
                <a:gd name="T107" fmla="*/ 2147483646 h 181"/>
                <a:gd name="T108" fmla="*/ 2147483646 w 132"/>
                <a:gd name="T109" fmla="*/ 2147483646 h 181"/>
                <a:gd name="T110" fmla="*/ 2147483646 w 132"/>
                <a:gd name="T111" fmla="*/ 2147483646 h 181"/>
                <a:gd name="T112" fmla="*/ 2147483646 w 132"/>
                <a:gd name="T113" fmla="*/ 2147483646 h 181"/>
                <a:gd name="T114" fmla="*/ 2147483646 w 132"/>
                <a:gd name="T115" fmla="*/ 2147483646 h 181"/>
                <a:gd name="T116" fmla="*/ 2147483646 w 132"/>
                <a:gd name="T117" fmla="*/ 2147483646 h 181"/>
                <a:gd name="T118" fmla="*/ 2147483646 w 132"/>
                <a:gd name="T119" fmla="*/ 2147483646 h 18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32" h="181">
                  <a:moveTo>
                    <a:pt x="25" y="131"/>
                  </a:moveTo>
                  <a:lnTo>
                    <a:pt x="25" y="131"/>
                  </a:lnTo>
                  <a:lnTo>
                    <a:pt x="21" y="123"/>
                  </a:lnTo>
                  <a:lnTo>
                    <a:pt x="16" y="113"/>
                  </a:lnTo>
                  <a:lnTo>
                    <a:pt x="8" y="95"/>
                  </a:lnTo>
                  <a:lnTo>
                    <a:pt x="5" y="85"/>
                  </a:lnTo>
                  <a:lnTo>
                    <a:pt x="1" y="71"/>
                  </a:lnTo>
                  <a:lnTo>
                    <a:pt x="0" y="56"/>
                  </a:lnTo>
                  <a:lnTo>
                    <a:pt x="0" y="51"/>
                  </a:lnTo>
                  <a:lnTo>
                    <a:pt x="0" y="45"/>
                  </a:lnTo>
                  <a:lnTo>
                    <a:pt x="3" y="39"/>
                  </a:lnTo>
                  <a:lnTo>
                    <a:pt x="7" y="34"/>
                  </a:lnTo>
                  <a:lnTo>
                    <a:pt x="9" y="30"/>
                  </a:lnTo>
                  <a:lnTo>
                    <a:pt x="13" y="29"/>
                  </a:lnTo>
                  <a:lnTo>
                    <a:pt x="23" y="26"/>
                  </a:lnTo>
                  <a:lnTo>
                    <a:pt x="28" y="25"/>
                  </a:lnTo>
                  <a:lnTo>
                    <a:pt x="31" y="22"/>
                  </a:lnTo>
                  <a:lnTo>
                    <a:pt x="32" y="21"/>
                  </a:lnTo>
                  <a:lnTo>
                    <a:pt x="34" y="17"/>
                  </a:lnTo>
                  <a:lnTo>
                    <a:pt x="38" y="13"/>
                  </a:lnTo>
                  <a:lnTo>
                    <a:pt x="41" y="10"/>
                  </a:lnTo>
                  <a:lnTo>
                    <a:pt x="45" y="9"/>
                  </a:lnTo>
                  <a:lnTo>
                    <a:pt x="56" y="9"/>
                  </a:lnTo>
                  <a:lnTo>
                    <a:pt x="61" y="9"/>
                  </a:lnTo>
                  <a:lnTo>
                    <a:pt x="67" y="9"/>
                  </a:lnTo>
                  <a:lnTo>
                    <a:pt x="78" y="4"/>
                  </a:lnTo>
                  <a:lnTo>
                    <a:pt x="83" y="1"/>
                  </a:lnTo>
                  <a:lnTo>
                    <a:pt x="87" y="0"/>
                  </a:lnTo>
                  <a:lnTo>
                    <a:pt x="94" y="3"/>
                  </a:lnTo>
                  <a:lnTo>
                    <a:pt x="100" y="4"/>
                  </a:lnTo>
                  <a:lnTo>
                    <a:pt x="105" y="4"/>
                  </a:lnTo>
                  <a:lnTo>
                    <a:pt x="110" y="3"/>
                  </a:lnTo>
                  <a:lnTo>
                    <a:pt x="118" y="4"/>
                  </a:lnTo>
                  <a:lnTo>
                    <a:pt x="125" y="5"/>
                  </a:lnTo>
                  <a:lnTo>
                    <a:pt x="128" y="7"/>
                  </a:lnTo>
                  <a:lnTo>
                    <a:pt x="129" y="8"/>
                  </a:lnTo>
                  <a:lnTo>
                    <a:pt x="131" y="16"/>
                  </a:lnTo>
                  <a:lnTo>
                    <a:pt x="132" y="32"/>
                  </a:lnTo>
                  <a:lnTo>
                    <a:pt x="131" y="51"/>
                  </a:lnTo>
                  <a:lnTo>
                    <a:pt x="129" y="65"/>
                  </a:lnTo>
                  <a:lnTo>
                    <a:pt x="125" y="98"/>
                  </a:lnTo>
                  <a:lnTo>
                    <a:pt x="124" y="119"/>
                  </a:lnTo>
                  <a:lnTo>
                    <a:pt x="123" y="137"/>
                  </a:lnTo>
                  <a:lnTo>
                    <a:pt x="122" y="145"/>
                  </a:lnTo>
                  <a:lnTo>
                    <a:pt x="119" y="153"/>
                  </a:lnTo>
                  <a:lnTo>
                    <a:pt x="114" y="159"/>
                  </a:lnTo>
                  <a:lnTo>
                    <a:pt x="109" y="167"/>
                  </a:lnTo>
                  <a:lnTo>
                    <a:pt x="98" y="177"/>
                  </a:lnTo>
                  <a:lnTo>
                    <a:pt x="94" y="1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3" name="Freeform 10">
              <a:extLst>
                <a:ext uri="{FF2B5EF4-FFF2-40B4-BE49-F238E27FC236}">
                  <a16:creationId xmlns:a16="http://schemas.microsoft.com/office/drawing/2014/main" id="{D3AA616C-0567-4348-818B-EF735E8BFA2B}"/>
                </a:ext>
              </a:extLst>
            </p:cNvPr>
            <p:cNvSpPr>
              <a:spLocks/>
            </p:cNvSpPr>
            <p:nvPr/>
          </p:nvSpPr>
          <p:spPr bwMode="auto">
            <a:xfrm>
              <a:off x="3248025" y="2395538"/>
              <a:ext cx="169863" cy="119063"/>
            </a:xfrm>
            <a:custGeom>
              <a:avLst/>
              <a:gdLst>
                <a:gd name="T0" fmla="*/ 0 w 107"/>
                <a:gd name="T1" fmla="*/ 2147483646 h 75"/>
                <a:gd name="T2" fmla="*/ 0 w 107"/>
                <a:gd name="T3" fmla="*/ 2147483646 h 75"/>
                <a:gd name="T4" fmla="*/ 2147483646 w 107"/>
                <a:gd name="T5" fmla="*/ 2147483646 h 75"/>
                <a:gd name="T6" fmla="*/ 2147483646 w 107"/>
                <a:gd name="T7" fmla="*/ 2147483646 h 75"/>
                <a:gd name="T8" fmla="*/ 2147483646 w 107"/>
                <a:gd name="T9" fmla="*/ 2147483646 h 75"/>
                <a:gd name="T10" fmla="*/ 2147483646 w 107"/>
                <a:gd name="T11" fmla="*/ 2147483646 h 75"/>
                <a:gd name="T12" fmla="*/ 2147483646 w 107"/>
                <a:gd name="T13" fmla="*/ 2147483646 h 75"/>
                <a:gd name="T14" fmla="*/ 2147483646 w 107"/>
                <a:gd name="T15" fmla="*/ 2147483646 h 75"/>
                <a:gd name="T16" fmla="*/ 2147483646 w 107"/>
                <a:gd name="T17" fmla="*/ 2147483646 h 75"/>
                <a:gd name="T18" fmla="*/ 2147483646 w 107"/>
                <a:gd name="T19" fmla="*/ 2147483646 h 75"/>
                <a:gd name="T20" fmla="*/ 2147483646 w 107"/>
                <a:gd name="T21" fmla="*/ 2147483646 h 75"/>
                <a:gd name="T22" fmla="*/ 2147483646 w 107"/>
                <a:gd name="T23" fmla="*/ 2147483646 h 75"/>
                <a:gd name="T24" fmla="*/ 2147483646 w 107"/>
                <a:gd name="T25" fmla="*/ 2147483646 h 75"/>
                <a:gd name="T26" fmla="*/ 2147483646 w 107"/>
                <a:gd name="T27" fmla="*/ 2147483646 h 75"/>
                <a:gd name="T28" fmla="*/ 2147483646 w 107"/>
                <a:gd name="T29" fmla="*/ 2147483646 h 75"/>
                <a:gd name="T30" fmla="*/ 2147483646 w 107"/>
                <a:gd name="T31" fmla="*/ 0 h 75"/>
                <a:gd name="T32" fmla="*/ 2147483646 w 107"/>
                <a:gd name="T33" fmla="*/ 2147483646 h 75"/>
                <a:gd name="T34" fmla="*/ 2147483646 w 107"/>
                <a:gd name="T35" fmla="*/ 2147483646 h 75"/>
                <a:gd name="T36" fmla="*/ 0 w 107"/>
                <a:gd name="T37" fmla="*/ 2147483646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7" h="75">
                  <a:moveTo>
                    <a:pt x="0" y="59"/>
                  </a:moveTo>
                  <a:lnTo>
                    <a:pt x="0" y="59"/>
                  </a:lnTo>
                  <a:lnTo>
                    <a:pt x="3" y="39"/>
                  </a:lnTo>
                  <a:lnTo>
                    <a:pt x="4" y="24"/>
                  </a:lnTo>
                  <a:lnTo>
                    <a:pt x="6" y="17"/>
                  </a:lnTo>
                  <a:lnTo>
                    <a:pt x="8" y="13"/>
                  </a:lnTo>
                  <a:lnTo>
                    <a:pt x="10" y="11"/>
                  </a:lnTo>
                  <a:lnTo>
                    <a:pt x="13" y="11"/>
                  </a:lnTo>
                  <a:lnTo>
                    <a:pt x="17" y="15"/>
                  </a:lnTo>
                  <a:lnTo>
                    <a:pt x="22" y="20"/>
                  </a:lnTo>
                  <a:lnTo>
                    <a:pt x="25" y="22"/>
                  </a:lnTo>
                  <a:lnTo>
                    <a:pt x="28" y="22"/>
                  </a:lnTo>
                  <a:lnTo>
                    <a:pt x="72" y="11"/>
                  </a:lnTo>
                  <a:lnTo>
                    <a:pt x="107" y="0"/>
                  </a:lnTo>
                  <a:lnTo>
                    <a:pt x="54" y="69"/>
                  </a:lnTo>
                  <a:lnTo>
                    <a:pt x="13" y="75"/>
                  </a:lnTo>
                  <a:lnTo>
                    <a:pt x="0" y="59"/>
                  </a:lnTo>
                  <a:close/>
                </a:path>
              </a:pathLst>
            </a:custGeom>
            <a:solidFill>
              <a:srgbClr val="EA66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4" name="Freeform 11">
              <a:extLst>
                <a:ext uri="{FF2B5EF4-FFF2-40B4-BE49-F238E27FC236}">
                  <a16:creationId xmlns:a16="http://schemas.microsoft.com/office/drawing/2014/main" id="{5207B38F-A060-40E4-97BD-88B279EAF1A3}"/>
                </a:ext>
              </a:extLst>
            </p:cNvPr>
            <p:cNvSpPr>
              <a:spLocks/>
            </p:cNvSpPr>
            <p:nvPr/>
          </p:nvSpPr>
          <p:spPr bwMode="auto">
            <a:xfrm>
              <a:off x="4237038" y="2524125"/>
              <a:ext cx="774700" cy="1128713"/>
            </a:xfrm>
            <a:custGeom>
              <a:avLst/>
              <a:gdLst>
                <a:gd name="T0" fmla="*/ 2147483646 w 488"/>
                <a:gd name="T1" fmla="*/ 2147483646 h 711"/>
                <a:gd name="T2" fmla="*/ 2147483646 w 488"/>
                <a:gd name="T3" fmla="*/ 2147483646 h 711"/>
                <a:gd name="T4" fmla="*/ 2147483646 w 488"/>
                <a:gd name="T5" fmla="*/ 2147483646 h 711"/>
                <a:gd name="T6" fmla="*/ 2147483646 w 488"/>
                <a:gd name="T7" fmla="*/ 2147483646 h 711"/>
                <a:gd name="T8" fmla="*/ 2147483646 w 488"/>
                <a:gd name="T9" fmla="*/ 2147483646 h 711"/>
                <a:gd name="T10" fmla="*/ 2147483646 w 488"/>
                <a:gd name="T11" fmla="*/ 2147483646 h 711"/>
                <a:gd name="T12" fmla="*/ 2147483646 w 488"/>
                <a:gd name="T13" fmla="*/ 2147483646 h 711"/>
                <a:gd name="T14" fmla="*/ 2147483646 w 488"/>
                <a:gd name="T15" fmla="*/ 2147483646 h 711"/>
                <a:gd name="T16" fmla="*/ 2147483646 w 488"/>
                <a:gd name="T17" fmla="*/ 2147483646 h 711"/>
                <a:gd name="T18" fmla="*/ 2147483646 w 488"/>
                <a:gd name="T19" fmla="*/ 2147483646 h 711"/>
                <a:gd name="T20" fmla="*/ 2147483646 w 488"/>
                <a:gd name="T21" fmla="*/ 0 h 711"/>
                <a:gd name="T22" fmla="*/ 2147483646 w 488"/>
                <a:gd name="T23" fmla="*/ 2147483646 h 711"/>
                <a:gd name="T24" fmla="*/ 2147483646 w 488"/>
                <a:gd name="T25" fmla="*/ 2147483646 h 711"/>
                <a:gd name="T26" fmla="*/ 2147483646 w 488"/>
                <a:gd name="T27" fmla="*/ 2147483646 h 711"/>
                <a:gd name="T28" fmla="*/ 2147483646 w 488"/>
                <a:gd name="T29" fmla="*/ 2147483646 h 711"/>
                <a:gd name="T30" fmla="*/ 2147483646 w 488"/>
                <a:gd name="T31" fmla="*/ 2147483646 h 711"/>
                <a:gd name="T32" fmla="*/ 2147483646 w 488"/>
                <a:gd name="T33" fmla="*/ 2147483646 h 711"/>
                <a:gd name="T34" fmla="*/ 2147483646 w 488"/>
                <a:gd name="T35" fmla="*/ 2147483646 h 711"/>
                <a:gd name="T36" fmla="*/ 0 w 488"/>
                <a:gd name="T37" fmla="*/ 2147483646 h 711"/>
                <a:gd name="T38" fmla="*/ 2147483646 w 488"/>
                <a:gd name="T39" fmla="*/ 2147483646 h 7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88" h="711">
                  <a:moveTo>
                    <a:pt x="62" y="66"/>
                  </a:moveTo>
                  <a:lnTo>
                    <a:pt x="62" y="28"/>
                  </a:lnTo>
                  <a:lnTo>
                    <a:pt x="80" y="32"/>
                  </a:lnTo>
                  <a:lnTo>
                    <a:pt x="95" y="35"/>
                  </a:lnTo>
                  <a:lnTo>
                    <a:pt x="110" y="37"/>
                  </a:lnTo>
                  <a:lnTo>
                    <a:pt x="155" y="37"/>
                  </a:lnTo>
                  <a:lnTo>
                    <a:pt x="186" y="37"/>
                  </a:lnTo>
                  <a:lnTo>
                    <a:pt x="245" y="6"/>
                  </a:lnTo>
                  <a:lnTo>
                    <a:pt x="318" y="0"/>
                  </a:lnTo>
                  <a:lnTo>
                    <a:pt x="413" y="10"/>
                  </a:lnTo>
                  <a:lnTo>
                    <a:pt x="488" y="192"/>
                  </a:lnTo>
                  <a:lnTo>
                    <a:pt x="442" y="635"/>
                  </a:lnTo>
                  <a:lnTo>
                    <a:pt x="402" y="697"/>
                  </a:lnTo>
                  <a:lnTo>
                    <a:pt x="276" y="711"/>
                  </a:lnTo>
                  <a:lnTo>
                    <a:pt x="199" y="697"/>
                  </a:lnTo>
                  <a:lnTo>
                    <a:pt x="105" y="337"/>
                  </a:lnTo>
                  <a:lnTo>
                    <a:pt x="0" y="161"/>
                  </a:lnTo>
                  <a:lnTo>
                    <a:pt x="62" y="66"/>
                  </a:lnTo>
                  <a:close/>
                </a:path>
              </a:pathLst>
            </a:custGeom>
            <a:solidFill>
              <a:srgbClr val="EA66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5" name="Freeform 12">
              <a:extLst>
                <a:ext uri="{FF2B5EF4-FFF2-40B4-BE49-F238E27FC236}">
                  <a16:creationId xmlns:a16="http://schemas.microsoft.com/office/drawing/2014/main" id="{642951F8-425F-4BCD-9EEB-C12E4489936A}"/>
                </a:ext>
              </a:extLst>
            </p:cNvPr>
            <p:cNvSpPr>
              <a:spLocks/>
            </p:cNvSpPr>
            <p:nvPr/>
          </p:nvSpPr>
          <p:spPr bwMode="auto">
            <a:xfrm>
              <a:off x="4959350" y="1412875"/>
              <a:ext cx="230188" cy="279400"/>
            </a:xfrm>
            <a:custGeom>
              <a:avLst/>
              <a:gdLst>
                <a:gd name="T0" fmla="*/ 2147483646 w 145"/>
                <a:gd name="T1" fmla="*/ 2147483646 h 176"/>
                <a:gd name="T2" fmla="*/ 2147483646 w 145"/>
                <a:gd name="T3" fmla="*/ 2147483646 h 176"/>
                <a:gd name="T4" fmla="*/ 2147483646 w 145"/>
                <a:gd name="T5" fmla="*/ 2147483646 h 176"/>
                <a:gd name="T6" fmla="*/ 2147483646 w 145"/>
                <a:gd name="T7" fmla="*/ 2147483646 h 176"/>
                <a:gd name="T8" fmla="*/ 2147483646 w 145"/>
                <a:gd name="T9" fmla="*/ 2147483646 h 176"/>
                <a:gd name="T10" fmla="*/ 2147483646 w 145"/>
                <a:gd name="T11" fmla="*/ 2147483646 h 176"/>
                <a:gd name="T12" fmla="*/ 2147483646 w 145"/>
                <a:gd name="T13" fmla="*/ 2147483646 h 176"/>
                <a:gd name="T14" fmla="*/ 2147483646 w 145"/>
                <a:gd name="T15" fmla="*/ 2147483646 h 176"/>
                <a:gd name="T16" fmla="*/ 0 w 145"/>
                <a:gd name="T17" fmla="*/ 2147483646 h 176"/>
                <a:gd name="T18" fmla="*/ 2147483646 w 145"/>
                <a:gd name="T19" fmla="*/ 2147483646 h 176"/>
                <a:gd name="T20" fmla="*/ 2147483646 w 145"/>
                <a:gd name="T21" fmla="*/ 2147483646 h 176"/>
                <a:gd name="T22" fmla="*/ 2147483646 w 145"/>
                <a:gd name="T23" fmla="*/ 2147483646 h 176"/>
                <a:gd name="T24" fmla="*/ 2147483646 w 145"/>
                <a:gd name="T25" fmla="*/ 2147483646 h 176"/>
                <a:gd name="T26" fmla="*/ 2147483646 w 145"/>
                <a:gd name="T27" fmla="*/ 2147483646 h 176"/>
                <a:gd name="T28" fmla="*/ 2147483646 w 145"/>
                <a:gd name="T29" fmla="*/ 2147483646 h 176"/>
                <a:gd name="T30" fmla="*/ 2147483646 w 145"/>
                <a:gd name="T31" fmla="*/ 0 h 176"/>
                <a:gd name="T32" fmla="*/ 2147483646 w 145"/>
                <a:gd name="T33" fmla="*/ 2147483646 h 176"/>
                <a:gd name="T34" fmla="*/ 2147483646 w 145"/>
                <a:gd name="T35" fmla="*/ 2147483646 h 176"/>
                <a:gd name="T36" fmla="*/ 2147483646 w 145"/>
                <a:gd name="T37" fmla="*/ 2147483646 h 176"/>
                <a:gd name="T38" fmla="*/ 2147483646 w 145"/>
                <a:gd name="T39" fmla="*/ 2147483646 h 176"/>
                <a:gd name="T40" fmla="*/ 2147483646 w 145"/>
                <a:gd name="T41" fmla="*/ 2147483646 h 176"/>
                <a:gd name="T42" fmla="*/ 2147483646 w 145"/>
                <a:gd name="T43" fmla="*/ 2147483646 h 176"/>
                <a:gd name="T44" fmla="*/ 2147483646 w 145"/>
                <a:gd name="T45" fmla="*/ 2147483646 h 176"/>
                <a:gd name="T46" fmla="*/ 2147483646 w 145"/>
                <a:gd name="T47" fmla="*/ 2147483646 h 176"/>
                <a:gd name="T48" fmla="*/ 2147483646 w 145"/>
                <a:gd name="T49" fmla="*/ 2147483646 h 176"/>
                <a:gd name="T50" fmla="*/ 2147483646 w 145"/>
                <a:gd name="T51" fmla="*/ 2147483646 h 176"/>
                <a:gd name="T52" fmla="*/ 2147483646 w 145"/>
                <a:gd name="T53" fmla="*/ 2147483646 h 176"/>
                <a:gd name="T54" fmla="*/ 2147483646 w 145"/>
                <a:gd name="T55" fmla="*/ 2147483646 h 176"/>
                <a:gd name="T56" fmla="*/ 2147483646 w 145"/>
                <a:gd name="T57" fmla="*/ 2147483646 h 176"/>
                <a:gd name="T58" fmla="*/ 2147483646 w 145"/>
                <a:gd name="T59" fmla="*/ 2147483646 h 176"/>
                <a:gd name="T60" fmla="*/ 2147483646 w 145"/>
                <a:gd name="T61" fmla="*/ 2147483646 h 176"/>
                <a:gd name="T62" fmla="*/ 2147483646 w 145"/>
                <a:gd name="T63" fmla="*/ 2147483646 h 176"/>
                <a:gd name="T64" fmla="*/ 2147483646 w 145"/>
                <a:gd name="T65" fmla="*/ 2147483646 h 1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5" h="176">
                  <a:moveTo>
                    <a:pt x="65" y="159"/>
                  </a:moveTo>
                  <a:lnTo>
                    <a:pt x="65" y="159"/>
                  </a:lnTo>
                  <a:lnTo>
                    <a:pt x="61" y="147"/>
                  </a:lnTo>
                  <a:lnTo>
                    <a:pt x="59" y="138"/>
                  </a:lnTo>
                  <a:lnTo>
                    <a:pt x="56" y="134"/>
                  </a:lnTo>
                  <a:lnTo>
                    <a:pt x="55" y="131"/>
                  </a:lnTo>
                  <a:lnTo>
                    <a:pt x="47" y="125"/>
                  </a:lnTo>
                  <a:lnTo>
                    <a:pt x="37" y="120"/>
                  </a:lnTo>
                  <a:lnTo>
                    <a:pt x="28" y="114"/>
                  </a:lnTo>
                  <a:lnTo>
                    <a:pt x="21" y="110"/>
                  </a:lnTo>
                  <a:lnTo>
                    <a:pt x="16" y="102"/>
                  </a:lnTo>
                  <a:lnTo>
                    <a:pt x="8" y="89"/>
                  </a:lnTo>
                  <a:lnTo>
                    <a:pt x="3" y="74"/>
                  </a:lnTo>
                  <a:lnTo>
                    <a:pt x="2" y="66"/>
                  </a:lnTo>
                  <a:lnTo>
                    <a:pt x="0" y="59"/>
                  </a:lnTo>
                  <a:lnTo>
                    <a:pt x="2" y="52"/>
                  </a:lnTo>
                  <a:lnTo>
                    <a:pt x="4" y="45"/>
                  </a:lnTo>
                  <a:lnTo>
                    <a:pt x="12" y="32"/>
                  </a:lnTo>
                  <a:lnTo>
                    <a:pt x="20" y="23"/>
                  </a:lnTo>
                  <a:lnTo>
                    <a:pt x="22" y="19"/>
                  </a:lnTo>
                  <a:lnTo>
                    <a:pt x="24" y="16"/>
                  </a:lnTo>
                  <a:lnTo>
                    <a:pt x="25" y="12"/>
                  </a:lnTo>
                  <a:lnTo>
                    <a:pt x="28" y="8"/>
                  </a:lnTo>
                  <a:lnTo>
                    <a:pt x="37" y="4"/>
                  </a:lnTo>
                  <a:lnTo>
                    <a:pt x="42" y="1"/>
                  </a:lnTo>
                  <a:lnTo>
                    <a:pt x="47" y="0"/>
                  </a:lnTo>
                  <a:lnTo>
                    <a:pt x="51" y="3"/>
                  </a:lnTo>
                  <a:lnTo>
                    <a:pt x="55" y="5"/>
                  </a:lnTo>
                  <a:lnTo>
                    <a:pt x="59" y="10"/>
                  </a:lnTo>
                  <a:lnTo>
                    <a:pt x="70" y="12"/>
                  </a:lnTo>
                  <a:lnTo>
                    <a:pt x="86" y="14"/>
                  </a:lnTo>
                  <a:lnTo>
                    <a:pt x="92" y="16"/>
                  </a:lnTo>
                  <a:lnTo>
                    <a:pt x="100" y="17"/>
                  </a:lnTo>
                  <a:lnTo>
                    <a:pt x="104" y="19"/>
                  </a:lnTo>
                  <a:lnTo>
                    <a:pt x="108" y="22"/>
                  </a:lnTo>
                  <a:lnTo>
                    <a:pt x="110" y="25"/>
                  </a:lnTo>
                  <a:lnTo>
                    <a:pt x="112" y="28"/>
                  </a:lnTo>
                  <a:lnTo>
                    <a:pt x="115" y="39"/>
                  </a:lnTo>
                  <a:lnTo>
                    <a:pt x="119" y="49"/>
                  </a:lnTo>
                  <a:lnTo>
                    <a:pt x="127" y="69"/>
                  </a:lnTo>
                  <a:lnTo>
                    <a:pt x="131" y="78"/>
                  </a:lnTo>
                  <a:lnTo>
                    <a:pt x="137" y="87"/>
                  </a:lnTo>
                  <a:lnTo>
                    <a:pt x="143" y="96"/>
                  </a:lnTo>
                  <a:lnTo>
                    <a:pt x="144" y="100"/>
                  </a:lnTo>
                  <a:lnTo>
                    <a:pt x="145" y="103"/>
                  </a:lnTo>
                  <a:lnTo>
                    <a:pt x="144" y="140"/>
                  </a:lnTo>
                  <a:lnTo>
                    <a:pt x="143" y="163"/>
                  </a:lnTo>
                  <a:lnTo>
                    <a:pt x="141" y="171"/>
                  </a:lnTo>
                  <a:lnTo>
                    <a:pt x="140" y="175"/>
                  </a:lnTo>
                  <a:lnTo>
                    <a:pt x="139" y="176"/>
                  </a:lnTo>
                  <a:lnTo>
                    <a:pt x="136" y="176"/>
                  </a:lnTo>
                  <a:lnTo>
                    <a:pt x="127" y="175"/>
                  </a:lnTo>
                  <a:lnTo>
                    <a:pt x="101" y="169"/>
                  </a:lnTo>
                  <a:lnTo>
                    <a:pt x="65" y="159"/>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6" name="Freeform 13">
              <a:extLst>
                <a:ext uri="{FF2B5EF4-FFF2-40B4-BE49-F238E27FC236}">
                  <a16:creationId xmlns:a16="http://schemas.microsoft.com/office/drawing/2014/main" id="{CA92FB5E-B715-4980-BA82-A099A1ACD6AF}"/>
                </a:ext>
              </a:extLst>
            </p:cNvPr>
            <p:cNvSpPr>
              <a:spLocks/>
            </p:cNvSpPr>
            <p:nvPr/>
          </p:nvSpPr>
          <p:spPr bwMode="auto">
            <a:xfrm>
              <a:off x="5046663" y="1652588"/>
              <a:ext cx="182563" cy="95250"/>
            </a:xfrm>
            <a:custGeom>
              <a:avLst/>
              <a:gdLst>
                <a:gd name="T0" fmla="*/ 0 w 115"/>
                <a:gd name="T1" fmla="*/ 2147483646 h 60"/>
                <a:gd name="T2" fmla="*/ 0 w 115"/>
                <a:gd name="T3" fmla="*/ 2147483646 h 60"/>
                <a:gd name="T4" fmla="*/ 2147483646 w 115"/>
                <a:gd name="T5" fmla="*/ 2147483646 h 60"/>
                <a:gd name="T6" fmla="*/ 2147483646 w 115"/>
                <a:gd name="T7" fmla="*/ 2147483646 h 60"/>
                <a:gd name="T8" fmla="*/ 2147483646 w 115"/>
                <a:gd name="T9" fmla="*/ 2147483646 h 60"/>
                <a:gd name="T10" fmla="*/ 2147483646 w 115"/>
                <a:gd name="T11" fmla="*/ 0 h 60"/>
                <a:gd name="T12" fmla="*/ 2147483646 w 115"/>
                <a:gd name="T13" fmla="*/ 0 h 60"/>
                <a:gd name="T14" fmla="*/ 2147483646 w 115"/>
                <a:gd name="T15" fmla="*/ 2147483646 h 60"/>
                <a:gd name="T16" fmla="*/ 2147483646 w 115"/>
                <a:gd name="T17" fmla="*/ 2147483646 h 60"/>
                <a:gd name="T18" fmla="*/ 2147483646 w 115"/>
                <a:gd name="T19" fmla="*/ 2147483646 h 60"/>
                <a:gd name="T20" fmla="*/ 2147483646 w 115"/>
                <a:gd name="T21" fmla="*/ 2147483646 h 60"/>
                <a:gd name="T22" fmla="*/ 2147483646 w 115"/>
                <a:gd name="T23" fmla="*/ 2147483646 h 60"/>
                <a:gd name="T24" fmla="*/ 2147483646 w 115"/>
                <a:gd name="T25" fmla="*/ 2147483646 h 60"/>
                <a:gd name="T26" fmla="*/ 2147483646 w 115"/>
                <a:gd name="T27" fmla="*/ 2147483646 h 60"/>
                <a:gd name="T28" fmla="*/ 2147483646 w 115"/>
                <a:gd name="T29" fmla="*/ 2147483646 h 60"/>
                <a:gd name="T30" fmla="*/ 2147483646 w 115"/>
                <a:gd name="T31" fmla="*/ 2147483646 h 60"/>
                <a:gd name="T32" fmla="*/ 2147483646 w 115"/>
                <a:gd name="T33" fmla="*/ 2147483646 h 60"/>
                <a:gd name="T34" fmla="*/ 2147483646 w 115"/>
                <a:gd name="T35" fmla="*/ 2147483646 h 60"/>
                <a:gd name="T36" fmla="*/ 2147483646 w 115"/>
                <a:gd name="T37" fmla="*/ 2147483646 h 60"/>
                <a:gd name="T38" fmla="*/ 2147483646 w 115"/>
                <a:gd name="T39" fmla="*/ 2147483646 h 60"/>
                <a:gd name="T40" fmla="*/ 2147483646 w 115"/>
                <a:gd name="T41" fmla="*/ 2147483646 h 60"/>
                <a:gd name="T42" fmla="*/ 2147483646 w 115"/>
                <a:gd name="T43" fmla="*/ 2147483646 h 60"/>
                <a:gd name="T44" fmla="*/ 2147483646 w 115"/>
                <a:gd name="T45" fmla="*/ 2147483646 h 60"/>
                <a:gd name="T46" fmla="*/ 2147483646 w 115"/>
                <a:gd name="T47" fmla="*/ 2147483646 h 60"/>
                <a:gd name="T48" fmla="*/ 2147483646 w 115"/>
                <a:gd name="T49" fmla="*/ 2147483646 h 60"/>
                <a:gd name="T50" fmla="*/ 2147483646 w 115"/>
                <a:gd name="T51" fmla="*/ 2147483646 h 60"/>
                <a:gd name="T52" fmla="*/ 2147483646 w 115"/>
                <a:gd name="T53" fmla="*/ 2147483646 h 60"/>
                <a:gd name="T54" fmla="*/ 0 w 115"/>
                <a:gd name="T55" fmla="*/ 2147483646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close/>
                </a:path>
              </a:pathLst>
            </a:custGeom>
            <a:solidFill>
              <a:srgbClr val="EA66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7" name="Freeform 14">
              <a:extLst>
                <a:ext uri="{FF2B5EF4-FFF2-40B4-BE49-F238E27FC236}">
                  <a16:creationId xmlns:a16="http://schemas.microsoft.com/office/drawing/2014/main" id="{5AF40B50-4B7A-4CDF-A64C-518374DB3FD5}"/>
                </a:ext>
              </a:extLst>
            </p:cNvPr>
            <p:cNvSpPr>
              <a:spLocks/>
            </p:cNvSpPr>
            <p:nvPr/>
          </p:nvSpPr>
          <p:spPr bwMode="auto">
            <a:xfrm>
              <a:off x="5046663" y="1652588"/>
              <a:ext cx="182563" cy="95250"/>
            </a:xfrm>
            <a:custGeom>
              <a:avLst/>
              <a:gdLst>
                <a:gd name="T0" fmla="*/ 0 w 115"/>
                <a:gd name="T1" fmla="*/ 2147483646 h 60"/>
                <a:gd name="T2" fmla="*/ 0 w 115"/>
                <a:gd name="T3" fmla="*/ 2147483646 h 60"/>
                <a:gd name="T4" fmla="*/ 2147483646 w 115"/>
                <a:gd name="T5" fmla="*/ 2147483646 h 60"/>
                <a:gd name="T6" fmla="*/ 2147483646 w 115"/>
                <a:gd name="T7" fmla="*/ 2147483646 h 60"/>
                <a:gd name="T8" fmla="*/ 2147483646 w 115"/>
                <a:gd name="T9" fmla="*/ 2147483646 h 60"/>
                <a:gd name="T10" fmla="*/ 2147483646 w 115"/>
                <a:gd name="T11" fmla="*/ 0 h 60"/>
                <a:gd name="T12" fmla="*/ 2147483646 w 115"/>
                <a:gd name="T13" fmla="*/ 0 h 60"/>
                <a:gd name="T14" fmla="*/ 2147483646 w 115"/>
                <a:gd name="T15" fmla="*/ 2147483646 h 60"/>
                <a:gd name="T16" fmla="*/ 2147483646 w 115"/>
                <a:gd name="T17" fmla="*/ 2147483646 h 60"/>
                <a:gd name="T18" fmla="*/ 2147483646 w 115"/>
                <a:gd name="T19" fmla="*/ 2147483646 h 60"/>
                <a:gd name="T20" fmla="*/ 2147483646 w 115"/>
                <a:gd name="T21" fmla="*/ 2147483646 h 60"/>
                <a:gd name="T22" fmla="*/ 2147483646 w 115"/>
                <a:gd name="T23" fmla="*/ 2147483646 h 60"/>
                <a:gd name="T24" fmla="*/ 2147483646 w 115"/>
                <a:gd name="T25" fmla="*/ 2147483646 h 60"/>
                <a:gd name="T26" fmla="*/ 2147483646 w 115"/>
                <a:gd name="T27" fmla="*/ 2147483646 h 60"/>
                <a:gd name="T28" fmla="*/ 2147483646 w 115"/>
                <a:gd name="T29" fmla="*/ 2147483646 h 60"/>
                <a:gd name="T30" fmla="*/ 2147483646 w 115"/>
                <a:gd name="T31" fmla="*/ 2147483646 h 60"/>
                <a:gd name="T32" fmla="*/ 2147483646 w 115"/>
                <a:gd name="T33" fmla="*/ 2147483646 h 60"/>
                <a:gd name="T34" fmla="*/ 2147483646 w 115"/>
                <a:gd name="T35" fmla="*/ 2147483646 h 60"/>
                <a:gd name="T36" fmla="*/ 2147483646 w 115"/>
                <a:gd name="T37" fmla="*/ 2147483646 h 60"/>
                <a:gd name="T38" fmla="*/ 2147483646 w 115"/>
                <a:gd name="T39" fmla="*/ 2147483646 h 60"/>
                <a:gd name="T40" fmla="*/ 2147483646 w 115"/>
                <a:gd name="T41" fmla="*/ 2147483646 h 60"/>
                <a:gd name="T42" fmla="*/ 2147483646 w 115"/>
                <a:gd name="T43" fmla="*/ 2147483646 h 60"/>
                <a:gd name="T44" fmla="*/ 2147483646 w 115"/>
                <a:gd name="T45" fmla="*/ 2147483646 h 60"/>
                <a:gd name="T46" fmla="*/ 2147483646 w 115"/>
                <a:gd name="T47" fmla="*/ 2147483646 h 60"/>
                <a:gd name="T48" fmla="*/ 2147483646 w 115"/>
                <a:gd name="T49" fmla="*/ 2147483646 h 60"/>
                <a:gd name="T50" fmla="*/ 2147483646 w 115"/>
                <a:gd name="T51" fmla="*/ 2147483646 h 60"/>
                <a:gd name="T52" fmla="*/ 2147483646 w 115"/>
                <a:gd name="T53" fmla="*/ 2147483646 h 60"/>
                <a:gd name="T54" fmla="*/ 0 w 115"/>
                <a:gd name="T55" fmla="*/ 2147483646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5" h="60">
                  <a:moveTo>
                    <a:pt x="0" y="30"/>
                  </a:moveTo>
                  <a:lnTo>
                    <a:pt x="0" y="30"/>
                  </a:lnTo>
                  <a:lnTo>
                    <a:pt x="2" y="17"/>
                  </a:lnTo>
                  <a:lnTo>
                    <a:pt x="5" y="2"/>
                  </a:lnTo>
                  <a:lnTo>
                    <a:pt x="6" y="0"/>
                  </a:lnTo>
                  <a:lnTo>
                    <a:pt x="9" y="0"/>
                  </a:lnTo>
                  <a:lnTo>
                    <a:pt x="18" y="2"/>
                  </a:lnTo>
                  <a:lnTo>
                    <a:pt x="37" y="5"/>
                  </a:lnTo>
                  <a:lnTo>
                    <a:pt x="66" y="11"/>
                  </a:lnTo>
                  <a:lnTo>
                    <a:pt x="82" y="13"/>
                  </a:lnTo>
                  <a:lnTo>
                    <a:pt x="93" y="15"/>
                  </a:lnTo>
                  <a:lnTo>
                    <a:pt x="99" y="16"/>
                  </a:lnTo>
                  <a:lnTo>
                    <a:pt x="106" y="18"/>
                  </a:lnTo>
                  <a:lnTo>
                    <a:pt x="112" y="21"/>
                  </a:lnTo>
                  <a:lnTo>
                    <a:pt x="115" y="24"/>
                  </a:lnTo>
                  <a:lnTo>
                    <a:pt x="115" y="30"/>
                  </a:lnTo>
                  <a:lnTo>
                    <a:pt x="113" y="40"/>
                  </a:lnTo>
                  <a:lnTo>
                    <a:pt x="110" y="60"/>
                  </a:lnTo>
                  <a:lnTo>
                    <a:pt x="108" y="60"/>
                  </a:lnTo>
                  <a:lnTo>
                    <a:pt x="104" y="60"/>
                  </a:lnTo>
                  <a:lnTo>
                    <a:pt x="92" y="57"/>
                  </a:lnTo>
                  <a:lnTo>
                    <a:pt x="54" y="47"/>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8" name="Freeform 15">
              <a:extLst>
                <a:ext uri="{FF2B5EF4-FFF2-40B4-BE49-F238E27FC236}">
                  <a16:creationId xmlns:a16="http://schemas.microsoft.com/office/drawing/2014/main" id="{1A2D4154-6C24-4836-9993-DE11EDDC0FA6}"/>
                </a:ext>
              </a:extLst>
            </p:cNvPr>
            <p:cNvSpPr>
              <a:spLocks/>
            </p:cNvSpPr>
            <p:nvPr/>
          </p:nvSpPr>
          <p:spPr bwMode="auto">
            <a:xfrm>
              <a:off x="4481513" y="2582863"/>
              <a:ext cx="466725" cy="676275"/>
            </a:xfrm>
            <a:custGeom>
              <a:avLst/>
              <a:gdLst>
                <a:gd name="T0" fmla="*/ 0 w 294"/>
                <a:gd name="T1" fmla="*/ 2147483646 h 426"/>
                <a:gd name="T2" fmla="*/ 2147483646 w 294"/>
                <a:gd name="T3" fmla="*/ 2147483646 h 426"/>
                <a:gd name="T4" fmla="*/ 2147483646 w 294"/>
                <a:gd name="T5" fmla="*/ 2147483646 h 426"/>
                <a:gd name="T6" fmla="*/ 2147483646 w 294"/>
                <a:gd name="T7" fmla="*/ 2147483646 h 426"/>
                <a:gd name="T8" fmla="*/ 2147483646 w 294"/>
                <a:gd name="T9" fmla="*/ 0 h 426"/>
                <a:gd name="T10" fmla="*/ 2147483646 w 294"/>
                <a:gd name="T11" fmla="*/ 2147483646 h 426"/>
                <a:gd name="T12" fmla="*/ 2147483646 w 294"/>
                <a:gd name="T13" fmla="*/ 2147483646 h 426"/>
                <a:gd name="T14" fmla="*/ 2147483646 w 294"/>
                <a:gd name="T15" fmla="*/ 2147483646 h 426"/>
                <a:gd name="T16" fmla="*/ 2147483646 w 294"/>
                <a:gd name="T17" fmla="*/ 2147483646 h 426"/>
                <a:gd name="T18" fmla="*/ 2147483646 w 294"/>
                <a:gd name="T19" fmla="*/ 2147483646 h 426"/>
                <a:gd name="T20" fmla="*/ 2147483646 w 294"/>
                <a:gd name="T21" fmla="*/ 2147483646 h 426"/>
                <a:gd name="T22" fmla="*/ 2147483646 w 294"/>
                <a:gd name="T23" fmla="*/ 2147483646 h 426"/>
                <a:gd name="T24" fmla="*/ 2147483646 w 294"/>
                <a:gd name="T25" fmla="*/ 2147483646 h 426"/>
                <a:gd name="T26" fmla="*/ 2147483646 w 294"/>
                <a:gd name="T27" fmla="*/ 2147483646 h 426"/>
                <a:gd name="T28" fmla="*/ 2147483646 w 294"/>
                <a:gd name="T29" fmla="*/ 2147483646 h 426"/>
                <a:gd name="T30" fmla="*/ 2147483646 w 294"/>
                <a:gd name="T31" fmla="*/ 2147483646 h 426"/>
                <a:gd name="T32" fmla="*/ 2147483646 w 294"/>
                <a:gd name="T33" fmla="*/ 2147483646 h 426"/>
                <a:gd name="T34" fmla="*/ 2147483646 w 294"/>
                <a:gd name="T35" fmla="*/ 2147483646 h 426"/>
                <a:gd name="T36" fmla="*/ 2147483646 w 294"/>
                <a:gd name="T37" fmla="*/ 2147483646 h 426"/>
                <a:gd name="T38" fmla="*/ 2147483646 w 294"/>
                <a:gd name="T39" fmla="*/ 2147483646 h 426"/>
                <a:gd name="T40" fmla="*/ 2147483646 w 294"/>
                <a:gd name="T41" fmla="*/ 2147483646 h 426"/>
                <a:gd name="T42" fmla="*/ 2147483646 w 294"/>
                <a:gd name="T43" fmla="*/ 2147483646 h 426"/>
                <a:gd name="T44" fmla="*/ 2147483646 w 294"/>
                <a:gd name="T45" fmla="*/ 2147483646 h 426"/>
                <a:gd name="T46" fmla="*/ 2147483646 w 294"/>
                <a:gd name="T47" fmla="*/ 2147483646 h 426"/>
                <a:gd name="T48" fmla="*/ 2147483646 w 294"/>
                <a:gd name="T49" fmla="*/ 2147483646 h 426"/>
                <a:gd name="T50" fmla="*/ 2147483646 w 294"/>
                <a:gd name="T51" fmla="*/ 2147483646 h 426"/>
                <a:gd name="T52" fmla="*/ 2147483646 w 294"/>
                <a:gd name="T53" fmla="*/ 2147483646 h 426"/>
                <a:gd name="T54" fmla="*/ 2147483646 w 294"/>
                <a:gd name="T55" fmla="*/ 2147483646 h 426"/>
                <a:gd name="T56" fmla="*/ 2147483646 w 294"/>
                <a:gd name="T57" fmla="*/ 2147483646 h 426"/>
                <a:gd name="T58" fmla="*/ 2147483646 w 294"/>
                <a:gd name="T59" fmla="*/ 2147483646 h 426"/>
                <a:gd name="T60" fmla="*/ 2147483646 w 294"/>
                <a:gd name="T61" fmla="*/ 2147483646 h 426"/>
                <a:gd name="T62" fmla="*/ 2147483646 w 294"/>
                <a:gd name="T63" fmla="*/ 2147483646 h 426"/>
                <a:gd name="T64" fmla="*/ 2147483646 w 294"/>
                <a:gd name="T65" fmla="*/ 2147483646 h 426"/>
                <a:gd name="T66" fmla="*/ 2147483646 w 294"/>
                <a:gd name="T67" fmla="*/ 2147483646 h 426"/>
                <a:gd name="T68" fmla="*/ 2147483646 w 294"/>
                <a:gd name="T69" fmla="*/ 2147483646 h 426"/>
                <a:gd name="T70" fmla="*/ 2147483646 w 294"/>
                <a:gd name="T71" fmla="*/ 2147483646 h 426"/>
                <a:gd name="T72" fmla="*/ 2147483646 w 294"/>
                <a:gd name="T73" fmla="*/ 2147483646 h 426"/>
                <a:gd name="T74" fmla="*/ 2147483646 w 294"/>
                <a:gd name="T75" fmla="*/ 2147483646 h 426"/>
                <a:gd name="T76" fmla="*/ 0 w 294"/>
                <a:gd name="T77" fmla="*/ 2147483646 h 4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94" h="426">
                  <a:moveTo>
                    <a:pt x="0" y="48"/>
                  </a:moveTo>
                  <a:lnTo>
                    <a:pt x="0" y="48"/>
                  </a:lnTo>
                  <a:lnTo>
                    <a:pt x="4" y="35"/>
                  </a:lnTo>
                  <a:lnTo>
                    <a:pt x="8" y="25"/>
                  </a:lnTo>
                  <a:lnTo>
                    <a:pt x="12" y="18"/>
                  </a:lnTo>
                  <a:lnTo>
                    <a:pt x="18" y="13"/>
                  </a:lnTo>
                  <a:lnTo>
                    <a:pt x="29" y="7"/>
                  </a:lnTo>
                  <a:lnTo>
                    <a:pt x="41" y="0"/>
                  </a:lnTo>
                  <a:lnTo>
                    <a:pt x="54" y="18"/>
                  </a:lnTo>
                  <a:lnTo>
                    <a:pt x="65" y="34"/>
                  </a:lnTo>
                  <a:lnTo>
                    <a:pt x="74" y="48"/>
                  </a:lnTo>
                  <a:lnTo>
                    <a:pt x="76" y="54"/>
                  </a:lnTo>
                  <a:lnTo>
                    <a:pt x="82" y="58"/>
                  </a:lnTo>
                  <a:lnTo>
                    <a:pt x="87" y="61"/>
                  </a:lnTo>
                  <a:lnTo>
                    <a:pt x="92" y="63"/>
                  </a:lnTo>
                  <a:lnTo>
                    <a:pt x="100" y="65"/>
                  </a:lnTo>
                  <a:lnTo>
                    <a:pt x="104" y="65"/>
                  </a:lnTo>
                  <a:lnTo>
                    <a:pt x="141" y="69"/>
                  </a:lnTo>
                  <a:lnTo>
                    <a:pt x="169" y="73"/>
                  </a:lnTo>
                  <a:lnTo>
                    <a:pt x="180" y="76"/>
                  </a:lnTo>
                  <a:lnTo>
                    <a:pt x="186" y="79"/>
                  </a:lnTo>
                  <a:lnTo>
                    <a:pt x="199" y="93"/>
                  </a:lnTo>
                  <a:lnTo>
                    <a:pt x="220" y="119"/>
                  </a:lnTo>
                  <a:lnTo>
                    <a:pt x="229" y="132"/>
                  </a:lnTo>
                  <a:lnTo>
                    <a:pt x="238" y="145"/>
                  </a:lnTo>
                  <a:lnTo>
                    <a:pt x="244" y="157"/>
                  </a:lnTo>
                  <a:lnTo>
                    <a:pt x="247" y="166"/>
                  </a:lnTo>
                  <a:lnTo>
                    <a:pt x="254" y="195"/>
                  </a:lnTo>
                  <a:lnTo>
                    <a:pt x="265" y="244"/>
                  </a:lnTo>
                  <a:lnTo>
                    <a:pt x="276" y="294"/>
                  </a:lnTo>
                  <a:lnTo>
                    <a:pt x="282" y="323"/>
                  </a:lnTo>
                  <a:lnTo>
                    <a:pt x="285" y="340"/>
                  </a:lnTo>
                  <a:lnTo>
                    <a:pt x="290" y="356"/>
                  </a:lnTo>
                  <a:lnTo>
                    <a:pt x="294" y="373"/>
                  </a:lnTo>
                  <a:lnTo>
                    <a:pt x="274" y="397"/>
                  </a:lnTo>
                  <a:lnTo>
                    <a:pt x="260" y="415"/>
                  </a:lnTo>
                  <a:lnTo>
                    <a:pt x="255" y="422"/>
                  </a:lnTo>
                  <a:lnTo>
                    <a:pt x="254" y="426"/>
                  </a:lnTo>
                  <a:lnTo>
                    <a:pt x="252" y="426"/>
                  </a:lnTo>
                  <a:lnTo>
                    <a:pt x="251" y="424"/>
                  </a:lnTo>
                  <a:lnTo>
                    <a:pt x="243" y="422"/>
                  </a:lnTo>
                  <a:lnTo>
                    <a:pt x="219" y="409"/>
                  </a:lnTo>
                  <a:lnTo>
                    <a:pt x="194" y="394"/>
                  </a:lnTo>
                  <a:lnTo>
                    <a:pt x="181" y="385"/>
                  </a:lnTo>
                  <a:lnTo>
                    <a:pt x="167" y="300"/>
                  </a:lnTo>
                  <a:lnTo>
                    <a:pt x="150" y="202"/>
                  </a:lnTo>
                  <a:lnTo>
                    <a:pt x="142" y="179"/>
                  </a:lnTo>
                  <a:lnTo>
                    <a:pt x="129" y="146"/>
                  </a:lnTo>
                  <a:lnTo>
                    <a:pt x="122" y="129"/>
                  </a:lnTo>
                  <a:lnTo>
                    <a:pt x="115" y="115"/>
                  </a:lnTo>
                  <a:lnTo>
                    <a:pt x="109" y="105"/>
                  </a:lnTo>
                  <a:lnTo>
                    <a:pt x="106" y="101"/>
                  </a:lnTo>
                  <a:lnTo>
                    <a:pt x="104" y="98"/>
                  </a:lnTo>
                  <a:lnTo>
                    <a:pt x="92" y="94"/>
                  </a:lnTo>
                  <a:lnTo>
                    <a:pt x="76" y="89"/>
                  </a:lnTo>
                  <a:lnTo>
                    <a:pt x="61" y="83"/>
                  </a:lnTo>
                  <a:lnTo>
                    <a:pt x="56" y="79"/>
                  </a:lnTo>
                  <a:lnTo>
                    <a:pt x="52" y="75"/>
                  </a:lnTo>
                  <a:lnTo>
                    <a:pt x="44" y="66"/>
                  </a:lnTo>
                  <a:lnTo>
                    <a:pt x="39" y="61"/>
                  </a:lnTo>
                  <a:lnTo>
                    <a:pt x="34" y="57"/>
                  </a:lnTo>
                  <a:lnTo>
                    <a:pt x="26" y="53"/>
                  </a:lnTo>
                  <a:lnTo>
                    <a:pt x="18" y="51"/>
                  </a:lnTo>
                  <a:lnTo>
                    <a:pt x="9" y="49"/>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89" name="Freeform 16">
              <a:extLst>
                <a:ext uri="{FF2B5EF4-FFF2-40B4-BE49-F238E27FC236}">
                  <a16:creationId xmlns:a16="http://schemas.microsoft.com/office/drawing/2014/main" id="{57D1461D-3563-4E70-A7D6-7B9F1A48F9D5}"/>
                </a:ext>
              </a:extLst>
            </p:cNvPr>
            <p:cNvSpPr>
              <a:spLocks/>
            </p:cNvSpPr>
            <p:nvPr/>
          </p:nvSpPr>
          <p:spPr bwMode="auto">
            <a:xfrm>
              <a:off x="4586288" y="1690688"/>
              <a:ext cx="847725" cy="1876425"/>
            </a:xfrm>
            <a:custGeom>
              <a:avLst/>
              <a:gdLst>
                <a:gd name="T0" fmla="*/ 2147483646 w 534"/>
                <a:gd name="T1" fmla="*/ 2147483646 h 1182"/>
                <a:gd name="T2" fmla="*/ 2147483646 w 534"/>
                <a:gd name="T3" fmla="*/ 2147483646 h 1182"/>
                <a:gd name="T4" fmla="*/ 2147483646 w 534"/>
                <a:gd name="T5" fmla="*/ 2147483646 h 1182"/>
                <a:gd name="T6" fmla="*/ 2147483646 w 534"/>
                <a:gd name="T7" fmla="*/ 2147483646 h 1182"/>
                <a:gd name="T8" fmla="*/ 2147483646 w 534"/>
                <a:gd name="T9" fmla="*/ 2147483646 h 1182"/>
                <a:gd name="T10" fmla="*/ 2147483646 w 534"/>
                <a:gd name="T11" fmla="*/ 2147483646 h 1182"/>
                <a:gd name="T12" fmla="*/ 2147483646 w 534"/>
                <a:gd name="T13" fmla="*/ 2147483646 h 1182"/>
                <a:gd name="T14" fmla="*/ 2147483646 w 534"/>
                <a:gd name="T15" fmla="*/ 2147483646 h 1182"/>
                <a:gd name="T16" fmla="*/ 2147483646 w 534"/>
                <a:gd name="T17" fmla="*/ 2147483646 h 1182"/>
                <a:gd name="T18" fmla="*/ 2147483646 w 534"/>
                <a:gd name="T19" fmla="*/ 2147483646 h 1182"/>
                <a:gd name="T20" fmla="*/ 2147483646 w 534"/>
                <a:gd name="T21" fmla="*/ 2147483646 h 1182"/>
                <a:gd name="T22" fmla="*/ 2147483646 w 534"/>
                <a:gd name="T23" fmla="*/ 0 h 1182"/>
                <a:gd name="T24" fmla="*/ 2147483646 w 534"/>
                <a:gd name="T25" fmla="*/ 2147483646 h 1182"/>
                <a:gd name="T26" fmla="*/ 2147483646 w 534"/>
                <a:gd name="T27" fmla="*/ 2147483646 h 1182"/>
                <a:gd name="T28" fmla="*/ 2147483646 w 534"/>
                <a:gd name="T29" fmla="*/ 2147483646 h 1182"/>
                <a:gd name="T30" fmla="*/ 2147483646 w 534"/>
                <a:gd name="T31" fmla="*/ 2147483646 h 1182"/>
                <a:gd name="T32" fmla="*/ 2147483646 w 534"/>
                <a:gd name="T33" fmla="*/ 2147483646 h 1182"/>
                <a:gd name="T34" fmla="*/ 2147483646 w 534"/>
                <a:gd name="T35" fmla="*/ 2147483646 h 1182"/>
                <a:gd name="T36" fmla="*/ 2147483646 w 534"/>
                <a:gd name="T37" fmla="*/ 2147483646 h 1182"/>
                <a:gd name="T38" fmla="*/ 2147483646 w 534"/>
                <a:gd name="T39" fmla="*/ 2147483646 h 1182"/>
                <a:gd name="T40" fmla="*/ 2147483646 w 534"/>
                <a:gd name="T41" fmla="*/ 2147483646 h 1182"/>
                <a:gd name="T42" fmla="*/ 2147483646 w 534"/>
                <a:gd name="T43" fmla="*/ 2147483646 h 1182"/>
                <a:gd name="T44" fmla="*/ 2147483646 w 534"/>
                <a:gd name="T45" fmla="*/ 2147483646 h 1182"/>
                <a:gd name="T46" fmla="*/ 2147483646 w 534"/>
                <a:gd name="T47" fmla="*/ 2147483646 h 1182"/>
                <a:gd name="T48" fmla="*/ 2147483646 w 534"/>
                <a:gd name="T49" fmla="*/ 2147483646 h 1182"/>
                <a:gd name="T50" fmla="*/ 2147483646 w 534"/>
                <a:gd name="T51" fmla="*/ 2147483646 h 1182"/>
                <a:gd name="T52" fmla="*/ 2147483646 w 534"/>
                <a:gd name="T53" fmla="*/ 2147483646 h 1182"/>
                <a:gd name="T54" fmla="*/ 2147483646 w 534"/>
                <a:gd name="T55" fmla="*/ 2147483646 h 1182"/>
                <a:gd name="T56" fmla="*/ 2147483646 w 534"/>
                <a:gd name="T57" fmla="*/ 2147483646 h 1182"/>
                <a:gd name="T58" fmla="*/ 2147483646 w 534"/>
                <a:gd name="T59" fmla="*/ 2147483646 h 1182"/>
                <a:gd name="T60" fmla="*/ 2147483646 w 534"/>
                <a:gd name="T61" fmla="*/ 2147483646 h 1182"/>
                <a:gd name="T62" fmla="*/ 2147483646 w 534"/>
                <a:gd name="T63" fmla="*/ 2147483646 h 1182"/>
                <a:gd name="T64" fmla="*/ 2147483646 w 534"/>
                <a:gd name="T65" fmla="*/ 2147483646 h 1182"/>
                <a:gd name="T66" fmla="*/ 2147483646 w 534"/>
                <a:gd name="T67" fmla="*/ 2147483646 h 1182"/>
                <a:gd name="T68" fmla="*/ 2147483646 w 534"/>
                <a:gd name="T69" fmla="*/ 2147483646 h 1182"/>
                <a:gd name="T70" fmla="*/ 2147483646 w 534"/>
                <a:gd name="T71" fmla="*/ 2147483646 h 1182"/>
                <a:gd name="T72" fmla="*/ 2147483646 w 534"/>
                <a:gd name="T73" fmla="*/ 2147483646 h 1182"/>
                <a:gd name="T74" fmla="*/ 2147483646 w 534"/>
                <a:gd name="T75" fmla="*/ 2147483646 h 1182"/>
                <a:gd name="T76" fmla="*/ 2147483646 w 534"/>
                <a:gd name="T77" fmla="*/ 2147483646 h 1182"/>
                <a:gd name="T78" fmla="*/ 2147483646 w 534"/>
                <a:gd name="T79" fmla="*/ 2147483646 h 1182"/>
                <a:gd name="T80" fmla="*/ 2147483646 w 534"/>
                <a:gd name="T81" fmla="*/ 2147483646 h 1182"/>
                <a:gd name="T82" fmla="*/ 2147483646 w 534"/>
                <a:gd name="T83" fmla="*/ 2147483646 h 1182"/>
                <a:gd name="T84" fmla="*/ 2147483646 w 534"/>
                <a:gd name="T85" fmla="*/ 2147483646 h 1182"/>
                <a:gd name="T86" fmla="*/ 2147483646 w 534"/>
                <a:gd name="T87" fmla="*/ 2147483646 h 1182"/>
                <a:gd name="T88" fmla="*/ 2147483646 w 534"/>
                <a:gd name="T89" fmla="*/ 2147483646 h 1182"/>
                <a:gd name="T90" fmla="*/ 2147483646 w 534"/>
                <a:gd name="T91" fmla="*/ 2147483646 h 1182"/>
                <a:gd name="T92" fmla="*/ 2147483646 w 534"/>
                <a:gd name="T93" fmla="*/ 2147483646 h 1182"/>
                <a:gd name="T94" fmla="*/ 2147483646 w 534"/>
                <a:gd name="T95" fmla="*/ 2147483646 h 1182"/>
                <a:gd name="T96" fmla="*/ 2147483646 w 534"/>
                <a:gd name="T97" fmla="*/ 2147483646 h 1182"/>
                <a:gd name="T98" fmla="*/ 2147483646 w 534"/>
                <a:gd name="T99" fmla="*/ 2147483646 h 1182"/>
                <a:gd name="T100" fmla="*/ 2147483646 w 534"/>
                <a:gd name="T101" fmla="*/ 2147483646 h 1182"/>
                <a:gd name="T102" fmla="*/ 2147483646 w 534"/>
                <a:gd name="T103" fmla="*/ 2147483646 h 1182"/>
                <a:gd name="T104" fmla="*/ 2147483646 w 534"/>
                <a:gd name="T105" fmla="*/ 2147483646 h 1182"/>
                <a:gd name="T106" fmla="*/ 2147483646 w 534"/>
                <a:gd name="T107" fmla="*/ 2147483646 h 1182"/>
                <a:gd name="T108" fmla="*/ 2147483646 w 534"/>
                <a:gd name="T109" fmla="*/ 2147483646 h 1182"/>
                <a:gd name="T110" fmla="*/ 2147483646 w 534"/>
                <a:gd name="T111" fmla="*/ 2147483646 h 1182"/>
                <a:gd name="T112" fmla="*/ 0 w 534"/>
                <a:gd name="T113" fmla="*/ 2147483646 h 11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4" h="1182">
                  <a:moveTo>
                    <a:pt x="0" y="539"/>
                  </a:moveTo>
                  <a:lnTo>
                    <a:pt x="0" y="539"/>
                  </a:lnTo>
                  <a:lnTo>
                    <a:pt x="4" y="539"/>
                  </a:lnTo>
                  <a:lnTo>
                    <a:pt x="12" y="539"/>
                  </a:lnTo>
                  <a:lnTo>
                    <a:pt x="19" y="536"/>
                  </a:lnTo>
                  <a:lnTo>
                    <a:pt x="23" y="534"/>
                  </a:lnTo>
                  <a:lnTo>
                    <a:pt x="25" y="531"/>
                  </a:lnTo>
                  <a:lnTo>
                    <a:pt x="28" y="518"/>
                  </a:lnTo>
                  <a:lnTo>
                    <a:pt x="40" y="496"/>
                  </a:lnTo>
                  <a:lnTo>
                    <a:pt x="47" y="486"/>
                  </a:lnTo>
                  <a:lnTo>
                    <a:pt x="53" y="475"/>
                  </a:lnTo>
                  <a:lnTo>
                    <a:pt x="61" y="466"/>
                  </a:lnTo>
                  <a:lnTo>
                    <a:pt x="67" y="461"/>
                  </a:lnTo>
                  <a:lnTo>
                    <a:pt x="75" y="459"/>
                  </a:lnTo>
                  <a:lnTo>
                    <a:pt x="83" y="456"/>
                  </a:lnTo>
                  <a:lnTo>
                    <a:pt x="97" y="455"/>
                  </a:lnTo>
                  <a:lnTo>
                    <a:pt x="110" y="453"/>
                  </a:lnTo>
                  <a:lnTo>
                    <a:pt x="120" y="452"/>
                  </a:lnTo>
                  <a:lnTo>
                    <a:pt x="125" y="448"/>
                  </a:lnTo>
                  <a:lnTo>
                    <a:pt x="131" y="443"/>
                  </a:lnTo>
                  <a:lnTo>
                    <a:pt x="142" y="429"/>
                  </a:lnTo>
                  <a:lnTo>
                    <a:pt x="155" y="408"/>
                  </a:lnTo>
                  <a:lnTo>
                    <a:pt x="167" y="388"/>
                  </a:lnTo>
                  <a:lnTo>
                    <a:pt x="178" y="364"/>
                  </a:lnTo>
                  <a:lnTo>
                    <a:pt x="193" y="333"/>
                  </a:lnTo>
                  <a:lnTo>
                    <a:pt x="208" y="297"/>
                  </a:lnTo>
                  <a:lnTo>
                    <a:pt x="224" y="258"/>
                  </a:lnTo>
                  <a:lnTo>
                    <a:pt x="237" y="218"/>
                  </a:lnTo>
                  <a:lnTo>
                    <a:pt x="243" y="197"/>
                  </a:lnTo>
                  <a:lnTo>
                    <a:pt x="248" y="177"/>
                  </a:lnTo>
                  <a:lnTo>
                    <a:pt x="287" y="0"/>
                  </a:lnTo>
                  <a:lnTo>
                    <a:pt x="300" y="2"/>
                  </a:lnTo>
                  <a:lnTo>
                    <a:pt x="334" y="9"/>
                  </a:lnTo>
                  <a:lnTo>
                    <a:pt x="353" y="13"/>
                  </a:lnTo>
                  <a:lnTo>
                    <a:pt x="372" y="19"/>
                  </a:lnTo>
                  <a:lnTo>
                    <a:pt x="392" y="27"/>
                  </a:lnTo>
                  <a:lnTo>
                    <a:pt x="407" y="34"/>
                  </a:lnTo>
                  <a:lnTo>
                    <a:pt x="396" y="82"/>
                  </a:lnTo>
                  <a:lnTo>
                    <a:pt x="387" y="121"/>
                  </a:lnTo>
                  <a:lnTo>
                    <a:pt x="380" y="151"/>
                  </a:lnTo>
                  <a:lnTo>
                    <a:pt x="375" y="184"/>
                  </a:lnTo>
                  <a:lnTo>
                    <a:pt x="365" y="234"/>
                  </a:lnTo>
                  <a:lnTo>
                    <a:pt x="350" y="309"/>
                  </a:lnTo>
                  <a:lnTo>
                    <a:pt x="348" y="315"/>
                  </a:lnTo>
                  <a:lnTo>
                    <a:pt x="344" y="327"/>
                  </a:lnTo>
                  <a:lnTo>
                    <a:pt x="334" y="353"/>
                  </a:lnTo>
                  <a:lnTo>
                    <a:pt x="314" y="397"/>
                  </a:lnTo>
                  <a:lnTo>
                    <a:pt x="308" y="415"/>
                  </a:lnTo>
                  <a:lnTo>
                    <a:pt x="297" y="444"/>
                  </a:lnTo>
                  <a:lnTo>
                    <a:pt x="286" y="482"/>
                  </a:lnTo>
                  <a:lnTo>
                    <a:pt x="295" y="490"/>
                  </a:lnTo>
                  <a:lnTo>
                    <a:pt x="314" y="508"/>
                  </a:lnTo>
                  <a:lnTo>
                    <a:pt x="325" y="518"/>
                  </a:lnTo>
                  <a:lnTo>
                    <a:pt x="334" y="530"/>
                  </a:lnTo>
                  <a:lnTo>
                    <a:pt x="340" y="540"/>
                  </a:lnTo>
                  <a:lnTo>
                    <a:pt x="343" y="545"/>
                  </a:lnTo>
                  <a:lnTo>
                    <a:pt x="343" y="550"/>
                  </a:lnTo>
                  <a:lnTo>
                    <a:pt x="345" y="598"/>
                  </a:lnTo>
                  <a:lnTo>
                    <a:pt x="348" y="623"/>
                  </a:lnTo>
                  <a:lnTo>
                    <a:pt x="349" y="640"/>
                  </a:lnTo>
                  <a:lnTo>
                    <a:pt x="352" y="646"/>
                  </a:lnTo>
                  <a:lnTo>
                    <a:pt x="356" y="655"/>
                  </a:lnTo>
                  <a:lnTo>
                    <a:pt x="366" y="676"/>
                  </a:lnTo>
                  <a:lnTo>
                    <a:pt x="376" y="694"/>
                  </a:lnTo>
                  <a:lnTo>
                    <a:pt x="382" y="700"/>
                  </a:lnTo>
                  <a:lnTo>
                    <a:pt x="384" y="703"/>
                  </a:lnTo>
                  <a:lnTo>
                    <a:pt x="396" y="713"/>
                  </a:lnTo>
                  <a:lnTo>
                    <a:pt x="415" y="733"/>
                  </a:lnTo>
                  <a:lnTo>
                    <a:pt x="424" y="744"/>
                  </a:lnTo>
                  <a:lnTo>
                    <a:pt x="435" y="756"/>
                  </a:lnTo>
                  <a:lnTo>
                    <a:pt x="442" y="768"/>
                  </a:lnTo>
                  <a:lnTo>
                    <a:pt x="447" y="779"/>
                  </a:lnTo>
                  <a:lnTo>
                    <a:pt x="466" y="818"/>
                  </a:lnTo>
                  <a:lnTo>
                    <a:pt x="494" y="878"/>
                  </a:lnTo>
                  <a:lnTo>
                    <a:pt x="521" y="936"/>
                  </a:lnTo>
                  <a:lnTo>
                    <a:pt x="530" y="958"/>
                  </a:lnTo>
                  <a:lnTo>
                    <a:pt x="534" y="969"/>
                  </a:lnTo>
                  <a:lnTo>
                    <a:pt x="534" y="973"/>
                  </a:lnTo>
                  <a:lnTo>
                    <a:pt x="533" y="977"/>
                  </a:lnTo>
                  <a:lnTo>
                    <a:pt x="529" y="986"/>
                  </a:lnTo>
                  <a:lnTo>
                    <a:pt x="522" y="995"/>
                  </a:lnTo>
                  <a:lnTo>
                    <a:pt x="512" y="1006"/>
                  </a:lnTo>
                  <a:lnTo>
                    <a:pt x="500" y="1015"/>
                  </a:lnTo>
                  <a:lnTo>
                    <a:pt x="488" y="1024"/>
                  </a:lnTo>
                  <a:lnTo>
                    <a:pt x="472" y="1030"/>
                  </a:lnTo>
                  <a:lnTo>
                    <a:pt x="456" y="1034"/>
                  </a:lnTo>
                  <a:lnTo>
                    <a:pt x="438" y="1037"/>
                  </a:lnTo>
                  <a:lnTo>
                    <a:pt x="418" y="1039"/>
                  </a:lnTo>
                  <a:lnTo>
                    <a:pt x="375" y="1042"/>
                  </a:lnTo>
                  <a:lnTo>
                    <a:pt x="354" y="1044"/>
                  </a:lnTo>
                  <a:lnTo>
                    <a:pt x="338" y="1047"/>
                  </a:lnTo>
                  <a:lnTo>
                    <a:pt x="325" y="1051"/>
                  </a:lnTo>
                  <a:lnTo>
                    <a:pt x="319" y="1052"/>
                  </a:lnTo>
                  <a:lnTo>
                    <a:pt x="316" y="1055"/>
                  </a:lnTo>
                  <a:lnTo>
                    <a:pt x="301" y="1070"/>
                  </a:lnTo>
                  <a:lnTo>
                    <a:pt x="292" y="1081"/>
                  </a:lnTo>
                  <a:lnTo>
                    <a:pt x="283" y="1094"/>
                  </a:lnTo>
                  <a:lnTo>
                    <a:pt x="274" y="1107"/>
                  </a:lnTo>
                  <a:lnTo>
                    <a:pt x="268" y="1119"/>
                  </a:lnTo>
                  <a:lnTo>
                    <a:pt x="264" y="1135"/>
                  </a:lnTo>
                  <a:lnTo>
                    <a:pt x="263" y="1141"/>
                  </a:lnTo>
                  <a:lnTo>
                    <a:pt x="263" y="1149"/>
                  </a:lnTo>
                  <a:lnTo>
                    <a:pt x="261" y="1157"/>
                  </a:lnTo>
                  <a:lnTo>
                    <a:pt x="260" y="1162"/>
                  </a:lnTo>
                  <a:lnTo>
                    <a:pt x="257" y="1167"/>
                  </a:lnTo>
                  <a:lnTo>
                    <a:pt x="253" y="1171"/>
                  </a:lnTo>
                  <a:lnTo>
                    <a:pt x="250" y="1175"/>
                  </a:lnTo>
                  <a:lnTo>
                    <a:pt x="244" y="1178"/>
                  </a:lnTo>
                  <a:lnTo>
                    <a:pt x="234" y="1180"/>
                  </a:lnTo>
                  <a:lnTo>
                    <a:pt x="222" y="1182"/>
                  </a:lnTo>
                  <a:lnTo>
                    <a:pt x="213" y="1182"/>
                  </a:lnTo>
                  <a:lnTo>
                    <a:pt x="204" y="1180"/>
                  </a:lnTo>
                  <a:lnTo>
                    <a:pt x="210" y="1130"/>
                  </a:lnTo>
                  <a:lnTo>
                    <a:pt x="213" y="1074"/>
                  </a:lnTo>
                  <a:lnTo>
                    <a:pt x="216" y="1006"/>
                  </a:lnTo>
                  <a:lnTo>
                    <a:pt x="219" y="929"/>
                  </a:lnTo>
                  <a:lnTo>
                    <a:pt x="219" y="889"/>
                  </a:lnTo>
                  <a:lnTo>
                    <a:pt x="217" y="850"/>
                  </a:lnTo>
                  <a:lnTo>
                    <a:pt x="215" y="810"/>
                  </a:lnTo>
                  <a:lnTo>
                    <a:pt x="212" y="773"/>
                  </a:lnTo>
                  <a:lnTo>
                    <a:pt x="207" y="737"/>
                  </a:lnTo>
                  <a:lnTo>
                    <a:pt x="200" y="703"/>
                  </a:lnTo>
                  <a:lnTo>
                    <a:pt x="194" y="673"/>
                  </a:lnTo>
                  <a:lnTo>
                    <a:pt x="186" y="646"/>
                  </a:lnTo>
                  <a:lnTo>
                    <a:pt x="180" y="623"/>
                  </a:lnTo>
                  <a:lnTo>
                    <a:pt x="173" y="603"/>
                  </a:lnTo>
                  <a:lnTo>
                    <a:pt x="166" y="585"/>
                  </a:lnTo>
                  <a:lnTo>
                    <a:pt x="159" y="571"/>
                  </a:lnTo>
                  <a:lnTo>
                    <a:pt x="153" y="560"/>
                  </a:lnTo>
                  <a:lnTo>
                    <a:pt x="146" y="550"/>
                  </a:lnTo>
                  <a:lnTo>
                    <a:pt x="140" y="544"/>
                  </a:lnTo>
                  <a:lnTo>
                    <a:pt x="132" y="539"/>
                  </a:lnTo>
                  <a:lnTo>
                    <a:pt x="125" y="536"/>
                  </a:lnTo>
                  <a:lnTo>
                    <a:pt x="119" y="535"/>
                  </a:lnTo>
                  <a:lnTo>
                    <a:pt x="113" y="535"/>
                  </a:lnTo>
                  <a:lnTo>
                    <a:pt x="106" y="536"/>
                  </a:lnTo>
                  <a:lnTo>
                    <a:pt x="100" y="539"/>
                  </a:lnTo>
                  <a:lnTo>
                    <a:pt x="92" y="543"/>
                  </a:lnTo>
                  <a:lnTo>
                    <a:pt x="67" y="558"/>
                  </a:lnTo>
                  <a:lnTo>
                    <a:pt x="47" y="571"/>
                  </a:lnTo>
                  <a:lnTo>
                    <a:pt x="32" y="580"/>
                  </a:lnTo>
                  <a:lnTo>
                    <a:pt x="27" y="581"/>
                  </a:lnTo>
                  <a:lnTo>
                    <a:pt x="23" y="581"/>
                  </a:lnTo>
                  <a:lnTo>
                    <a:pt x="21" y="578"/>
                  </a:lnTo>
                  <a:lnTo>
                    <a:pt x="17" y="572"/>
                  </a:lnTo>
                  <a:lnTo>
                    <a:pt x="9" y="558"/>
                  </a:lnTo>
                  <a:lnTo>
                    <a:pt x="0" y="5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90" name="Freeform 17">
              <a:extLst>
                <a:ext uri="{FF2B5EF4-FFF2-40B4-BE49-F238E27FC236}">
                  <a16:creationId xmlns:a16="http://schemas.microsoft.com/office/drawing/2014/main" id="{B305A21A-C602-40BE-8600-5FB0B87A4A87}"/>
                </a:ext>
              </a:extLst>
            </p:cNvPr>
            <p:cNvSpPr>
              <a:spLocks noEditPoints="1"/>
            </p:cNvSpPr>
            <p:nvPr/>
          </p:nvSpPr>
          <p:spPr bwMode="auto">
            <a:xfrm>
              <a:off x="3227388" y="2366963"/>
              <a:ext cx="2017713" cy="2493963"/>
            </a:xfrm>
            <a:custGeom>
              <a:avLst/>
              <a:gdLst>
                <a:gd name="T0" fmla="*/ 2147483646 w 1271"/>
                <a:gd name="T1" fmla="*/ 2147483646 h 1571"/>
                <a:gd name="T2" fmla="*/ 2147483646 w 1271"/>
                <a:gd name="T3" fmla="*/ 2147483646 h 1571"/>
                <a:gd name="T4" fmla="*/ 2147483646 w 1271"/>
                <a:gd name="T5" fmla="*/ 2147483646 h 1571"/>
                <a:gd name="T6" fmla="*/ 2147483646 w 1271"/>
                <a:gd name="T7" fmla="*/ 2147483646 h 1571"/>
                <a:gd name="T8" fmla="*/ 2147483646 w 1271"/>
                <a:gd name="T9" fmla="*/ 2147483646 h 1571"/>
                <a:gd name="T10" fmla="*/ 2147483646 w 1271"/>
                <a:gd name="T11" fmla="*/ 2147483646 h 1571"/>
                <a:gd name="T12" fmla="*/ 2147483646 w 1271"/>
                <a:gd name="T13" fmla="*/ 2147483646 h 1571"/>
                <a:gd name="T14" fmla="*/ 2147483646 w 1271"/>
                <a:gd name="T15" fmla="*/ 2147483646 h 1571"/>
                <a:gd name="T16" fmla="*/ 2147483646 w 1271"/>
                <a:gd name="T17" fmla="*/ 2147483646 h 1571"/>
                <a:gd name="T18" fmla="*/ 2147483646 w 1271"/>
                <a:gd name="T19" fmla="*/ 2147483646 h 1571"/>
                <a:gd name="T20" fmla="*/ 2147483646 w 1271"/>
                <a:gd name="T21" fmla="*/ 2147483646 h 1571"/>
                <a:gd name="T22" fmla="*/ 2147483646 w 1271"/>
                <a:gd name="T23" fmla="*/ 2147483646 h 1571"/>
                <a:gd name="T24" fmla="*/ 2147483646 w 1271"/>
                <a:gd name="T25" fmla="*/ 2147483646 h 1571"/>
                <a:gd name="T26" fmla="*/ 2147483646 w 1271"/>
                <a:gd name="T27" fmla="*/ 2147483646 h 1571"/>
                <a:gd name="T28" fmla="*/ 2147483646 w 1271"/>
                <a:gd name="T29" fmla="*/ 2147483646 h 1571"/>
                <a:gd name="T30" fmla="*/ 2147483646 w 1271"/>
                <a:gd name="T31" fmla="*/ 2147483646 h 1571"/>
                <a:gd name="T32" fmla="*/ 2147483646 w 1271"/>
                <a:gd name="T33" fmla="*/ 2147483646 h 1571"/>
                <a:gd name="T34" fmla="*/ 2147483646 w 1271"/>
                <a:gd name="T35" fmla="*/ 2147483646 h 1571"/>
                <a:gd name="T36" fmla="*/ 2147483646 w 1271"/>
                <a:gd name="T37" fmla="*/ 2147483646 h 1571"/>
                <a:gd name="T38" fmla="*/ 2147483646 w 1271"/>
                <a:gd name="T39" fmla="*/ 2147483646 h 1571"/>
                <a:gd name="T40" fmla="*/ 2147483646 w 1271"/>
                <a:gd name="T41" fmla="*/ 0 h 1571"/>
                <a:gd name="T42" fmla="*/ 2147483646 w 1271"/>
                <a:gd name="T43" fmla="*/ 2147483646 h 1571"/>
                <a:gd name="T44" fmla="*/ 2147483646 w 1271"/>
                <a:gd name="T45" fmla="*/ 2147483646 h 1571"/>
                <a:gd name="T46" fmla="*/ 2147483646 w 1271"/>
                <a:gd name="T47" fmla="*/ 2147483646 h 1571"/>
                <a:gd name="T48" fmla="*/ 2147483646 w 1271"/>
                <a:gd name="T49" fmla="*/ 2147483646 h 1571"/>
                <a:gd name="T50" fmla="*/ 2147483646 w 1271"/>
                <a:gd name="T51" fmla="*/ 2147483646 h 1571"/>
                <a:gd name="T52" fmla="*/ 2147483646 w 1271"/>
                <a:gd name="T53" fmla="*/ 2147483646 h 1571"/>
                <a:gd name="T54" fmla="*/ 2147483646 w 1271"/>
                <a:gd name="T55" fmla="*/ 2147483646 h 1571"/>
                <a:gd name="T56" fmla="*/ 2147483646 w 1271"/>
                <a:gd name="T57" fmla="*/ 2147483646 h 1571"/>
                <a:gd name="T58" fmla="*/ 2147483646 w 1271"/>
                <a:gd name="T59" fmla="*/ 2147483646 h 1571"/>
                <a:gd name="T60" fmla="*/ 2147483646 w 1271"/>
                <a:gd name="T61" fmla="*/ 2147483646 h 1571"/>
                <a:gd name="T62" fmla="*/ 2147483646 w 1271"/>
                <a:gd name="T63" fmla="*/ 2147483646 h 1571"/>
                <a:gd name="T64" fmla="*/ 2147483646 w 1271"/>
                <a:gd name="T65" fmla="*/ 2147483646 h 1571"/>
                <a:gd name="T66" fmla="*/ 2147483646 w 1271"/>
                <a:gd name="T67" fmla="*/ 2147483646 h 1571"/>
                <a:gd name="T68" fmla="*/ 2147483646 w 1271"/>
                <a:gd name="T69" fmla="*/ 2147483646 h 1571"/>
                <a:gd name="T70" fmla="*/ 2147483646 w 1271"/>
                <a:gd name="T71" fmla="*/ 2147483646 h 1571"/>
                <a:gd name="T72" fmla="*/ 2147483646 w 1271"/>
                <a:gd name="T73" fmla="*/ 2147483646 h 1571"/>
                <a:gd name="T74" fmla="*/ 2147483646 w 1271"/>
                <a:gd name="T75" fmla="*/ 2147483646 h 1571"/>
                <a:gd name="T76" fmla="*/ 2147483646 w 1271"/>
                <a:gd name="T77" fmla="*/ 2147483646 h 1571"/>
                <a:gd name="T78" fmla="*/ 2147483646 w 1271"/>
                <a:gd name="T79" fmla="*/ 2147483646 h 1571"/>
                <a:gd name="T80" fmla="*/ 2147483646 w 1271"/>
                <a:gd name="T81" fmla="*/ 2147483646 h 1571"/>
                <a:gd name="T82" fmla="*/ 2147483646 w 1271"/>
                <a:gd name="T83" fmla="*/ 2147483646 h 1571"/>
                <a:gd name="T84" fmla="*/ 2147483646 w 1271"/>
                <a:gd name="T85" fmla="*/ 2147483646 h 1571"/>
                <a:gd name="T86" fmla="*/ 2147483646 w 1271"/>
                <a:gd name="T87" fmla="*/ 2147483646 h 1571"/>
                <a:gd name="T88" fmla="*/ 2147483646 w 1271"/>
                <a:gd name="T89" fmla="*/ 2147483646 h 1571"/>
                <a:gd name="T90" fmla="*/ 2147483646 w 1271"/>
                <a:gd name="T91" fmla="*/ 2147483646 h 1571"/>
                <a:gd name="T92" fmla="*/ 2147483646 w 1271"/>
                <a:gd name="T93" fmla="*/ 2147483646 h 1571"/>
                <a:gd name="T94" fmla="*/ 2147483646 w 1271"/>
                <a:gd name="T95" fmla="*/ 2147483646 h 1571"/>
                <a:gd name="T96" fmla="*/ 2147483646 w 1271"/>
                <a:gd name="T97" fmla="*/ 2147483646 h 1571"/>
                <a:gd name="T98" fmla="*/ 2147483646 w 1271"/>
                <a:gd name="T99" fmla="*/ 2147483646 h 1571"/>
                <a:gd name="T100" fmla="*/ 2147483646 w 1271"/>
                <a:gd name="T101" fmla="*/ 2147483646 h 1571"/>
                <a:gd name="T102" fmla="*/ 2147483646 w 1271"/>
                <a:gd name="T103" fmla="*/ 2147483646 h 1571"/>
                <a:gd name="T104" fmla="*/ 2147483646 w 1271"/>
                <a:gd name="T105" fmla="*/ 2147483646 h 1571"/>
                <a:gd name="T106" fmla="*/ 2147483646 w 1271"/>
                <a:gd name="T107" fmla="*/ 2147483646 h 1571"/>
                <a:gd name="T108" fmla="*/ 2147483646 w 1271"/>
                <a:gd name="T109" fmla="*/ 2147483646 h 1571"/>
                <a:gd name="T110" fmla="*/ 2147483646 w 1271"/>
                <a:gd name="T111" fmla="*/ 2147483646 h 1571"/>
                <a:gd name="T112" fmla="*/ 2147483646 w 1271"/>
                <a:gd name="T113" fmla="*/ 2147483646 h 1571"/>
                <a:gd name="T114" fmla="*/ 2147483646 w 1271"/>
                <a:gd name="T115" fmla="*/ 2147483646 h 1571"/>
                <a:gd name="T116" fmla="*/ 2147483646 w 1271"/>
                <a:gd name="T117" fmla="*/ 2147483646 h 1571"/>
                <a:gd name="T118" fmla="*/ 2147483646 w 1271"/>
                <a:gd name="T119" fmla="*/ 2147483646 h 1571"/>
                <a:gd name="T120" fmla="*/ 2147483646 w 1271"/>
                <a:gd name="T121" fmla="*/ 2147483646 h 1571"/>
                <a:gd name="T122" fmla="*/ 2147483646 w 1271"/>
                <a:gd name="T123" fmla="*/ 2147483646 h 157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71" h="1571">
                  <a:moveTo>
                    <a:pt x="1269" y="1319"/>
                  </a:moveTo>
                  <a:lnTo>
                    <a:pt x="1269" y="1319"/>
                  </a:lnTo>
                  <a:lnTo>
                    <a:pt x="1261" y="1291"/>
                  </a:lnTo>
                  <a:lnTo>
                    <a:pt x="1257" y="1273"/>
                  </a:lnTo>
                  <a:lnTo>
                    <a:pt x="1254" y="1257"/>
                  </a:lnTo>
                  <a:lnTo>
                    <a:pt x="1244" y="1203"/>
                  </a:lnTo>
                  <a:lnTo>
                    <a:pt x="1238" y="1168"/>
                  </a:lnTo>
                  <a:lnTo>
                    <a:pt x="1231" y="1140"/>
                  </a:lnTo>
                  <a:lnTo>
                    <a:pt x="1226" y="1127"/>
                  </a:lnTo>
                  <a:lnTo>
                    <a:pt x="1218" y="1111"/>
                  </a:lnTo>
                  <a:lnTo>
                    <a:pt x="1209" y="1094"/>
                  </a:lnTo>
                  <a:lnTo>
                    <a:pt x="1199" y="1077"/>
                  </a:lnTo>
                  <a:lnTo>
                    <a:pt x="1179" y="1049"/>
                  </a:lnTo>
                  <a:lnTo>
                    <a:pt x="1166" y="1031"/>
                  </a:lnTo>
                  <a:lnTo>
                    <a:pt x="1155" y="1015"/>
                  </a:lnTo>
                  <a:lnTo>
                    <a:pt x="1141" y="992"/>
                  </a:lnTo>
                  <a:lnTo>
                    <a:pt x="1126" y="968"/>
                  </a:lnTo>
                  <a:lnTo>
                    <a:pt x="1121" y="959"/>
                  </a:lnTo>
                  <a:lnTo>
                    <a:pt x="1119" y="952"/>
                  </a:lnTo>
                  <a:lnTo>
                    <a:pt x="1117" y="943"/>
                  </a:lnTo>
                  <a:lnTo>
                    <a:pt x="1116" y="933"/>
                  </a:lnTo>
                  <a:lnTo>
                    <a:pt x="1116" y="922"/>
                  </a:lnTo>
                  <a:lnTo>
                    <a:pt x="1116" y="911"/>
                  </a:lnTo>
                  <a:lnTo>
                    <a:pt x="1119" y="899"/>
                  </a:lnTo>
                  <a:lnTo>
                    <a:pt x="1119" y="886"/>
                  </a:lnTo>
                  <a:lnTo>
                    <a:pt x="1119" y="873"/>
                  </a:lnTo>
                  <a:lnTo>
                    <a:pt x="1116" y="863"/>
                  </a:lnTo>
                  <a:lnTo>
                    <a:pt x="1115" y="858"/>
                  </a:lnTo>
                  <a:lnTo>
                    <a:pt x="1111" y="855"/>
                  </a:lnTo>
                  <a:lnTo>
                    <a:pt x="1100" y="849"/>
                  </a:lnTo>
                  <a:lnTo>
                    <a:pt x="1090" y="843"/>
                  </a:lnTo>
                  <a:lnTo>
                    <a:pt x="1082" y="842"/>
                  </a:lnTo>
                  <a:lnTo>
                    <a:pt x="1078" y="841"/>
                  </a:lnTo>
                  <a:lnTo>
                    <a:pt x="1077" y="840"/>
                  </a:lnTo>
                  <a:lnTo>
                    <a:pt x="1075" y="834"/>
                  </a:lnTo>
                  <a:lnTo>
                    <a:pt x="1073" y="828"/>
                  </a:lnTo>
                  <a:lnTo>
                    <a:pt x="1075" y="821"/>
                  </a:lnTo>
                  <a:lnTo>
                    <a:pt x="1076" y="816"/>
                  </a:lnTo>
                  <a:lnTo>
                    <a:pt x="1076" y="810"/>
                  </a:lnTo>
                  <a:lnTo>
                    <a:pt x="1073" y="805"/>
                  </a:lnTo>
                  <a:lnTo>
                    <a:pt x="1072" y="802"/>
                  </a:lnTo>
                  <a:lnTo>
                    <a:pt x="1069" y="801"/>
                  </a:lnTo>
                  <a:lnTo>
                    <a:pt x="1062" y="799"/>
                  </a:lnTo>
                  <a:lnTo>
                    <a:pt x="1059" y="798"/>
                  </a:lnTo>
                  <a:lnTo>
                    <a:pt x="1058" y="794"/>
                  </a:lnTo>
                  <a:lnTo>
                    <a:pt x="1056" y="789"/>
                  </a:lnTo>
                  <a:lnTo>
                    <a:pt x="1053" y="781"/>
                  </a:lnTo>
                  <a:lnTo>
                    <a:pt x="1049" y="774"/>
                  </a:lnTo>
                  <a:lnTo>
                    <a:pt x="1045" y="776"/>
                  </a:lnTo>
                  <a:lnTo>
                    <a:pt x="1037" y="784"/>
                  </a:lnTo>
                  <a:lnTo>
                    <a:pt x="1029" y="789"/>
                  </a:lnTo>
                  <a:lnTo>
                    <a:pt x="1022" y="793"/>
                  </a:lnTo>
                  <a:lnTo>
                    <a:pt x="1010" y="797"/>
                  </a:lnTo>
                  <a:lnTo>
                    <a:pt x="997" y="799"/>
                  </a:lnTo>
                  <a:lnTo>
                    <a:pt x="981" y="801"/>
                  </a:lnTo>
                  <a:lnTo>
                    <a:pt x="965" y="801"/>
                  </a:lnTo>
                  <a:lnTo>
                    <a:pt x="945" y="799"/>
                  </a:lnTo>
                  <a:lnTo>
                    <a:pt x="927" y="798"/>
                  </a:lnTo>
                  <a:lnTo>
                    <a:pt x="896" y="794"/>
                  </a:lnTo>
                  <a:lnTo>
                    <a:pt x="883" y="792"/>
                  </a:lnTo>
                  <a:lnTo>
                    <a:pt x="884" y="758"/>
                  </a:lnTo>
                  <a:lnTo>
                    <a:pt x="884" y="718"/>
                  </a:lnTo>
                  <a:lnTo>
                    <a:pt x="883" y="651"/>
                  </a:lnTo>
                  <a:lnTo>
                    <a:pt x="881" y="621"/>
                  </a:lnTo>
                  <a:lnTo>
                    <a:pt x="875" y="584"/>
                  </a:lnTo>
                  <a:lnTo>
                    <a:pt x="865" y="518"/>
                  </a:lnTo>
                  <a:lnTo>
                    <a:pt x="861" y="505"/>
                  </a:lnTo>
                  <a:lnTo>
                    <a:pt x="852" y="487"/>
                  </a:lnTo>
                  <a:lnTo>
                    <a:pt x="830" y="441"/>
                  </a:lnTo>
                  <a:lnTo>
                    <a:pt x="788" y="365"/>
                  </a:lnTo>
                  <a:lnTo>
                    <a:pt x="745" y="291"/>
                  </a:lnTo>
                  <a:lnTo>
                    <a:pt x="723" y="250"/>
                  </a:lnTo>
                  <a:lnTo>
                    <a:pt x="715" y="234"/>
                  </a:lnTo>
                  <a:lnTo>
                    <a:pt x="711" y="225"/>
                  </a:lnTo>
                  <a:lnTo>
                    <a:pt x="709" y="210"/>
                  </a:lnTo>
                  <a:lnTo>
                    <a:pt x="709" y="189"/>
                  </a:lnTo>
                  <a:lnTo>
                    <a:pt x="709" y="166"/>
                  </a:lnTo>
                  <a:lnTo>
                    <a:pt x="711" y="146"/>
                  </a:lnTo>
                  <a:lnTo>
                    <a:pt x="711" y="139"/>
                  </a:lnTo>
                  <a:lnTo>
                    <a:pt x="711" y="131"/>
                  </a:lnTo>
                  <a:lnTo>
                    <a:pt x="709" y="118"/>
                  </a:lnTo>
                  <a:lnTo>
                    <a:pt x="706" y="109"/>
                  </a:lnTo>
                  <a:lnTo>
                    <a:pt x="705" y="105"/>
                  </a:lnTo>
                  <a:lnTo>
                    <a:pt x="689" y="106"/>
                  </a:lnTo>
                  <a:lnTo>
                    <a:pt x="658" y="108"/>
                  </a:lnTo>
                  <a:lnTo>
                    <a:pt x="627" y="109"/>
                  </a:lnTo>
                  <a:lnTo>
                    <a:pt x="613" y="112"/>
                  </a:lnTo>
                  <a:lnTo>
                    <a:pt x="609" y="113"/>
                  </a:lnTo>
                  <a:lnTo>
                    <a:pt x="605" y="115"/>
                  </a:lnTo>
                  <a:lnTo>
                    <a:pt x="604" y="119"/>
                  </a:lnTo>
                  <a:lnTo>
                    <a:pt x="604" y="124"/>
                  </a:lnTo>
                  <a:lnTo>
                    <a:pt x="608" y="137"/>
                  </a:lnTo>
                  <a:lnTo>
                    <a:pt x="613" y="154"/>
                  </a:lnTo>
                  <a:lnTo>
                    <a:pt x="590" y="161"/>
                  </a:lnTo>
                  <a:lnTo>
                    <a:pt x="573" y="165"/>
                  </a:lnTo>
                  <a:lnTo>
                    <a:pt x="561" y="167"/>
                  </a:lnTo>
                  <a:lnTo>
                    <a:pt x="534" y="170"/>
                  </a:lnTo>
                  <a:lnTo>
                    <a:pt x="519" y="174"/>
                  </a:lnTo>
                  <a:lnTo>
                    <a:pt x="513" y="176"/>
                  </a:lnTo>
                  <a:lnTo>
                    <a:pt x="510" y="179"/>
                  </a:lnTo>
                  <a:lnTo>
                    <a:pt x="503" y="188"/>
                  </a:lnTo>
                  <a:lnTo>
                    <a:pt x="495" y="203"/>
                  </a:lnTo>
                  <a:lnTo>
                    <a:pt x="488" y="223"/>
                  </a:lnTo>
                  <a:lnTo>
                    <a:pt x="441" y="221"/>
                  </a:lnTo>
                  <a:lnTo>
                    <a:pt x="402" y="221"/>
                  </a:lnTo>
                  <a:lnTo>
                    <a:pt x="370" y="221"/>
                  </a:lnTo>
                  <a:lnTo>
                    <a:pt x="347" y="223"/>
                  </a:lnTo>
                  <a:lnTo>
                    <a:pt x="327" y="220"/>
                  </a:lnTo>
                  <a:lnTo>
                    <a:pt x="319" y="219"/>
                  </a:lnTo>
                  <a:lnTo>
                    <a:pt x="313" y="216"/>
                  </a:lnTo>
                  <a:lnTo>
                    <a:pt x="307" y="212"/>
                  </a:lnTo>
                  <a:lnTo>
                    <a:pt x="301" y="209"/>
                  </a:lnTo>
                  <a:lnTo>
                    <a:pt x="243" y="157"/>
                  </a:lnTo>
                  <a:lnTo>
                    <a:pt x="206" y="122"/>
                  </a:lnTo>
                  <a:lnTo>
                    <a:pt x="191" y="106"/>
                  </a:lnTo>
                  <a:lnTo>
                    <a:pt x="181" y="93"/>
                  </a:lnTo>
                  <a:lnTo>
                    <a:pt x="163" y="68"/>
                  </a:lnTo>
                  <a:lnTo>
                    <a:pt x="145" y="37"/>
                  </a:lnTo>
                  <a:lnTo>
                    <a:pt x="124" y="0"/>
                  </a:lnTo>
                  <a:lnTo>
                    <a:pt x="123" y="0"/>
                  </a:lnTo>
                  <a:lnTo>
                    <a:pt x="84" y="42"/>
                  </a:lnTo>
                  <a:lnTo>
                    <a:pt x="56" y="70"/>
                  </a:lnTo>
                  <a:lnTo>
                    <a:pt x="44" y="79"/>
                  </a:lnTo>
                  <a:lnTo>
                    <a:pt x="38" y="84"/>
                  </a:lnTo>
                  <a:lnTo>
                    <a:pt x="34" y="83"/>
                  </a:lnTo>
                  <a:lnTo>
                    <a:pt x="30" y="80"/>
                  </a:lnTo>
                  <a:lnTo>
                    <a:pt x="27" y="77"/>
                  </a:lnTo>
                  <a:lnTo>
                    <a:pt x="25" y="71"/>
                  </a:lnTo>
                  <a:lnTo>
                    <a:pt x="22" y="61"/>
                  </a:lnTo>
                  <a:lnTo>
                    <a:pt x="22" y="56"/>
                  </a:lnTo>
                  <a:lnTo>
                    <a:pt x="12" y="70"/>
                  </a:lnTo>
                  <a:lnTo>
                    <a:pt x="4" y="83"/>
                  </a:lnTo>
                  <a:lnTo>
                    <a:pt x="1" y="90"/>
                  </a:lnTo>
                  <a:lnTo>
                    <a:pt x="0" y="96"/>
                  </a:lnTo>
                  <a:lnTo>
                    <a:pt x="1" y="99"/>
                  </a:lnTo>
                  <a:lnTo>
                    <a:pt x="3" y="104"/>
                  </a:lnTo>
                  <a:lnTo>
                    <a:pt x="10" y="115"/>
                  </a:lnTo>
                  <a:lnTo>
                    <a:pt x="21" y="131"/>
                  </a:lnTo>
                  <a:lnTo>
                    <a:pt x="35" y="148"/>
                  </a:lnTo>
                  <a:lnTo>
                    <a:pt x="66" y="183"/>
                  </a:lnTo>
                  <a:lnTo>
                    <a:pt x="80" y="198"/>
                  </a:lnTo>
                  <a:lnTo>
                    <a:pt x="93" y="210"/>
                  </a:lnTo>
                  <a:lnTo>
                    <a:pt x="107" y="224"/>
                  </a:lnTo>
                  <a:lnTo>
                    <a:pt x="127" y="243"/>
                  </a:lnTo>
                  <a:lnTo>
                    <a:pt x="173" y="293"/>
                  </a:lnTo>
                  <a:lnTo>
                    <a:pt x="216" y="335"/>
                  </a:lnTo>
                  <a:lnTo>
                    <a:pt x="230" y="349"/>
                  </a:lnTo>
                  <a:lnTo>
                    <a:pt x="235" y="353"/>
                  </a:lnTo>
                  <a:lnTo>
                    <a:pt x="238" y="355"/>
                  </a:lnTo>
                  <a:lnTo>
                    <a:pt x="252" y="357"/>
                  </a:lnTo>
                  <a:lnTo>
                    <a:pt x="275" y="362"/>
                  </a:lnTo>
                  <a:lnTo>
                    <a:pt x="343" y="382"/>
                  </a:lnTo>
                  <a:lnTo>
                    <a:pt x="365" y="387"/>
                  </a:lnTo>
                  <a:lnTo>
                    <a:pt x="393" y="392"/>
                  </a:lnTo>
                  <a:lnTo>
                    <a:pt x="456" y="401"/>
                  </a:lnTo>
                  <a:lnTo>
                    <a:pt x="512" y="406"/>
                  </a:lnTo>
                  <a:lnTo>
                    <a:pt x="543" y="410"/>
                  </a:lnTo>
                  <a:lnTo>
                    <a:pt x="550" y="412"/>
                  </a:lnTo>
                  <a:lnTo>
                    <a:pt x="556" y="417"/>
                  </a:lnTo>
                  <a:lnTo>
                    <a:pt x="564" y="424"/>
                  </a:lnTo>
                  <a:lnTo>
                    <a:pt x="570" y="432"/>
                  </a:lnTo>
                  <a:lnTo>
                    <a:pt x="583" y="450"/>
                  </a:lnTo>
                  <a:lnTo>
                    <a:pt x="591" y="463"/>
                  </a:lnTo>
                  <a:lnTo>
                    <a:pt x="595" y="467"/>
                  </a:lnTo>
                  <a:lnTo>
                    <a:pt x="600" y="472"/>
                  </a:lnTo>
                  <a:lnTo>
                    <a:pt x="612" y="487"/>
                  </a:lnTo>
                  <a:lnTo>
                    <a:pt x="618" y="494"/>
                  </a:lnTo>
                  <a:lnTo>
                    <a:pt x="623" y="502"/>
                  </a:lnTo>
                  <a:lnTo>
                    <a:pt x="628" y="511"/>
                  </a:lnTo>
                  <a:lnTo>
                    <a:pt x="631" y="521"/>
                  </a:lnTo>
                  <a:lnTo>
                    <a:pt x="632" y="534"/>
                  </a:lnTo>
                  <a:lnTo>
                    <a:pt x="634" y="551"/>
                  </a:lnTo>
                  <a:lnTo>
                    <a:pt x="634" y="591"/>
                  </a:lnTo>
                  <a:lnTo>
                    <a:pt x="631" y="675"/>
                  </a:lnTo>
                  <a:lnTo>
                    <a:pt x="630" y="696"/>
                  </a:lnTo>
                  <a:lnTo>
                    <a:pt x="627" y="724"/>
                  </a:lnTo>
                  <a:lnTo>
                    <a:pt x="621" y="785"/>
                  </a:lnTo>
                  <a:lnTo>
                    <a:pt x="616" y="840"/>
                  </a:lnTo>
                  <a:lnTo>
                    <a:pt x="614" y="858"/>
                  </a:lnTo>
                  <a:lnTo>
                    <a:pt x="616" y="864"/>
                  </a:lnTo>
                  <a:lnTo>
                    <a:pt x="617" y="867"/>
                  </a:lnTo>
                  <a:lnTo>
                    <a:pt x="621" y="869"/>
                  </a:lnTo>
                  <a:lnTo>
                    <a:pt x="627" y="871"/>
                  </a:lnTo>
                  <a:lnTo>
                    <a:pt x="645" y="873"/>
                  </a:lnTo>
                  <a:lnTo>
                    <a:pt x="670" y="876"/>
                  </a:lnTo>
                  <a:lnTo>
                    <a:pt x="665" y="906"/>
                  </a:lnTo>
                  <a:lnTo>
                    <a:pt x="662" y="927"/>
                  </a:lnTo>
                  <a:lnTo>
                    <a:pt x="660" y="940"/>
                  </a:lnTo>
                  <a:lnTo>
                    <a:pt x="656" y="953"/>
                  </a:lnTo>
                  <a:lnTo>
                    <a:pt x="654" y="962"/>
                  </a:lnTo>
                  <a:lnTo>
                    <a:pt x="654" y="970"/>
                  </a:lnTo>
                  <a:lnTo>
                    <a:pt x="654" y="977"/>
                  </a:lnTo>
                  <a:lnTo>
                    <a:pt x="653" y="988"/>
                  </a:lnTo>
                  <a:lnTo>
                    <a:pt x="645" y="1019"/>
                  </a:lnTo>
                  <a:lnTo>
                    <a:pt x="627" y="1084"/>
                  </a:lnTo>
                  <a:lnTo>
                    <a:pt x="606" y="1178"/>
                  </a:lnTo>
                  <a:lnTo>
                    <a:pt x="596" y="1230"/>
                  </a:lnTo>
                  <a:lnTo>
                    <a:pt x="592" y="1249"/>
                  </a:lnTo>
                  <a:lnTo>
                    <a:pt x="592" y="1259"/>
                  </a:lnTo>
                  <a:lnTo>
                    <a:pt x="591" y="1264"/>
                  </a:lnTo>
                  <a:lnTo>
                    <a:pt x="591" y="1269"/>
                  </a:lnTo>
                  <a:lnTo>
                    <a:pt x="587" y="1277"/>
                  </a:lnTo>
                  <a:lnTo>
                    <a:pt x="583" y="1281"/>
                  </a:lnTo>
                  <a:lnTo>
                    <a:pt x="581" y="1282"/>
                  </a:lnTo>
                  <a:lnTo>
                    <a:pt x="578" y="1283"/>
                  </a:lnTo>
                  <a:lnTo>
                    <a:pt x="575" y="1283"/>
                  </a:lnTo>
                  <a:lnTo>
                    <a:pt x="572" y="1282"/>
                  </a:lnTo>
                  <a:lnTo>
                    <a:pt x="568" y="1279"/>
                  </a:lnTo>
                  <a:lnTo>
                    <a:pt x="556" y="1269"/>
                  </a:lnTo>
                  <a:lnTo>
                    <a:pt x="546" y="1259"/>
                  </a:lnTo>
                  <a:lnTo>
                    <a:pt x="537" y="1251"/>
                  </a:lnTo>
                  <a:lnTo>
                    <a:pt x="502" y="1225"/>
                  </a:lnTo>
                  <a:lnTo>
                    <a:pt x="480" y="1209"/>
                  </a:lnTo>
                  <a:lnTo>
                    <a:pt x="471" y="1204"/>
                  </a:lnTo>
                  <a:lnTo>
                    <a:pt x="466" y="1202"/>
                  </a:lnTo>
                  <a:lnTo>
                    <a:pt x="460" y="1202"/>
                  </a:lnTo>
                  <a:lnTo>
                    <a:pt x="451" y="1203"/>
                  </a:lnTo>
                  <a:lnTo>
                    <a:pt x="428" y="1208"/>
                  </a:lnTo>
                  <a:lnTo>
                    <a:pt x="402" y="1215"/>
                  </a:lnTo>
                  <a:lnTo>
                    <a:pt x="392" y="1218"/>
                  </a:lnTo>
                  <a:lnTo>
                    <a:pt x="384" y="1222"/>
                  </a:lnTo>
                  <a:lnTo>
                    <a:pt x="379" y="1226"/>
                  </a:lnTo>
                  <a:lnTo>
                    <a:pt x="374" y="1234"/>
                  </a:lnTo>
                  <a:lnTo>
                    <a:pt x="369" y="1243"/>
                  </a:lnTo>
                  <a:lnTo>
                    <a:pt x="363" y="1253"/>
                  </a:lnTo>
                  <a:lnTo>
                    <a:pt x="354" y="1273"/>
                  </a:lnTo>
                  <a:lnTo>
                    <a:pt x="349" y="1290"/>
                  </a:lnTo>
                  <a:lnTo>
                    <a:pt x="347" y="1299"/>
                  </a:lnTo>
                  <a:lnTo>
                    <a:pt x="341" y="1309"/>
                  </a:lnTo>
                  <a:lnTo>
                    <a:pt x="327" y="1337"/>
                  </a:lnTo>
                  <a:lnTo>
                    <a:pt x="300" y="1385"/>
                  </a:lnTo>
                  <a:lnTo>
                    <a:pt x="296" y="1393"/>
                  </a:lnTo>
                  <a:lnTo>
                    <a:pt x="292" y="1403"/>
                  </a:lnTo>
                  <a:lnTo>
                    <a:pt x="286" y="1429"/>
                  </a:lnTo>
                  <a:lnTo>
                    <a:pt x="281" y="1455"/>
                  </a:lnTo>
                  <a:lnTo>
                    <a:pt x="279" y="1467"/>
                  </a:lnTo>
                  <a:lnTo>
                    <a:pt x="279" y="1474"/>
                  </a:lnTo>
                  <a:lnTo>
                    <a:pt x="282" y="1495"/>
                  </a:lnTo>
                  <a:lnTo>
                    <a:pt x="287" y="1521"/>
                  </a:lnTo>
                  <a:lnTo>
                    <a:pt x="294" y="1547"/>
                  </a:lnTo>
                  <a:lnTo>
                    <a:pt x="297" y="1557"/>
                  </a:lnTo>
                  <a:lnTo>
                    <a:pt x="301" y="1562"/>
                  </a:lnTo>
                  <a:lnTo>
                    <a:pt x="305" y="1566"/>
                  </a:lnTo>
                  <a:lnTo>
                    <a:pt x="312" y="1569"/>
                  </a:lnTo>
                  <a:lnTo>
                    <a:pt x="319" y="1570"/>
                  </a:lnTo>
                  <a:lnTo>
                    <a:pt x="327" y="1571"/>
                  </a:lnTo>
                  <a:lnTo>
                    <a:pt x="340" y="1570"/>
                  </a:lnTo>
                  <a:lnTo>
                    <a:pt x="345" y="1569"/>
                  </a:lnTo>
                  <a:lnTo>
                    <a:pt x="349" y="1568"/>
                  </a:lnTo>
                  <a:lnTo>
                    <a:pt x="356" y="1560"/>
                  </a:lnTo>
                  <a:lnTo>
                    <a:pt x="365" y="1547"/>
                  </a:lnTo>
                  <a:lnTo>
                    <a:pt x="372" y="1531"/>
                  </a:lnTo>
                  <a:lnTo>
                    <a:pt x="376" y="1518"/>
                  </a:lnTo>
                  <a:lnTo>
                    <a:pt x="383" y="1500"/>
                  </a:lnTo>
                  <a:lnTo>
                    <a:pt x="394" y="1471"/>
                  </a:lnTo>
                  <a:lnTo>
                    <a:pt x="413" y="1428"/>
                  </a:lnTo>
                  <a:lnTo>
                    <a:pt x="416" y="1423"/>
                  </a:lnTo>
                  <a:lnTo>
                    <a:pt x="420" y="1418"/>
                  </a:lnTo>
                  <a:lnTo>
                    <a:pt x="425" y="1415"/>
                  </a:lnTo>
                  <a:lnTo>
                    <a:pt x="429" y="1415"/>
                  </a:lnTo>
                  <a:lnTo>
                    <a:pt x="432" y="1415"/>
                  </a:lnTo>
                  <a:lnTo>
                    <a:pt x="469" y="1428"/>
                  </a:lnTo>
                  <a:lnTo>
                    <a:pt x="522" y="1446"/>
                  </a:lnTo>
                  <a:lnTo>
                    <a:pt x="578" y="1468"/>
                  </a:lnTo>
                  <a:lnTo>
                    <a:pt x="608" y="1478"/>
                  </a:lnTo>
                  <a:lnTo>
                    <a:pt x="621" y="1482"/>
                  </a:lnTo>
                  <a:lnTo>
                    <a:pt x="631" y="1484"/>
                  </a:lnTo>
                  <a:lnTo>
                    <a:pt x="640" y="1484"/>
                  </a:lnTo>
                  <a:lnTo>
                    <a:pt x="650" y="1482"/>
                  </a:lnTo>
                  <a:lnTo>
                    <a:pt x="660" y="1480"/>
                  </a:lnTo>
                  <a:lnTo>
                    <a:pt x="670" y="1476"/>
                  </a:lnTo>
                  <a:lnTo>
                    <a:pt x="691" y="1468"/>
                  </a:lnTo>
                  <a:lnTo>
                    <a:pt x="711" y="1459"/>
                  </a:lnTo>
                  <a:lnTo>
                    <a:pt x="716" y="1455"/>
                  </a:lnTo>
                  <a:lnTo>
                    <a:pt x="722" y="1453"/>
                  </a:lnTo>
                  <a:lnTo>
                    <a:pt x="731" y="1442"/>
                  </a:lnTo>
                  <a:lnTo>
                    <a:pt x="740" y="1432"/>
                  </a:lnTo>
                  <a:lnTo>
                    <a:pt x="749" y="1420"/>
                  </a:lnTo>
                  <a:lnTo>
                    <a:pt x="762" y="1399"/>
                  </a:lnTo>
                  <a:lnTo>
                    <a:pt x="766" y="1390"/>
                  </a:lnTo>
                  <a:lnTo>
                    <a:pt x="776" y="1397"/>
                  </a:lnTo>
                  <a:lnTo>
                    <a:pt x="785" y="1405"/>
                  </a:lnTo>
                  <a:lnTo>
                    <a:pt x="788" y="1407"/>
                  </a:lnTo>
                  <a:lnTo>
                    <a:pt x="790" y="1411"/>
                  </a:lnTo>
                  <a:lnTo>
                    <a:pt x="802" y="1438"/>
                  </a:lnTo>
                  <a:lnTo>
                    <a:pt x="810" y="1459"/>
                  </a:lnTo>
                  <a:lnTo>
                    <a:pt x="812" y="1469"/>
                  </a:lnTo>
                  <a:lnTo>
                    <a:pt x="815" y="1480"/>
                  </a:lnTo>
                  <a:lnTo>
                    <a:pt x="817" y="1490"/>
                  </a:lnTo>
                  <a:lnTo>
                    <a:pt x="822" y="1502"/>
                  </a:lnTo>
                  <a:lnTo>
                    <a:pt x="829" y="1513"/>
                  </a:lnTo>
                  <a:lnTo>
                    <a:pt x="837" y="1524"/>
                  </a:lnTo>
                  <a:lnTo>
                    <a:pt x="846" y="1533"/>
                  </a:lnTo>
                  <a:lnTo>
                    <a:pt x="853" y="1540"/>
                  </a:lnTo>
                  <a:lnTo>
                    <a:pt x="860" y="1546"/>
                  </a:lnTo>
                  <a:lnTo>
                    <a:pt x="866" y="1547"/>
                  </a:lnTo>
                  <a:lnTo>
                    <a:pt x="877" y="1546"/>
                  </a:lnTo>
                  <a:lnTo>
                    <a:pt x="888" y="1542"/>
                  </a:lnTo>
                  <a:lnTo>
                    <a:pt x="894" y="1539"/>
                  </a:lnTo>
                  <a:lnTo>
                    <a:pt x="897" y="1537"/>
                  </a:lnTo>
                  <a:lnTo>
                    <a:pt x="900" y="1533"/>
                  </a:lnTo>
                  <a:lnTo>
                    <a:pt x="901" y="1529"/>
                  </a:lnTo>
                  <a:lnTo>
                    <a:pt x="900" y="1516"/>
                  </a:lnTo>
                  <a:lnTo>
                    <a:pt x="896" y="1495"/>
                  </a:lnTo>
                  <a:lnTo>
                    <a:pt x="892" y="1473"/>
                  </a:lnTo>
                  <a:lnTo>
                    <a:pt x="890" y="1454"/>
                  </a:lnTo>
                  <a:lnTo>
                    <a:pt x="888" y="1436"/>
                  </a:lnTo>
                  <a:lnTo>
                    <a:pt x="887" y="1416"/>
                  </a:lnTo>
                  <a:lnTo>
                    <a:pt x="886" y="1407"/>
                  </a:lnTo>
                  <a:lnTo>
                    <a:pt x="887" y="1399"/>
                  </a:lnTo>
                  <a:lnTo>
                    <a:pt x="888" y="1393"/>
                  </a:lnTo>
                  <a:lnTo>
                    <a:pt x="890" y="1392"/>
                  </a:lnTo>
                  <a:lnTo>
                    <a:pt x="892" y="1390"/>
                  </a:lnTo>
                  <a:lnTo>
                    <a:pt x="900" y="1389"/>
                  </a:lnTo>
                  <a:lnTo>
                    <a:pt x="916" y="1390"/>
                  </a:lnTo>
                  <a:lnTo>
                    <a:pt x="962" y="1396"/>
                  </a:lnTo>
                  <a:lnTo>
                    <a:pt x="1011" y="1402"/>
                  </a:lnTo>
                  <a:lnTo>
                    <a:pt x="1049" y="1409"/>
                  </a:lnTo>
                  <a:lnTo>
                    <a:pt x="1066" y="1411"/>
                  </a:lnTo>
                  <a:lnTo>
                    <a:pt x="1086" y="1412"/>
                  </a:lnTo>
                  <a:lnTo>
                    <a:pt x="1138" y="1415"/>
                  </a:lnTo>
                  <a:lnTo>
                    <a:pt x="1186" y="1415"/>
                  </a:lnTo>
                  <a:lnTo>
                    <a:pt x="1216" y="1415"/>
                  </a:lnTo>
                  <a:lnTo>
                    <a:pt x="1223" y="1412"/>
                  </a:lnTo>
                  <a:lnTo>
                    <a:pt x="1231" y="1409"/>
                  </a:lnTo>
                  <a:lnTo>
                    <a:pt x="1240" y="1402"/>
                  </a:lnTo>
                  <a:lnTo>
                    <a:pt x="1248" y="1396"/>
                  </a:lnTo>
                  <a:lnTo>
                    <a:pt x="1254" y="1388"/>
                  </a:lnTo>
                  <a:lnTo>
                    <a:pt x="1261" y="1381"/>
                  </a:lnTo>
                  <a:lnTo>
                    <a:pt x="1266" y="1374"/>
                  </a:lnTo>
                  <a:lnTo>
                    <a:pt x="1269" y="1368"/>
                  </a:lnTo>
                  <a:lnTo>
                    <a:pt x="1270" y="1357"/>
                  </a:lnTo>
                  <a:lnTo>
                    <a:pt x="1271" y="1343"/>
                  </a:lnTo>
                  <a:lnTo>
                    <a:pt x="1270" y="1330"/>
                  </a:lnTo>
                  <a:lnTo>
                    <a:pt x="1269" y="1319"/>
                  </a:lnTo>
                  <a:close/>
                  <a:moveTo>
                    <a:pt x="953" y="1247"/>
                  </a:moveTo>
                  <a:lnTo>
                    <a:pt x="953" y="1247"/>
                  </a:lnTo>
                  <a:lnTo>
                    <a:pt x="934" y="1247"/>
                  </a:lnTo>
                  <a:lnTo>
                    <a:pt x="906" y="1243"/>
                  </a:lnTo>
                  <a:lnTo>
                    <a:pt x="879" y="1240"/>
                  </a:lnTo>
                  <a:lnTo>
                    <a:pt x="869" y="1240"/>
                  </a:lnTo>
                  <a:lnTo>
                    <a:pt x="860" y="1240"/>
                  </a:lnTo>
                  <a:lnTo>
                    <a:pt x="896" y="1163"/>
                  </a:lnTo>
                  <a:lnTo>
                    <a:pt x="900" y="1154"/>
                  </a:lnTo>
                  <a:lnTo>
                    <a:pt x="903" y="1151"/>
                  </a:lnTo>
                  <a:lnTo>
                    <a:pt x="906" y="1149"/>
                  </a:lnTo>
                  <a:lnTo>
                    <a:pt x="910" y="1147"/>
                  </a:lnTo>
                  <a:lnTo>
                    <a:pt x="914" y="1149"/>
                  </a:lnTo>
                  <a:lnTo>
                    <a:pt x="918" y="1151"/>
                  </a:lnTo>
                  <a:lnTo>
                    <a:pt x="922" y="1158"/>
                  </a:lnTo>
                  <a:lnTo>
                    <a:pt x="935" y="1176"/>
                  </a:lnTo>
                  <a:lnTo>
                    <a:pt x="954" y="1200"/>
                  </a:lnTo>
                  <a:lnTo>
                    <a:pt x="981" y="1234"/>
                  </a:lnTo>
                  <a:lnTo>
                    <a:pt x="983" y="1237"/>
                  </a:lnTo>
                  <a:lnTo>
                    <a:pt x="983" y="1239"/>
                  </a:lnTo>
                  <a:lnTo>
                    <a:pt x="980" y="1242"/>
                  </a:lnTo>
                  <a:lnTo>
                    <a:pt x="976" y="1243"/>
                  </a:lnTo>
                  <a:lnTo>
                    <a:pt x="966" y="1246"/>
                  </a:lnTo>
                  <a:lnTo>
                    <a:pt x="953" y="12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16420" name="Groupe 76">
            <a:extLst>
              <a:ext uri="{FF2B5EF4-FFF2-40B4-BE49-F238E27FC236}">
                <a16:creationId xmlns:a16="http://schemas.microsoft.com/office/drawing/2014/main" id="{C4D2F812-5BEC-46BF-B4E8-5D2BF1A64F87}"/>
              </a:ext>
            </a:extLst>
          </p:cNvPr>
          <p:cNvGrpSpPr>
            <a:grpSpLocks/>
          </p:cNvGrpSpPr>
          <p:nvPr/>
        </p:nvGrpSpPr>
        <p:grpSpPr bwMode="auto">
          <a:xfrm>
            <a:off x="15071725" y="23117175"/>
            <a:ext cx="1831975" cy="4702175"/>
            <a:chOff x="5903913" y="2455863"/>
            <a:chExt cx="1385887" cy="3556000"/>
          </a:xfrm>
        </p:grpSpPr>
        <p:sp>
          <p:nvSpPr>
            <p:cNvPr id="16471" name="Freeform 18">
              <a:extLst>
                <a:ext uri="{FF2B5EF4-FFF2-40B4-BE49-F238E27FC236}">
                  <a16:creationId xmlns:a16="http://schemas.microsoft.com/office/drawing/2014/main" id="{630B0EB4-4155-493A-A66D-D6FDEA50BDA3}"/>
                </a:ext>
              </a:extLst>
            </p:cNvPr>
            <p:cNvSpPr>
              <a:spLocks/>
            </p:cNvSpPr>
            <p:nvPr/>
          </p:nvSpPr>
          <p:spPr bwMode="auto">
            <a:xfrm>
              <a:off x="5903913" y="2455863"/>
              <a:ext cx="220663" cy="247650"/>
            </a:xfrm>
            <a:custGeom>
              <a:avLst/>
              <a:gdLst>
                <a:gd name="T0" fmla="*/ 2147483646 w 139"/>
                <a:gd name="T1" fmla="*/ 2147483646 h 156"/>
                <a:gd name="T2" fmla="*/ 2147483646 w 139"/>
                <a:gd name="T3" fmla="*/ 2147483646 h 156"/>
                <a:gd name="T4" fmla="*/ 2147483646 w 139"/>
                <a:gd name="T5" fmla="*/ 2147483646 h 156"/>
                <a:gd name="T6" fmla="*/ 0 w 139"/>
                <a:gd name="T7" fmla="*/ 2147483646 h 156"/>
                <a:gd name="T8" fmla="*/ 0 w 139"/>
                <a:gd name="T9" fmla="*/ 2147483646 h 156"/>
                <a:gd name="T10" fmla="*/ 2147483646 w 139"/>
                <a:gd name="T11" fmla="*/ 2147483646 h 156"/>
                <a:gd name="T12" fmla="*/ 2147483646 w 139"/>
                <a:gd name="T13" fmla="*/ 2147483646 h 156"/>
                <a:gd name="T14" fmla="*/ 2147483646 w 139"/>
                <a:gd name="T15" fmla="*/ 2147483646 h 156"/>
                <a:gd name="T16" fmla="*/ 2147483646 w 139"/>
                <a:gd name="T17" fmla="*/ 2147483646 h 156"/>
                <a:gd name="T18" fmla="*/ 2147483646 w 139"/>
                <a:gd name="T19" fmla="*/ 2147483646 h 156"/>
                <a:gd name="T20" fmla="*/ 2147483646 w 139"/>
                <a:gd name="T21" fmla="*/ 2147483646 h 156"/>
                <a:gd name="T22" fmla="*/ 2147483646 w 139"/>
                <a:gd name="T23" fmla="*/ 2147483646 h 156"/>
                <a:gd name="T24" fmla="*/ 2147483646 w 139"/>
                <a:gd name="T25" fmla="*/ 2147483646 h 156"/>
                <a:gd name="T26" fmla="*/ 2147483646 w 139"/>
                <a:gd name="T27" fmla="*/ 2147483646 h 156"/>
                <a:gd name="T28" fmla="*/ 2147483646 w 139"/>
                <a:gd name="T29" fmla="*/ 0 h 156"/>
                <a:gd name="T30" fmla="*/ 2147483646 w 139"/>
                <a:gd name="T31" fmla="*/ 2147483646 h 156"/>
                <a:gd name="T32" fmla="*/ 2147483646 w 139"/>
                <a:gd name="T33" fmla="*/ 2147483646 h 156"/>
                <a:gd name="T34" fmla="*/ 2147483646 w 139"/>
                <a:gd name="T35" fmla="*/ 2147483646 h 156"/>
                <a:gd name="T36" fmla="*/ 2147483646 w 139"/>
                <a:gd name="T37" fmla="*/ 2147483646 h 156"/>
                <a:gd name="T38" fmla="*/ 2147483646 w 139"/>
                <a:gd name="T39" fmla="*/ 2147483646 h 156"/>
                <a:gd name="T40" fmla="*/ 2147483646 w 139"/>
                <a:gd name="T41" fmla="*/ 2147483646 h 156"/>
                <a:gd name="T42" fmla="*/ 2147483646 w 139"/>
                <a:gd name="T43" fmla="*/ 2147483646 h 156"/>
                <a:gd name="T44" fmla="*/ 2147483646 w 139"/>
                <a:gd name="T45" fmla="*/ 2147483646 h 156"/>
                <a:gd name="T46" fmla="*/ 2147483646 w 139"/>
                <a:gd name="T47" fmla="*/ 2147483646 h 156"/>
                <a:gd name="T48" fmla="*/ 2147483646 w 139"/>
                <a:gd name="T49" fmla="*/ 2147483646 h 156"/>
                <a:gd name="T50" fmla="*/ 2147483646 w 139"/>
                <a:gd name="T51" fmla="*/ 2147483646 h 156"/>
                <a:gd name="T52" fmla="*/ 2147483646 w 139"/>
                <a:gd name="T53" fmla="*/ 2147483646 h 156"/>
                <a:gd name="T54" fmla="*/ 2147483646 w 139"/>
                <a:gd name="T55" fmla="*/ 2147483646 h 156"/>
                <a:gd name="T56" fmla="*/ 2147483646 w 139"/>
                <a:gd name="T57" fmla="*/ 2147483646 h 156"/>
                <a:gd name="T58" fmla="*/ 2147483646 w 139"/>
                <a:gd name="T59" fmla="*/ 2147483646 h 156"/>
                <a:gd name="T60" fmla="*/ 2147483646 w 139"/>
                <a:gd name="T61" fmla="*/ 2147483646 h 156"/>
                <a:gd name="T62" fmla="*/ 2147483646 w 139"/>
                <a:gd name="T63" fmla="*/ 2147483646 h 156"/>
                <a:gd name="T64" fmla="*/ 2147483646 w 139"/>
                <a:gd name="T65" fmla="*/ 2147483646 h 156"/>
                <a:gd name="T66" fmla="*/ 2147483646 w 139"/>
                <a:gd name="T67" fmla="*/ 2147483646 h 156"/>
                <a:gd name="T68" fmla="*/ 2147483646 w 139"/>
                <a:gd name="T69" fmla="*/ 2147483646 h 156"/>
                <a:gd name="T70" fmla="*/ 2147483646 w 139"/>
                <a:gd name="T71" fmla="*/ 2147483646 h 156"/>
                <a:gd name="T72" fmla="*/ 2147483646 w 139"/>
                <a:gd name="T73" fmla="*/ 2147483646 h 156"/>
                <a:gd name="T74" fmla="*/ 2147483646 w 139"/>
                <a:gd name="T75" fmla="*/ 2147483646 h 1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9" h="156">
                  <a:moveTo>
                    <a:pt x="31" y="156"/>
                  </a:moveTo>
                  <a:lnTo>
                    <a:pt x="31" y="156"/>
                  </a:lnTo>
                  <a:lnTo>
                    <a:pt x="23" y="124"/>
                  </a:lnTo>
                  <a:lnTo>
                    <a:pt x="16" y="99"/>
                  </a:lnTo>
                  <a:lnTo>
                    <a:pt x="12" y="83"/>
                  </a:lnTo>
                  <a:lnTo>
                    <a:pt x="4" y="58"/>
                  </a:lnTo>
                  <a:lnTo>
                    <a:pt x="0" y="46"/>
                  </a:lnTo>
                  <a:lnTo>
                    <a:pt x="0" y="39"/>
                  </a:lnTo>
                  <a:lnTo>
                    <a:pt x="1" y="28"/>
                  </a:lnTo>
                  <a:lnTo>
                    <a:pt x="3" y="23"/>
                  </a:lnTo>
                  <a:lnTo>
                    <a:pt x="4" y="19"/>
                  </a:lnTo>
                  <a:lnTo>
                    <a:pt x="12" y="15"/>
                  </a:lnTo>
                  <a:lnTo>
                    <a:pt x="14" y="14"/>
                  </a:lnTo>
                  <a:lnTo>
                    <a:pt x="16" y="12"/>
                  </a:lnTo>
                  <a:lnTo>
                    <a:pt x="16" y="8"/>
                  </a:lnTo>
                  <a:lnTo>
                    <a:pt x="18" y="6"/>
                  </a:lnTo>
                  <a:lnTo>
                    <a:pt x="21" y="4"/>
                  </a:lnTo>
                  <a:lnTo>
                    <a:pt x="23" y="4"/>
                  </a:lnTo>
                  <a:lnTo>
                    <a:pt x="34" y="4"/>
                  </a:lnTo>
                  <a:lnTo>
                    <a:pt x="39" y="4"/>
                  </a:lnTo>
                  <a:lnTo>
                    <a:pt x="42" y="4"/>
                  </a:lnTo>
                  <a:lnTo>
                    <a:pt x="44" y="1"/>
                  </a:lnTo>
                  <a:lnTo>
                    <a:pt x="48" y="1"/>
                  </a:lnTo>
                  <a:lnTo>
                    <a:pt x="56" y="0"/>
                  </a:lnTo>
                  <a:lnTo>
                    <a:pt x="61" y="1"/>
                  </a:lnTo>
                  <a:lnTo>
                    <a:pt x="66" y="3"/>
                  </a:lnTo>
                  <a:lnTo>
                    <a:pt x="74" y="8"/>
                  </a:lnTo>
                  <a:lnTo>
                    <a:pt x="78" y="13"/>
                  </a:lnTo>
                  <a:lnTo>
                    <a:pt x="79" y="17"/>
                  </a:lnTo>
                  <a:lnTo>
                    <a:pt x="79" y="22"/>
                  </a:lnTo>
                  <a:lnTo>
                    <a:pt x="78" y="34"/>
                  </a:lnTo>
                  <a:lnTo>
                    <a:pt x="78" y="37"/>
                  </a:lnTo>
                  <a:lnTo>
                    <a:pt x="79" y="39"/>
                  </a:lnTo>
                  <a:lnTo>
                    <a:pt x="95" y="36"/>
                  </a:lnTo>
                  <a:lnTo>
                    <a:pt x="104" y="35"/>
                  </a:lnTo>
                  <a:lnTo>
                    <a:pt x="110" y="32"/>
                  </a:lnTo>
                  <a:lnTo>
                    <a:pt x="114" y="28"/>
                  </a:lnTo>
                  <a:lnTo>
                    <a:pt x="118" y="23"/>
                  </a:lnTo>
                  <a:lnTo>
                    <a:pt x="122" y="18"/>
                  </a:lnTo>
                  <a:lnTo>
                    <a:pt x="124" y="14"/>
                  </a:lnTo>
                  <a:lnTo>
                    <a:pt x="128" y="14"/>
                  </a:lnTo>
                  <a:lnTo>
                    <a:pt x="133" y="15"/>
                  </a:lnTo>
                  <a:lnTo>
                    <a:pt x="137" y="17"/>
                  </a:lnTo>
                  <a:lnTo>
                    <a:pt x="139" y="18"/>
                  </a:lnTo>
                  <a:lnTo>
                    <a:pt x="139" y="21"/>
                  </a:lnTo>
                  <a:lnTo>
                    <a:pt x="136" y="26"/>
                  </a:lnTo>
                  <a:lnTo>
                    <a:pt x="129" y="35"/>
                  </a:lnTo>
                  <a:lnTo>
                    <a:pt x="119" y="48"/>
                  </a:lnTo>
                  <a:lnTo>
                    <a:pt x="109" y="67"/>
                  </a:lnTo>
                  <a:lnTo>
                    <a:pt x="97" y="88"/>
                  </a:lnTo>
                  <a:lnTo>
                    <a:pt x="95" y="97"/>
                  </a:lnTo>
                  <a:lnTo>
                    <a:pt x="93" y="110"/>
                  </a:lnTo>
                  <a:lnTo>
                    <a:pt x="91" y="121"/>
                  </a:lnTo>
                  <a:lnTo>
                    <a:pt x="91" y="131"/>
                  </a:lnTo>
                  <a:lnTo>
                    <a:pt x="91" y="132"/>
                  </a:lnTo>
                  <a:lnTo>
                    <a:pt x="89" y="133"/>
                  </a:lnTo>
                  <a:lnTo>
                    <a:pt x="82" y="137"/>
                  </a:lnTo>
                  <a:lnTo>
                    <a:pt x="61" y="146"/>
                  </a:lnTo>
                  <a:lnTo>
                    <a:pt x="31" y="156"/>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2" name="Freeform 19">
              <a:extLst>
                <a:ext uri="{FF2B5EF4-FFF2-40B4-BE49-F238E27FC236}">
                  <a16:creationId xmlns:a16="http://schemas.microsoft.com/office/drawing/2014/main" id="{C9C93A6A-2B6F-4BDC-8A14-876329427657}"/>
                </a:ext>
              </a:extLst>
            </p:cNvPr>
            <p:cNvSpPr>
              <a:spLocks/>
            </p:cNvSpPr>
            <p:nvPr/>
          </p:nvSpPr>
          <p:spPr bwMode="auto">
            <a:xfrm>
              <a:off x="7108825" y="2528888"/>
              <a:ext cx="180975" cy="258763"/>
            </a:xfrm>
            <a:custGeom>
              <a:avLst/>
              <a:gdLst>
                <a:gd name="T0" fmla="*/ 0 w 114"/>
                <a:gd name="T1" fmla="*/ 2147483646 h 163"/>
                <a:gd name="T2" fmla="*/ 0 w 114"/>
                <a:gd name="T3" fmla="*/ 2147483646 h 163"/>
                <a:gd name="T4" fmla="*/ 2147483646 w 114"/>
                <a:gd name="T5" fmla="*/ 2147483646 h 163"/>
                <a:gd name="T6" fmla="*/ 2147483646 w 114"/>
                <a:gd name="T7" fmla="*/ 2147483646 h 163"/>
                <a:gd name="T8" fmla="*/ 2147483646 w 114"/>
                <a:gd name="T9" fmla="*/ 2147483646 h 163"/>
                <a:gd name="T10" fmla="*/ 2147483646 w 114"/>
                <a:gd name="T11" fmla="*/ 2147483646 h 163"/>
                <a:gd name="T12" fmla="*/ 2147483646 w 114"/>
                <a:gd name="T13" fmla="*/ 2147483646 h 163"/>
                <a:gd name="T14" fmla="*/ 2147483646 w 114"/>
                <a:gd name="T15" fmla="*/ 2147483646 h 163"/>
                <a:gd name="T16" fmla="*/ 2147483646 w 114"/>
                <a:gd name="T17" fmla="*/ 2147483646 h 163"/>
                <a:gd name="T18" fmla="*/ 2147483646 w 114"/>
                <a:gd name="T19" fmla="*/ 2147483646 h 163"/>
                <a:gd name="T20" fmla="*/ 2147483646 w 114"/>
                <a:gd name="T21" fmla="*/ 2147483646 h 163"/>
                <a:gd name="T22" fmla="*/ 2147483646 w 114"/>
                <a:gd name="T23" fmla="*/ 2147483646 h 163"/>
                <a:gd name="T24" fmla="*/ 2147483646 w 114"/>
                <a:gd name="T25" fmla="*/ 2147483646 h 163"/>
                <a:gd name="T26" fmla="*/ 2147483646 w 114"/>
                <a:gd name="T27" fmla="*/ 2147483646 h 163"/>
                <a:gd name="T28" fmla="*/ 2147483646 w 114"/>
                <a:gd name="T29" fmla="*/ 2147483646 h 163"/>
                <a:gd name="T30" fmla="*/ 2147483646 w 114"/>
                <a:gd name="T31" fmla="*/ 2147483646 h 163"/>
                <a:gd name="T32" fmla="*/ 2147483646 w 114"/>
                <a:gd name="T33" fmla="*/ 2147483646 h 163"/>
                <a:gd name="T34" fmla="*/ 2147483646 w 114"/>
                <a:gd name="T35" fmla="*/ 2147483646 h 163"/>
                <a:gd name="T36" fmla="*/ 2147483646 w 114"/>
                <a:gd name="T37" fmla="*/ 2147483646 h 163"/>
                <a:gd name="T38" fmla="*/ 2147483646 w 114"/>
                <a:gd name="T39" fmla="*/ 2147483646 h 163"/>
                <a:gd name="T40" fmla="*/ 2147483646 w 114"/>
                <a:gd name="T41" fmla="*/ 0 h 163"/>
                <a:gd name="T42" fmla="*/ 2147483646 w 114"/>
                <a:gd name="T43" fmla="*/ 0 h 163"/>
                <a:gd name="T44" fmla="*/ 2147483646 w 114"/>
                <a:gd name="T45" fmla="*/ 2147483646 h 163"/>
                <a:gd name="T46" fmla="*/ 2147483646 w 114"/>
                <a:gd name="T47" fmla="*/ 2147483646 h 163"/>
                <a:gd name="T48" fmla="*/ 2147483646 w 114"/>
                <a:gd name="T49" fmla="*/ 2147483646 h 163"/>
                <a:gd name="T50" fmla="*/ 2147483646 w 114"/>
                <a:gd name="T51" fmla="*/ 2147483646 h 163"/>
                <a:gd name="T52" fmla="*/ 2147483646 w 114"/>
                <a:gd name="T53" fmla="*/ 2147483646 h 163"/>
                <a:gd name="T54" fmla="*/ 2147483646 w 114"/>
                <a:gd name="T55" fmla="*/ 2147483646 h 163"/>
                <a:gd name="T56" fmla="*/ 2147483646 w 114"/>
                <a:gd name="T57" fmla="*/ 2147483646 h 163"/>
                <a:gd name="T58" fmla="*/ 2147483646 w 114"/>
                <a:gd name="T59" fmla="*/ 2147483646 h 163"/>
                <a:gd name="T60" fmla="*/ 2147483646 w 114"/>
                <a:gd name="T61" fmla="*/ 2147483646 h 163"/>
                <a:gd name="T62" fmla="*/ 2147483646 w 114"/>
                <a:gd name="T63" fmla="*/ 2147483646 h 163"/>
                <a:gd name="T64" fmla="*/ 2147483646 w 114"/>
                <a:gd name="T65" fmla="*/ 2147483646 h 163"/>
                <a:gd name="T66" fmla="*/ 2147483646 w 114"/>
                <a:gd name="T67" fmla="*/ 2147483646 h 163"/>
                <a:gd name="T68" fmla="*/ 2147483646 w 114"/>
                <a:gd name="T69" fmla="*/ 2147483646 h 163"/>
                <a:gd name="T70" fmla="*/ 2147483646 w 114"/>
                <a:gd name="T71" fmla="*/ 2147483646 h 163"/>
                <a:gd name="T72" fmla="*/ 2147483646 w 114"/>
                <a:gd name="T73" fmla="*/ 2147483646 h 163"/>
                <a:gd name="T74" fmla="*/ 2147483646 w 114"/>
                <a:gd name="T75" fmla="*/ 2147483646 h 163"/>
                <a:gd name="T76" fmla="*/ 2147483646 w 114"/>
                <a:gd name="T77" fmla="*/ 2147483646 h 163"/>
                <a:gd name="T78" fmla="*/ 2147483646 w 114"/>
                <a:gd name="T79" fmla="*/ 2147483646 h 163"/>
                <a:gd name="T80" fmla="*/ 2147483646 w 114"/>
                <a:gd name="T81" fmla="*/ 2147483646 h 163"/>
                <a:gd name="T82" fmla="*/ 2147483646 w 114"/>
                <a:gd name="T83" fmla="*/ 2147483646 h 163"/>
                <a:gd name="T84" fmla="*/ 2147483646 w 114"/>
                <a:gd name="T85" fmla="*/ 2147483646 h 163"/>
                <a:gd name="T86" fmla="*/ 2147483646 w 114"/>
                <a:gd name="T87" fmla="*/ 2147483646 h 163"/>
                <a:gd name="T88" fmla="*/ 2147483646 w 114"/>
                <a:gd name="T89" fmla="*/ 2147483646 h 163"/>
                <a:gd name="T90" fmla="*/ 2147483646 w 114"/>
                <a:gd name="T91" fmla="*/ 2147483646 h 163"/>
                <a:gd name="T92" fmla="*/ 2147483646 w 114"/>
                <a:gd name="T93" fmla="*/ 2147483646 h 163"/>
                <a:gd name="T94" fmla="*/ 2147483646 w 114"/>
                <a:gd name="T95" fmla="*/ 2147483646 h 163"/>
                <a:gd name="T96" fmla="*/ 2147483646 w 114"/>
                <a:gd name="T97" fmla="*/ 2147483646 h 163"/>
                <a:gd name="T98" fmla="*/ 2147483646 w 114"/>
                <a:gd name="T99" fmla="*/ 2147483646 h 163"/>
                <a:gd name="T100" fmla="*/ 2147483646 w 114"/>
                <a:gd name="T101" fmla="*/ 2147483646 h 163"/>
                <a:gd name="T102" fmla="*/ 2147483646 w 114"/>
                <a:gd name="T103" fmla="*/ 2147483646 h 163"/>
                <a:gd name="T104" fmla="*/ 2147483646 w 114"/>
                <a:gd name="T105" fmla="*/ 2147483646 h 163"/>
                <a:gd name="T106" fmla="*/ 2147483646 w 114"/>
                <a:gd name="T107" fmla="*/ 2147483646 h 163"/>
                <a:gd name="T108" fmla="*/ 2147483646 w 114"/>
                <a:gd name="T109" fmla="*/ 2147483646 h 163"/>
                <a:gd name="T110" fmla="*/ 2147483646 w 114"/>
                <a:gd name="T111" fmla="*/ 2147483646 h 163"/>
                <a:gd name="T112" fmla="*/ 2147483646 w 114"/>
                <a:gd name="T113" fmla="*/ 2147483646 h 163"/>
                <a:gd name="T114" fmla="*/ 2147483646 w 114"/>
                <a:gd name="T115" fmla="*/ 2147483646 h 163"/>
                <a:gd name="T116" fmla="*/ 2147483646 w 114"/>
                <a:gd name="T117" fmla="*/ 2147483646 h 163"/>
                <a:gd name="T118" fmla="*/ 0 w 114"/>
                <a:gd name="T119" fmla="*/ 2147483646 h 1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4" h="163">
                  <a:moveTo>
                    <a:pt x="0" y="140"/>
                  </a:moveTo>
                  <a:lnTo>
                    <a:pt x="0" y="140"/>
                  </a:lnTo>
                  <a:lnTo>
                    <a:pt x="8" y="117"/>
                  </a:lnTo>
                  <a:lnTo>
                    <a:pt x="13" y="97"/>
                  </a:lnTo>
                  <a:lnTo>
                    <a:pt x="16" y="85"/>
                  </a:lnTo>
                  <a:lnTo>
                    <a:pt x="14" y="74"/>
                  </a:lnTo>
                  <a:lnTo>
                    <a:pt x="13" y="61"/>
                  </a:lnTo>
                  <a:lnTo>
                    <a:pt x="8" y="41"/>
                  </a:lnTo>
                  <a:lnTo>
                    <a:pt x="8" y="38"/>
                  </a:lnTo>
                  <a:lnTo>
                    <a:pt x="8" y="34"/>
                  </a:lnTo>
                  <a:lnTo>
                    <a:pt x="11" y="29"/>
                  </a:lnTo>
                  <a:lnTo>
                    <a:pt x="14" y="22"/>
                  </a:lnTo>
                  <a:lnTo>
                    <a:pt x="20" y="19"/>
                  </a:lnTo>
                  <a:lnTo>
                    <a:pt x="34" y="10"/>
                  </a:lnTo>
                  <a:lnTo>
                    <a:pt x="47" y="3"/>
                  </a:lnTo>
                  <a:lnTo>
                    <a:pt x="51" y="2"/>
                  </a:lnTo>
                  <a:lnTo>
                    <a:pt x="56" y="0"/>
                  </a:lnTo>
                  <a:lnTo>
                    <a:pt x="60" y="0"/>
                  </a:lnTo>
                  <a:lnTo>
                    <a:pt x="61" y="2"/>
                  </a:lnTo>
                  <a:lnTo>
                    <a:pt x="61" y="3"/>
                  </a:lnTo>
                  <a:lnTo>
                    <a:pt x="62" y="6"/>
                  </a:lnTo>
                  <a:lnTo>
                    <a:pt x="62" y="7"/>
                  </a:lnTo>
                  <a:lnTo>
                    <a:pt x="66" y="10"/>
                  </a:lnTo>
                  <a:lnTo>
                    <a:pt x="74" y="11"/>
                  </a:lnTo>
                  <a:lnTo>
                    <a:pt x="82" y="11"/>
                  </a:lnTo>
                  <a:lnTo>
                    <a:pt x="86" y="13"/>
                  </a:lnTo>
                  <a:lnTo>
                    <a:pt x="88" y="15"/>
                  </a:lnTo>
                  <a:lnTo>
                    <a:pt x="88" y="17"/>
                  </a:lnTo>
                  <a:lnTo>
                    <a:pt x="91" y="21"/>
                  </a:lnTo>
                  <a:lnTo>
                    <a:pt x="93" y="24"/>
                  </a:lnTo>
                  <a:lnTo>
                    <a:pt x="96" y="26"/>
                  </a:lnTo>
                  <a:lnTo>
                    <a:pt x="100" y="26"/>
                  </a:lnTo>
                  <a:lnTo>
                    <a:pt x="102" y="30"/>
                  </a:lnTo>
                  <a:lnTo>
                    <a:pt x="105" y="33"/>
                  </a:lnTo>
                  <a:lnTo>
                    <a:pt x="106" y="37"/>
                  </a:lnTo>
                  <a:lnTo>
                    <a:pt x="108" y="39"/>
                  </a:lnTo>
                  <a:lnTo>
                    <a:pt x="110" y="44"/>
                  </a:lnTo>
                  <a:lnTo>
                    <a:pt x="113" y="50"/>
                  </a:lnTo>
                  <a:lnTo>
                    <a:pt x="114" y="52"/>
                  </a:lnTo>
                  <a:lnTo>
                    <a:pt x="113" y="53"/>
                  </a:lnTo>
                  <a:lnTo>
                    <a:pt x="83" y="81"/>
                  </a:lnTo>
                  <a:lnTo>
                    <a:pt x="78" y="87"/>
                  </a:lnTo>
                  <a:lnTo>
                    <a:pt x="69" y="100"/>
                  </a:lnTo>
                  <a:lnTo>
                    <a:pt x="57" y="122"/>
                  </a:lnTo>
                  <a:lnTo>
                    <a:pt x="56" y="131"/>
                  </a:lnTo>
                  <a:lnTo>
                    <a:pt x="56" y="145"/>
                  </a:lnTo>
                  <a:lnTo>
                    <a:pt x="57" y="163"/>
                  </a:lnTo>
                  <a:lnTo>
                    <a:pt x="0" y="140"/>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3" name="Freeform 20">
              <a:extLst>
                <a:ext uri="{FF2B5EF4-FFF2-40B4-BE49-F238E27FC236}">
                  <a16:creationId xmlns:a16="http://schemas.microsoft.com/office/drawing/2014/main" id="{B160E12A-0770-409D-B08B-DC2CAE59B2A3}"/>
                </a:ext>
              </a:extLst>
            </p:cNvPr>
            <p:cNvSpPr>
              <a:spLocks/>
            </p:cNvSpPr>
            <p:nvPr/>
          </p:nvSpPr>
          <p:spPr bwMode="auto">
            <a:xfrm>
              <a:off x="6381750" y="2895600"/>
              <a:ext cx="314325" cy="441325"/>
            </a:xfrm>
            <a:custGeom>
              <a:avLst/>
              <a:gdLst>
                <a:gd name="T0" fmla="*/ 2147483646 w 198"/>
                <a:gd name="T1" fmla="*/ 2147483646 h 278"/>
                <a:gd name="T2" fmla="*/ 2147483646 w 198"/>
                <a:gd name="T3" fmla="*/ 2147483646 h 278"/>
                <a:gd name="T4" fmla="*/ 2147483646 w 198"/>
                <a:gd name="T5" fmla="*/ 2147483646 h 278"/>
                <a:gd name="T6" fmla="*/ 0 w 198"/>
                <a:gd name="T7" fmla="*/ 2147483646 h 278"/>
                <a:gd name="T8" fmla="*/ 0 w 198"/>
                <a:gd name="T9" fmla="*/ 2147483646 h 278"/>
                <a:gd name="T10" fmla="*/ 2147483646 w 198"/>
                <a:gd name="T11" fmla="*/ 2147483646 h 278"/>
                <a:gd name="T12" fmla="*/ 2147483646 w 198"/>
                <a:gd name="T13" fmla="*/ 2147483646 h 278"/>
                <a:gd name="T14" fmla="*/ 2147483646 w 198"/>
                <a:gd name="T15" fmla="*/ 2147483646 h 278"/>
                <a:gd name="T16" fmla="*/ 2147483646 w 198"/>
                <a:gd name="T17" fmla="*/ 2147483646 h 278"/>
                <a:gd name="T18" fmla="*/ 2147483646 w 198"/>
                <a:gd name="T19" fmla="*/ 2147483646 h 278"/>
                <a:gd name="T20" fmla="*/ 2147483646 w 198"/>
                <a:gd name="T21" fmla="*/ 2147483646 h 278"/>
                <a:gd name="T22" fmla="*/ 2147483646 w 198"/>
                <a:gd name="T23" fmla="*/ 2147483646 h 278"/>
                <a:gd name="T24" fmla="*/ 2147483646 w 198"/>
                <a:gd name="T25" fmla="*/ 2147483646 h 278"/>
                <a:gd name="T26" fmla="*/ 2147483646 w 198"/>
                <a:gd name="T27" fmla="*/ 2147483646 h 278"/>
                <a:gd name="T28" fmla="*/ 2147483646 w 198"/>
                <a:gd name="T29" fmla="*/ 2147483646 h 278"/>
                <a:gd name="T30" fmla="*/ 2147483646 w 198"/>
                <a:gd name="T31" fmla="*/ 2147483646 h 278"/>
                <a:gd name="T32" fmla="*/ 2147483646 w 198"/>
                <a:gd name="T33" fmla="*/ 2147483646 h 278"/>
                <a:gd name="T34" fmla="*/ 2147483646 w 198"/>
                <a:gd name="T35" fmla="*/ 2147483646 h 278"/>
                <a:gd name="T36" fmla="*/ 2147483646 w 198"/>
                <a:gd name="T37" fmla="*/ 2147483646 h 278"/>
                <a:gd name="T38" fmla="*/ 2147483646 w 198"/>
                <a:gd name="T39" fmla="*/ 2147483646 h 278"/>
                <a:gd name="T40" fmla="*/ 2147483646 w 198"/>
                <a:gd name="T41" fmla="*/ 0 h 278"/>
                <a:gd name="T42" fmla="*/ 2147483646 w 198"/>
                <a:gd name="T43" fmla="*/ 0 h 278"/>
                <a:gd name="T44" fmla="*/ 2147483646 w 198"/>
                <a:gd name="T45" fmla="*/ 2147483646 h 278"/>
                <a:gd name="T46" fmla="*/ 2147483646 w 198"/>
                <a:gd name="T47" fmla="*/ 2147483646 h 278"/>
                <a:gd name="T48" fmla="*/ 2147483646 w 198"/>
                <a:gd name="T49" fmla="*/ 2147483646 h 278"/>
                <a:gd name="T50" fmla="*/ 2147483646 w 198"/>
                <a:gd name="T51" fmla="*/ 2147483646 h 278"/>
                <a:gd name="T52" fmla="*/ 2147483646 w 198"/>
                <a:gd name="T53" fmla="*/ 2147483646 h 278"/>
                <a:gd name="T54" fmla="*/ 2147483646 w 198"/>
                <a:gd name="T55" fmla="*/ 2147483646 h 278"/>
                <a:gd name="T56" fmla="*/ 2147483646 w 198"/>
                <a:gd name="T57" fmla="*/ 2147483646 h 278"/>
                <a:gd name="T58" fmla="*/ 2147483646 w 198"/>
                <a:gd name="T59" fmla="*/ 2147483646 h 278"/>
                <a:gd name="T60" fmla="*/ 2147483646 w 198"/>
                <a:gd name="T61" fmla="*/ 2147483646 h 278"/>
                <a:gd name="T62" fmla="*/ 2147483646 w 198"/>
                <a:gd name="T63" fmla="*/ 2147483646 h 278"/>
                <a:gd name="T64" fmla="*/ 2147483646 w 198"/>
                <a:gd name="T65" fmla="*/ 2147483646 h 278"/>
                <a:gd name="T66" fmla="*/ 2147483646 w 198"/>
                <a:gd name="T67" fmla="*/ 2147483646 h 278"/>
                <a:gd name="T68" fmla="*/ 2147483646 w 198"/>
                <a:gd name="T69" fmla="*/ 2147483646 h 278"/>
                <a:gd name="T70" fmla="*/ 2147483646 w 198"/>
                <a:gd name="T71" fmla="*/ 2147483646 h 278"/>
                <a:gd name="T72" fmla="*/ 2147483646 w 198"/>
                <a:gd name="T73" fmla="*/ 2147483646 h 278"/>
                <a:gd name="T74" fmla="*/ 2147483646 w 198"/>
                <a:gd name="T75" fmla="*/ 2147483646 h 278"/>
                <a:gd name="T76" fmla="*/ 2147483646 w 198"/>
                <a:gd name="T77" fmla="*/ 2147483646 h 278"/>
                <a:gd name="T78" fmla="*/ 2147483646 w 198"/>
                <a:gd name="T79" fmla="*/ 2147483646 h 278"/>
                <a:gd name="T80" fmla="*/ 2147483646 w 198"/>
                <a:gd name="T81" fmla="*/ 2147483646 h 278"/>
                <a:gd name="T82" fmla="*/ 2147483646 w 198"/>
                <a:gd name="T83" fmla="*/ 2147483646 h 278"/>
                <a:gd name="T84" fmla="*/ 2147483646 w 198"/>
                <a:gd name="T85" fmla="*/ 2147483646 h 278"/>
                <a:gd name="T86" fmla="*/ 2147483646 w 198"/>
                <a:gd name="T87" fmla="*/ 2147483646 h 278"/>
                <a:gd name="T88" fmla="*/ 2147483646 w 198"/>
                <a:gd name="T89" fmla="*/ 2147483646 h 278"/>
                <a:gd name="T90" fmla="*/ 2147483646 w 198"/>
                <a:gd name="T91" fmla="*/ 2147483646 h 278"/>
                <a:gd name="T92" fmla="*/ 2147483646 w 198"/>
                <a:gd name="T93" fmla="*/ 2147483646 h 27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8" h="278">
                  <a:moveTo>
                    <a:pt x="7" y="108"/>
                  </a:moveTo>
                  <a:lnTo>
                    <a:pt x="7" y="108"/>
                  </a:lnTo>
                  <a:lnTo>
                    <a:pt x="2" y="89"/>
                  </a:lnTo>
                  <a:lnTo>
                    <a:pt x="0" y="75"/>
                  </a:lnTo>
                  <a:lnTo>
                    <a:pt x="0" y="68"/>
                  </a:lnTo>
                  <a:lnTo>
                    <a:pt x="2" y="64"/>
                  </a:lnTo>
                  <a:lnTo>
                    <a:pt x="12" y="45"/>
                  </a:lnTo>
                  <a:lnTo>
                    <a:pt x="17" y="35"/>
                  </a:lnTo>
                  <a:lnTo>
                    <a:pt x="21" y="31"/>
                  </a:lnTo>
                  <a:lnTo>
                    <a:pt x="24" y="28"/>
                  </a:lnTo>
                  <a:lnTo>
                    <a:pt x="34" y="26"/>
                  </a:lnTo>
                  <a:lnTo>
                    <a:pt x="50" y="23"/>
                  </a:lnTo>
                  <a:lnTo>
                    <a:pt x="64" y="19"/>
                  </a:lnTo>
                  <a:lnTo>
                    <a:pt x="69" y="18"/>
                  </a:lnTo>
                  <a:lnTo>
                    <a:pt x="72" y="16"/>
                  </a:lnTo>
                  <a:lnTo>
                    <a:pt x="86" y="6"/>
                  </a:lnTo>
                  <a:lnTo>
                    <a:pt x="95" y="1"/>
                  </a:lnTo>
                  <a:lnTo>
                    <a:pt x="100" y="0"/>
                  </a:lnTo>
                  <a:lnTo>
                    <a:pt x="117" y="6"/>
                  </a:lnTo>
                  <a:lnTo>
                    <a:pt x="136" y="15"/>
                  </a:lnTo>
                  <a:lnTo>
                    <a:pt x="140" y="16"/>
                  </a:lnTo>
                  <a:lnTo>
                    <a:pt x="144" y="22"/>
                  </a:lnTo>
                  <a:lnTo>
                    <a:pt x="156" y="35"/>
                  </a:lnTo>
                  <a:lnTo>
                    <a:pt x="172" y="54"/>
                  </a:lnTo>
                  <a:lnTo>
                    <a:pt x="176" y="59"/>
                  </a:lnTo>
                  <a:lnTo>
                    <a:pt x="185" y="69"/>
                  </a:lnTo>
                  <a:lnTo>
                    <a:pt x="194" y="82"/>
                  </a:lnTo>
                  <a:lnTo>
                    <a:pt x="197" y="88"/>
                  </a:lnTo>
                  <a:lnTo>
                    <a:pt x="198" y="93"/>
                  </a:lnTo>
                  <a:lnTo>
                    <a:pt x="198" y="125"/>
                  </a:lnTo>
                  <a:lnTo>
                    <a:pt x="198" y="157"/>
                  </a:lnTo>
                  <a:lnTo>
                    <a:pt x="197" y="168"/>
                  </a:lnTo>
                  <a:lnTo>
                    <a:pt x="196" y="182"/>
                  </a:lnTo>
                  <a:lnTo>
                    <a:pt x="191" y="204"/>
                  </a:lnTo>
                  <a:lnTo>
                    <a:pt x="185" y="219"/>
                  </a:lnTo>
                  <a:lnTo>
                    <a:pt x="175" y="244"/>
                  </a:lnTo>
                  <a:lnTo>
                    <a:pt x="160" y="278"/>
                  </a:lnTo>
                  <a:lnTo>
                    <a:pt x="7" y="108"/>
                  </a:lnTo>
                  <a:close/>
                </a:path>
              </a:pathLst>
            </a:custGeom>
            <a:solidFill>
              <a:srgbClr val="5636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4" name="Freeform 21">
              <a:extLst>
                <a:ext uri="{FF2B5EF4-FFF2-40B4-BE49-F238E27FC236}">
                  <a16:creationId xmlns:a16="http://schemas.microsoft.com/office/drawing/2014/main" id="{A86D68F8-175C-4395-AFC9-9D6C8385B14E}"/>
                </a:ext>
              </a:extLst>
            </p:cNvPr>
            <p:cNvSpPr>
              <a:spLocks/>
            </p:cNvSpPr>
            <p:nvPr/>
          </p:nvSpPr>
          <p:spPr bwMode="auto">
            <a:xfrm>
              <a:off x="6124575" y="4092575"/>
              <a:ext cx="896938" cy="1919288"/>
            </a:xfrm>
            <a:custGeom>
              <a:avLst/>
              <a:gdLst>
                <a:gd name="T0" fmla="*/ 2147483646 w 565"/>
                <a:gd name="T1" fmla="*/ 2147483646 h 1209"/>
                <a:gd name="T2" fmla="*/ 2147483646 w 565"/>
                <a:gd name="T3" fmla="*/ 2147483646 h 1209"/>
                <a:gd name="T4" fmla="*/ 0 w 565"/>
                <a:gd name="T5" fmla="*/ 2147483646 h 1209"/>
                <a:gd name="T6" fmla="*/ 2147483646 w 565"/>
                <a:gd name="T7" fmla="*/ 2147483646 h 1209"/>
                <a:gd name="T8" fmla="*/ 2147483646 w 565"/>
                <a:gd name="T9" fmla="*/ 2147483646 h 1209"/>
                <a:gd name="T10" fmla="*/ 2147483646 w 565"/>
                <a:gd name="T11" fmla="*/ 2147483646 h 1209"/>
                <a:gd name="T12" fmla="*/ 2147483646 w 565"/>
                <a:gd name="T13" fmla="*/ 2147483646 h 1209"/>
                <a:gd name="T14" fmla="*/ 2147483646 w 565"/>
                <a:gd name="T15" fmla="*/ 2147483646 h 1209"/>
                <a:gd name="T16" fmla="*/ 2147483646 w 565"/>
                <a:gd name="T17" fmla="*/ 2147483646 h 1209"/>
                <a:gd name="T18" fmla="*/ 2147483646 w 565"/>
                <a:gd name="T19" fmla="*/ 2147483646 h 1209"/>
                <a:gd name="T20" fmla="*/ 2147483646 w 565"/>
                <a:gd name="T21" fmla="*/ 2147483646 h 1209"/>
                <a:gd name="T22" fmla="*/ 2147483646 w 565"/>
                <a:gd name="T23" fmla="*/ 2147483646 h 1209"/>
                <a:gd name="T24" fmla="*/ 2147483646 w 565"/>
                <a:gd name="T25" fmla="*/ 2147483646 h 1209"/>
                <a:gd name="T26" fmla="*/ 2147483646 w 565"/>
                <a:gd name="T27" fmla="*/ 2147483646 h 1209"/>
                <a:gd name="T28" fmla="*/ 2147483646 w 565"/>
                <a:gd name="T29" fmla="*/ 2147483646 h 1209"/>
                <a:gd name="T30" fmla="*/ 2147483646 w 565"/>
                <a:gd name="T31" fmla="*/ 2147483646 h 1209"/>
                <a:gd name="T32" fmla="*/ 2147483646 w 565"/>
                <a:gd name="T33" fmla="*/ 2147483646 h 1209"/>
                <a:gd name="T34" fmla="*/ 2147483646 w 565"/>
                <a:gd name="T35" fmla="*/ 2147483646 h 1209"/>
                <a:gd name="T36" fmla="*/ 2147483646 w 565"/>
                <a:gd name="T37" fmla="*/ 2147483646 h 1209"/>
                <a:gd name="T38" fmla="*/ 2147483646 w 565"/>
                <a:gd name="T39" fmla="*/ 2147483646 h 1209"/>
                <a:gd name="T40" fmla="*/ 2147483646 w 565"/>
                <a:gd name="T41" fmla="*/ 2147483646 h 1209"/>
                <a:gd name="T42" fmla="*/ 2147483646 w 565"/>
                <a:gd name="T43" fmla="*/ 2147483646 h 1209"/>
                <a:gd name="T44" fmla="*/ 2147483646 w 565"/>
                <a:gd name="T45" fmla="*/ 2147483646 h 1209"/>
                <a:gd name="T46" fmla="*/ 2147483646 w 565"/>
                <a:gd name="T47" fmla="*/ 2147483646 h 1209"/>
                <a:gd name="T48" fmla="*/ 2147483646 w 565"/>
                <a:gd name="T49" fmla="*/ 2147483646 h 1209"/>
                <a:gd name="T50" fmla="*/ 2147483646 w 565"/>
                <a:gd name="T51" fmla="*/ 2147483646 h 1209"/>
                <a:gd name="T52" fmla="*/ 2147483646 w 565"/>
                <a:gd name="T53" fmla="*/ 2147483646 h 1209"/>
                <a:gd name="T54" fmla="*/ 2147483646 w 565"/>
                <a:gd name="T55" fmla="*/ 2147483646 h 1209"/>
                <a:gd name="T56" fmla="*/ 2147483646 w 565"/>
                <a:gd name="T57" fmla="*/ 2147483646 h 1209"/>
                <a:gd name="T58" fmla="*/ 2147483646 w 565"/>
                <a:gd name="T59" fmla="*/ 2147483646 h 1209"/>
                <a:gd name="T60" fmla="*/ 2147483646 w 565"/>
                <a:gd name="T61" fmla="*/ 2147483646 h 1209"/>
                <a:gd name="T62" fmla="*/ 2147483646 w 565"/>
                <a:gd name="T63" fmla="*/ 2147483646 h 1209"/>
                <a:gd name="T64" fmla="*/ 2147483646 w 565"/>
                <a:gd name="T65" fmla="*/ 2147483646 h 1209"/>
                <a:gd name="T66" fmla="*/ 2147483646 w 565"/>
                <a:gd name="T67" fmla="*/ 2147483646 h 1209"/>
                <a:gd name="T68" fmla="*/ 2147483646 w 565"/>
                <a:gd name="T69" fmla="*/ 2147483646 h 1209"/>
                <a:gd name="T70" fmla="*/ 2147483646 w 565"/>
                <a:gd name="T71" fmla="*/ 2147483646 h 1209"/>
                <a:gd name="T72" fmla="*/ 2147483646 w 565"/>
                <a:gd name="T73" fmla="*/ 2147483646 h 1209"/>
                <a:gd name="T74" fmla="*/ 2147483646 w 565"/>
                <a:gd name="T75" fmla="*/ 2147483646 h 1209"/>
                <a:gd name="T76" fmla="*/ 2147483646 w 565"/>
                <a:gd name="T77" fmla="*/ 2147483646 h 1209"/>
                <a:gd name="T78" fmla="*/ 2147483646 w 565"/>
                <a:gd name="T79" fmla="*/ 2147483646 h 1209"/>
                <a:gd name="T80" fmla="*/ 2147483646 w 565"/>
                <a:gd name="T81" fmla="*/ 2147483646 h 1209"/>
                <a:gd name="T82" fmla="*/ 2147483646 w 565"/>
                <a:gd name="T83" fmla="*/ 2147483646 h 1209"/>
                <a:gd name="T84" fmla="*/ 2147483646 w 565"/>
                <a:gd name="T85" fmla="*/ 2147483646 h 1209"/>
                <a:gd name="T86" fmla="*/ 2147483646 w 565"/>
                <a:gd name="T87" fmla="*/ 2147483646 h 1209"/>
                <a:gd name="T88" fmla="*/ 2147483646 w 565"/>
                <a:gd name="T89" fmla="*/ 2147483646 h 1209"/>
                <a:gd name="T90" fmla="*/ 2147483646 w 565"/>
                <a:gd name="T91" fmla="*/ 2147483646 h 1209"/>
                <a:gd name="T92" fmla="*/ 2147483646 w 565"/>
                <a:gd name="T93" fmla="*/ 2147483646 h 1209"/>
                <a:gd name="T94" fmla="*/ 2147483646 w 565"/>
                <a:gd name="T95" fmla="*/ 2147483646 h 1209"/>
                <a:gd name="T96" fmla="*/ 2147483646 w 565"/>
                <a:gd name="T97" fmla="*/ 2147483646 h 1209"/>
                <a:gd name="T98" fmla="*/ 2147483646 w 565"/>
                <a:gd name="T99" fmla="*/ 2147483646 h 1209"/>
                <a:gd name="T100" fmla="*/ 2147483646 w 565"/>
                <a:gd name="T101" fmla="*/ 2147483646 h 1209"/>
                <a:gd name="T102" fmla="*/ 2147483646 w 565"/>
                <a:gd name="T103" fmla="*/ 2147483646 h 1209"/>
                <a:gd name="T104" fmla="*/ 2147483646 w 565"/>
                <a:gd name="T105" fmla="*/ 2147483646 h 1209"/>
                <a:gd name="T106" fmla="*/ 2147483646 w 565"/>
                <a:gd name="T107" fmla="*/ 2147483646 h 1209"/>
                <a:gd name="T108" fmla="*/ 2147483646 w 565"/>
                <a:gd name="T109" fmla="*/ 2147483646 h 1209"/>
                <a:gd name="T110" fmla="*/ 2147483646 w 565"/>
                <a:gd name="T111" fmla="*/ 2147483646 h 1209"/>
                <a:gd name="T112" fmla="*/ 2147483646 w 565"/>
                <a:gd name="T113" fmla="*/ 2147483646 h 1209"/>
                <a:gd name="T114" fmla="*/ 2147483646 w 565"/>
                <a:gd name="T115" fmla="*/ 2147483646 h 1209"/>
                <a:gd name="T116" fmla="*/ 2147483646 w 565"/>
                <a:gd name="T117" fmla="*/ 2147483646 h 1209"/>
                <a:gd name="T118" fmla="*/ 2147483646 w 565"/>
                <a:gd name="T119" fmla="*/ 2147483646 h 1209"/>
                <a:gd name="T120" fmla="*/ 2147483646 w 565"/>
                <a:gd name="T121" fmla="*/ 2147483646 h 1209"/>
                <a:gd name="T122" fmla="*/ 2147483646 w 565"/>
                <a:gd name="T123" fmla="*/ 2147483646 h 12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65" h="1209">
                  <a:moveTo>
                    <a:pt x="62" y="0"/>
                  </a:moveTo>
                  <a:lnTo>
                    <a:pt x="62" y="0"/>
                  </a:lnTo>
                  <a:lnTo>
                    <a:pt x="51" y="24"/>
                  </a:lnTo>
                  <a:lnTo>
                    <a:pt x="44" y="46"/>
                  </a:lnTo>
                  <a:lnTo>
                    <a:pt x="38" y="63"/>
                  </a:lnTo>
                  <a:lnTo>
                    <a:pt x="29" y="84"/>
                  </a:lnTo>
                  <a:lnTo>
                    <a:pt x="16" y="113"/>
                  </a:lnTo>
                  <a:lnTo>
                    <a:pt x="5" y="143"/>
                  </a:lnTo>
                  <a:lnTo>
                    <a:pt x="1" y="155"/>
                  </a:lnTo>
                  <a:lnTo>
                    <a:pt x="0" y="164"/>
                  </a:lnTo>
                  <a:lnTo>
                    <a:pt x="0" y="200"/>
                  </a:lnTo>
                  <a:lnTo>
                    <a:pt x="3" y="265"/>
                  </a:lnTo>
                  <a:lnTo>
                    <a:pt x="7" y="341"/>
                  </a:lnTo>
                  <a:lnTo>
                    <a:pt x="10" y="376"/>
                  </a:lnTo>
                  <a:lnTo>
                    <a:pt x="14" y="407"/>
                  </a:lnTo>
                  <a:lnTo>
                    <a:pt x="16" y="433"/>
                  </a:lnTo>
                  <a:lnTo>
                    <a:pt x="22" y="455"/>
                  </a:lnTo>
                  <a:lnTo>
                    <a:pt x="29" y="491"/>
                  </a:lnTo>
                  <a:lnTo>
                    <a:pt x="32" y="508"/>
                  </a:lnTo>
                  <a:lnTo>
                    <a:pt x="36" y="526"/>
                  </a:lnTo>
                  <a:lnTo>
                    <a:pt x="37" y="545"/>
                  </a:lnTo>
                  <a:lnTo>
                    <a:pt x="38" y="569"/>
                  </a:lnTo>
                  <a:lnTo>
                    <a:pt x="40" y="641"/>
                  </a:lnTo>
                  <a:lnTo>
                    <a:pt x="45" y="734"/>
                  </a:lnTo>
                  <a:lnTo>
                    <a:pt x="51" y="866"/>
                  </a:lnTo>
                  <a:lnTo>
                    <a:pt x="53" y="875"/>
                  </a:lnTo>
                  <a:lnTo>
                    <a:pt x="55" y="884"/>
                  </a:lnTo>
                  <a:lnTo>
                    <a:pt x="62" y="902"/>
                  </a:lnTo>
                  <a:lnTo>
                    <a:pt x="68" y="916"/>
                  </a:lnTo>
                  <a:lnTo>
                    <a:pt x="71" y="925"/>
                  </a:lnTo>
                  <a:lnTo>
                    <a:pt x="73" y="1009"/>
                  </a:lnTo>
                  <a:lnTo>
                    <a:pt x="75" y="1097"/>
                  </a:lnTo>
                  <a:lnTo>
                    <a:pt x="76" y="1103"/>
                  </a:lnTo>
                  <a:lnTo>
                    <a:pt x="77" y="1108"/>
                  </a:lnTo>
                  <a:lnTo>
                    <a:pt x="82" y="1117"/>
                  </a:lnTo>
                  <a:lnTo>
                    <a:pt x="94" y="1130"/>
                  </a:lnTo>
                  <a:lnTo>
                    <a:pt x="95" y="1136"/>
                  </a:lnTo>
                  <a:lnTo>
                    <a:pt x="95" y="1144"/>
                  </a:lnTo>
                  <a:lnTo>
                    <a:pt x="95" y="1153"/>
                  </a:lnTo>
                  <a:lnTo>
                    <a:pt x="94" y="1159"/>
                  </a:lnTo>
                  <a:lnTo>
                    <a:pt x="90" y="1166"/>
                  </a:lnTo>
                  <a:lnTo>
                    <a:pt x="85" y="1171"/>
                  </a:lnTo>
                  <a:lnTo>
                    <a:pt x="81" y="1178"/>
                  </a:lnTo>
                  <a:lnTo>
                    <a:pt x="81" y="1181"/>
                  </a:lnTo>
                  <a:lnTo>
                    <a:pt x="81" y="1184"/>
                  </a:lnTo>
                  <a:lnTo>
                    <a:pt x="82" y="1187"/>
                  </a:lnTo>
                  <a:lnTo>
                    <a:pt x="85" y="1189"/>
                  </a:lnTo>
                  <a:lnTo>
                    <a:pt x="93" y="1196"/>
                  </a:lnTo>
                  <a:lnTo>
                    <a:pt x="102" y="1201"/>
                  </a:lnTo>
                  <a:lnTo>
                    <a:pt x="107" y="1202"/>
                  </a:lnTo>
                  <a:lnTo>
                    <a:pt x="111" y="1203"/>
                  </a:lnTo>
                  <a:lnTo>
                    <a:pt x="134" y="1203"/>
                  </a:lnTo>
                  <a:lnTo>
                    <a:pt x="159" y="1203"/>
                  </a:lnTo>
                  <a:lnTo>
                    <a:pt x="165" y="1201"/>
                  </a:lnTo>
                  <a:lnTo>
                    <a:pt x="173" y="1197"/>
                  </a:lnTo>
                  <a:lnTo>
                    <a:pt x="175" y="1194"/>
                  </a:lnTo>
                  <a:lnTo>
                    <a:pt x="178" y="1191"/>
                  </a:lnTo>
                  <a:lnTo>
                    <a:pt x="179" y="1187"/>
                  </a:lnTo>
                  <a:lnTo>
                    <a:pt x="179" y="1181"/>
                  </a:lnTo>
                  <a:lnTo>
                    <a:pt x="181" y="1172"/>
                  </a:lnTo>
                  <a:lnTo>
                    <a:pt x="184" y="1163"/>
                  </a:lnTo>
                  <a:lnTo>
                    <a:pt x="187" y="1156"/>
                  </a:lnTo>
                  <a:lnTo>
                    <a:pt x="188" y="1152"/>
                  </a:lnTo>
                  <a:lnTo>
                    <a:pt x="188" y="1147"/>
                  </a:lnTo>
                  <a:lnTo>
                    <a:pt x="188" y="1136"/>
                  </a:lnTo>
                  <a:lnTo>
                    <a:pt x="191" y="1125"/>
                  </a:lnTo>
                  <a:lnTo>
                    <a:pt x="195" y="1108"/>
                  </a:lnTo>
                  <a:lnTo>
                    <a:pt x="197" y="1094"/>
                  </a:lnTo>
                  <a:lnTo>
                    <a:pt x="199" y="1064"/>
                  </a:lnTo>
                  <a:lnTo>
                    <a:pt x="200" y="1030"/>
                  </a:lnTo>
                  <a:lnTo>
                    <a:pt x="200" y="998"/>
                  </a:lnTo>
                  <a:lnTo>
                    <a:pt x="195" y="909"/>
                  </a:lnTo>
                  <a:lnTo>
                    <a:pt x="192" y="858"/>
                  </a:lnTo>
                  <a:lnTo>
                    <a:pt x="191" y="822"/>
                  </a:lnTo>
                  <a:lnTo>
                    <a:pt x="192" y="743"/>
                  </a:lnTo>
                  <a:lnTo>
                    <a:pt x="194" y="697"/>
                  </a:lnTo>
                  <a:lnTo>
                    <a:pt x="195" y="658"/>
                  </a:lnTo>
                  <a:lnTo>
                    <a:pt x="199" y="594"/>
                  </a:lnTo>
                  <a:lnTo>
                    <a:pt x="199" y="570"/>
                  </a:lnTo>
                  <a:lnTo>
                    <a:pt x="200" y="557"/>
                  </a:lnTo>
                  <a:lnTo>
                    <a:pt x="214" y="501"/>
                  </a:lnTo>
                  <a:lnTo>
                    <a:pt x="226" y="446"/>
                  </a:lnTo>
                  <a:lnTo>
                    <a:pt x="226" y="434"/>
                  </a:lnTo>
                  <a:lnTo>
                    <a:pt x="225" y="419"/>
                  </a:lnTo>
                  <a:lnTo>
                    <a:pt x="221" y="393"/>
                  </a:lnTo>
                  <a:lnTo>
                    <a:pt x="222" y="381"/>
                  </a:lnTo>
                  <a:lnTo>
                    <a:pt x="223" y="371"/>
                  </a:lnTo>
                  <a:lnTo>
                    <a:pt x="225" y="372"/>
                  </a:lnTo>
                  <a:lnTo>
                    <a:pt x="228" y="377"/>
                  </a:lnTo>
                  <a:lnTo>
                    <a:pt x="239" y="395"/>
                  </a:lnTo>
                  <a:lnTo>
                    <a:pt x="250" y="419"/>
                  </a:lnTo>
                  <a:lnTo>
                    <a:pt x="256" y="429"/>
                  </a:lnTo>
                  <a:lnTo>
                    <a:pt x="258" y="438"/>
                  </a:lnTo>
                  <a:lnTo>
                    <a:pt x="272" y="496"/>
                  </a:lnTo>
                  <a:lnTo>
                    <a:pt x="280" y="531"/>
                  </a:lnTo>
                  <a:lnTo>
                    <a:pt x="285" y="553"/>
                  </a:lnTo>
                  <a:lnTo>
                    <a:pt x="289" y="574"/>
                  </a:lnTo>
                  <a:lnTo>
                    <a:pt x="297" y="602"/>
                  </a:lnTo>
                  <a:lnTo>
                    <a:pt x="311" y="647"/>
                  </a:lnTo>
                  <a:lnTo>
                    <a:pt x="314" y="653"/>
                  </a:lnTo>
                  <a:lnTo>
                    <a:pt x="318" y="660"/>
                  </a:lnTo>
                  <a:lnTo>
                    <a:pt x="331" y="678"/>
                  </a:lnTo>
                  <a:lnTo>
                    <a:pt x="342" y="695"/>
                  </a:lnTo>
                  <a:lnTo>
                    <a:pt x="346" y="703"/>
                  </a:lnTo>
                  <a:lnTo>
                    <a:pt x="347" y="708"/>
                  </a:lnTo>
                  <a:lnTo>
                    <a:pt x="358" y="757"/>
                  </a:lnTo>
                  <a:lnTo>
                    <a:pt x="365" y="788"/>
                  </a:lnTo>
                  <a:lnTo>
                    <a:pt x="368" y="808"/>
                  </a:lnTo>
                  <a:lnTo>
                    <a:pt x="371" y="849"/>
                  </a:lnTo>
                  <a:lnTo>
                    <a:pt x="372" y="876"/>
                  </a:lnTo>
                  <a:lnTo>
                    <a:pt x="372" y="893"/>
                  </a:lnTo>
                  <a:lnTo>
                    <a:pt x="367" y="931"/>
                  </a:lnTo>
                  <a:lnTo>
                    <a:pt x="363" y="964"/>
                  </a:lnTo>
                  <a:lnTo>
                    <a:pt x="363" y="982"/>
                  </a:lnTo>
                  <a:lnTo>
                    <a:pt x="363" y="994"/>
                  </a:lnTo>
                  <a:lnTo>
                    <a:pt x="362" y="1000"/>
                  </a:lnTo>
                  <a:lnTo>
                    <a:pt x="355" y="1009"/>
                  </a:lnTo>
                  <a:lnTo>
                    <a:pt x="343" y="1026"/>
                  </a:lnTo>
                  <a:lnTo>
                    <a:pt x="325" y="1052"/>
                  </a:lnTo>
                  <a:lnTo>
                    <a:pt x="322" y="1059"/>
                  </a:lnTo>
                  <a:lnTo>
                    <a:pt x="319" y="1068"/>
                  </a:lnTo>
                  <a:lnTo>
                    <a:pt x="319" y="1072"/>
                  </a:lnTo>
                  <a:lnTo>
                    <a:pt x="319" y="1075"/>
                  </a:lnTo>
                  <a:lnTo>
                    <a:pt x="320" y="1079"/>
                  </a:lnTo>
                  <a:lnTo>
                    <a:pt x="323" y="1083"/>
                  </a:lnTo>
                  <a:lnTo>
                    <a:pt x="346" y="1103"/>
                  </a:lnTo>
                  <a:lnTo>
                    <a:pt x="359" y="1113"/>
                  </a:lnTo>
                  <a:lnTo>
                    <a:pt x="364" y="1117"/>
                  </a:lnTo>
                  <a:lnTo>
                    <a:pt x="368" y="1118"/>
                  </a:lnTo>
                  <a:lnTo>
                    <a:pt x="373" y="1117"/>
                  </a:lnTo>
                  <a:lnTo>
                    <a:pt x="380" y="1116"/>
                  </a:lnTo>
                  <a:lnTo>
                    <a:pt x="384" y="1114"/>
                  </a:lnTo>
                  <a:lnTo>
                    <a:pt x="387" y="1113"/>
                  </a:lnTo>
                  <a:lnTo>
                    <a:pt x="400" y="1128"/>
                  </a:lnTo>
                  <a:lnTo>
                    <a:pt x="408" y="1140"/>
                  </a:lnTo>
                  <a:lnTo>
                    <a:pt x="415" y="1149"/>
                  </a:lnTo>
                  <a:lnTo>
                    <a:pt x="416" y="1153"/>
                  </a:lnTo>
                  <a:lnTo>
                    <a:pt x="421" y="1159"/>
                  </a:lnTo>
                  <a:lnTo>
                    <a:pt x="433" y="1172"/>
                  </a:lnTo>
                  <a:lnTo>
                    <a:pt x="446" y="1184"/>
                  </a:lnTo>
                  <a:lnTo>
                    <a:pt x="456" y="1192"/>
                  </a:lnTo>
                  <a:lnTo>
                    <a:pt x="466" y="1196"/>
                  </a:lnTo>
                  <a:lnTo>
                    <a:pt x="481" y="1202"/>
                  </a:lnTo>
                  <a:lnTo>
                    <a:pt x="495" y="1206"/>
                  </a:lnTo>
                  <a:lnTo>
                    <a:pt x="503" y="1207"/>
                  </a:lnTo>
                  <a:lnTo>
                    <a:pt x="508" y="1209"/>
                  </a:lnTo>
                  <a:lnTo>
                    <a:pt x="522" y="1207"/>
                  </a:lnTo>
                  <a:lnTo>
                    <a:pt x="537" y="1205"/>
                  </a:lnTo>
                  <a:lnTo>
                    <a:pt x="561" y="1202"/>
                  </a:lnTo>
                  <a:lnTo>
                    <a:pt x="563" y="1201"/>
                  </a:lnTo>
                  <a:lnTo>
                    <a:pt x="565" y="1198"/>
                  </a:lnTo>
                  <a:lnTo>
                    <a:pt x="565" y="1188"/>
                  </a:lnTo>
                  <a:lnTo>
                    <a:pt x="563" y="1178"/>
                  </a:lnTo>
                  <a:lnTo>
                    <a:pt x="561" y="1171"/>
                  </a:lnTo>
                  <a:lnTo>
                    <a:pt x="558" y="1167"/>
                  </a:lnTo>
                  <a:lnTo>
                    <a:pt x="554" y="1163"/>
                  </a:lnTo>
                  <a:lnTo>
                    <a:pt x="541" y="1154"/>
                  </a:lnTo>
                  <a:lnTo>
                    <a:pt x="527" y="1145"/>
                  </a:lnTo>
                  <a:lnTo>
                    <a:pt x="518" y="1138"/>
                  </a:lnTo>
                  <a:lnTo>
                    <a:pt x="510" y="1126"/>
                  </a:lnTo>
                  <a:lnTo>
                    <a:pt x="500" y="1109"/>
                  </a:lnTo>
                  <a:lnTo>
                    <a:pt x="491" y="1091"/>
                  </a:lnTo>
                  <a:lnTo>
                    <a:pt x="487" y="1079"/>
                  </a:lnTo>
                  <a:lnTo>
                    <a:pt x="486" y="1059"/>
                  </a:lnTo>
                  <a:lnTo>
                    <a:pt x="486" y="1021"/>
                  </a:lnTo>
                  <a:lnTo>
                    <a:pt x="487" y="940"/>
                  </a:lnTo>
                  <a:lnTo>
                    <a:pt x="488" y="918"/>
                  </a:lnTo>
                  <a:lnTo>
                    <a:pt x="491" y="889"/>
                  </a:lnTo>
                  <a:lnTo>
                    <a:pt x="500" y="819"/>
                  </a:lnTo>
                  <a:lnTo>
                    <a:pt x="515" y="712"/>
                  </a:lnTo>
                  <a:lnTo>
                    <a:pt x="515" y="699"/>
                  </a:lnTo>
                  <a:lnTo>
                    <a:pt x="515" y="686"/>
                  </a:lnTo>
                  <a:lnTo>
                    <a:pt x="514" y="655"/>
                  </a:lnTo>
                  <a:lnTo>
                    <a:pt x="512" y="628"/>
                  </a:lnTo>
                  <a:lnTo>
                    <a:pt x="509" y="610"/>
                  </a:lnTo>
                  <a:lnTo>
                    <a:pt x="488" y="512"/>
                  </a:lnTo>
                  <a:lnTo>
                    <a:pt x="474" y="446"/>
                  </a:lnTo>
                  <a:lnTo>
                    <a:pt x="465" y="403"/>
                  </a:lnTo>
                  <a:lnTo>
                    <a:pt x="460" y="375"/>
                  </a:lnTo>
                  <a:lnTo>
                    <a:pt x="453" y="342"/>
                  </a:lnTo>
                  <a:lnTo>
                    <a:pt x="446" y="315"/>
                  </a:lnTo>
                  <a:lnTo>
                    <a:pt x="443" y="305"/>
                  </a:lnTo>
                  <a:lnTo>
                    <a:pt x="440" y="300"/>
                  </a:lnTo>
                  <a:lnTo>
                    <a:pt x="435" y="291"/>
                  </a:lnTo>
                  <a:lnTo>
                    <a:pt x="431" y="278"/>
                  </a:lnTo>
                  <a:lnTo>
                    <a:pt x="424" y="257"/>
                  </a:lnTo>
                  <a:lnTo>
                    <a:pt x="422" y="247"/>
                  </a:lnTo>
                  <a:lnTo>
                    <a:pt x="421" y="234"/>
                  </a:lnTo>
                  <a:lnTo>
                    <a:pt x="420" y="218"/>
                  </a:lnTo>
                  <a:lnTo>
                    <a:pt x="421" y="206"/>
                  </a:lnTo>
                  <a:lnTo>
                    <a:pt x="421" y="200"/>
                  </a:lnTo>
                  <a:lnTo>
                    <a:pt x="421" y="191"/>
                  </a:lnTo>
                  <a:lnTo>
                    <a:pt x="417" y="166"/>
                  </a:lnTo>
                  <a:lnTo>
                    <a:pt x="408" y="128"/>
                  </a:lnTo>
                  <a:lnTo>
                    <a:pt x="406" y="116"/>
                  </a:lnTo>
                  <a:lnTo>
                    <a:pt x="399" y="100"/>
                  </a:lnTo>
                  <a:lnTo>
                    <a:pt x="394" y="85"/>
                  </a:lnTo>
                  <a:lnTo>
                    <a:pt x="390" y="76"/>
                  </a:lnTo>
                  <a:lnTo>
                    <a:pt x="380" y="19"/>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5" name="Freeform 22">
              <a:extLst>
                <a:ext uri="{FF2B5EF4-FFF2-40B4-BE49-F238E27FC236}">
                  <a16:creationId xmlns:a16="http://schemas.microsoft.com/office/drawing/2014/main" id="{F4F3D71E-EAA9-4B2F-946F-DC77478149A4}"/>
                </a:ext>
              </a:extLst>
            </p:cNvPr>
            <p:cNvSpPr>
              <a:spLocks/>
            </p:cNvSpPr>
            <p:nvPr/>
          </p:nvSpPr>
          <p:spPr bwMode="auto">
            <a:xfrm>
              <a:off x="6378575" y="2940050"/>
              <a:ext cx="295275" cy="482600"/>
            </a:xfrm>
            <a:custGeom>
              <a:avLst/>
              <a:gdLst>
                <a:gd name="T0" fmla="*/ 2147483646 w 186"/>
                <a:gd name="T1" fmla="*/ 2147483646 h 304"/>
                <a:gd name="T2" fmla="*/ 2147483646 w 186"/>
                <a:gd name="T3" fmla="*/ 2147483646 h 304"/>
                <a:gd name="T4" fmla="*/ 2147483646 w 186"/>
                <a:gd name="T5" fmla="*/ 2147483646 h 304"/>
                <a:gd name="T6" fmla="*/ 2147483646 w 186"/>
                <a:gd name="T7" fmla="*/ 2147483646 h 304"/>
                <a:gd name="T8" fmla="*/ 2147483646 w 186"/>
                <a:gd name="T9" fmla="*/ 2147483646 h 304"/>
                <a:gd name="T10" fmla="*/ 2147483646 w 186"/>
                <a:gd name="T11" fmla="*/ 2147483646 h 304"/>
                <a:gd name="T12" fmla="*/ 2147483646 w 186"/>
                <a:gd name="T13" fmla="*/ 2147483646 h 304"/>
                <a:gd name="T14" fmla="*/ 2147483646 w 186"/>
                <a:gd name="T15" fmla="*/ 2147483646 h 304"/>
                <a:gd name="T16" fmla="*/ 2147483646 w 186"/>
                <a:gd name="T17" fmla="*/ 2147483646 h 304"/>
                <a:gd name="T18" fmla="*/ 2147483646 w 186"/>
                <a:gd name="T19" fmla="*/ 0 h 304"/>
                <a:gd name="T20" fmla="*/ 2147483646 w 186"/>
                <a:gd name="T21" fmla="*/ 2147483646 h 304"/>
                <a:gd name="T22" fmla="*/ 2147483646 w 186"/>
                <a:gd name="T23" fmla="*/ 2147483646 h 304"/>
                <a:gd name="T24" fmla="*/ 2147483646 w 186"/>
                <a:gd name="T25" fmla="*/ 2147483646 h 304"/>
                <a:gd name="T26" fmla="*/ 2147483646 w 186"/>
                <a:gd name="T27" fmla="*/ 2147483646 h 304"/>
                <a:gd name="T28" fmla="*/ 2147483646 w 186"/>
                <a:gd name="T29" fmla="*/ 2147483646 h 304"/>
                <a:gd name="T30" fmla="*/ 2147483646 w 186"/>
                <a:gd name="T31" fmla="*/ 2147483646 h 304"/>
                <a:gd name="T32" fmla="*/ 2147483646 w 186"/>
                <a:gd name="T33" fmla="*/ 2147483646 h 304"/>
                <a:gd name="T34" fmla="*/ 2147483646 w 186"/>
                <a:gd name="T35" fmla="*/ 2147483646 h 304"/>
                <a:gd name="T36" fmla="*/ 2147483646 w 186"/>
                <a:gd name="T37" fmla="*/ 2147483646 h 304"/>
                <a:gd name="T38" fmla="*/ 0 w 186"/>
                <a:gd name="T39" fmla="*/ 2147483646 h 304"/>
                <a:gd name="T40" fmla="*/ 2147483646 w 186"/>
                <a:gd name="T41" fmla="*/ 2147483646 h 304"/>
                <a:gd name="T42" fmla="*/ 2147483646 w 186"/>
                <a:gd name="T43" fmla="*/ 2147483646 h 304"/>
                <a:gd name="T44" fmla="*/ 0 w 186"/>
                <a:gd name="T45" fmla="*/ 2147483646 h 304"/>
                <a:gd name="T46" fmla="*/ 0 w 186"/>
                <a:gd name="T47" fmla="*/ 2147483646 h 304"/>
                <a:gd name="T48" fmla="*/ 0 w 186"/>
                <a:gd name="T49" fmla="*/ 2147483646 h 304"/>
                <a:gd name="T50" fmla="*/ 2147483646 w 186"/>
                <a:gd name="T51" fmla="*/ 2147483646 h 304"/>
                <a:gd name="T52" fmla="*/ 2147483646 w 186"/>
                <a:gd name="T53" fmla="*/ 2147483646 h 304"/>
                <a:gd name="T54" fmla="*/ 2147483646 w 186"/>
                <a:gd name="T55" fmla="*/ 2147483646 h 304"/>
                <a:gd name="T56" fmla="*/ 2147483646 w 186"/>
                <a:gd name="T57" fmla="*/ 2147483646 h 304"/>
                <a:gd name="T58" fmla="*/ 2147483646 w 186"/>
                <a:gd name="T59" fmla="*/ 2147483646 h 304"/>
                <a:gd name="T60" fmla="*/ 2147483646 w 186"/>
                <a:gd name="T61" fmla="*/ 2147483646 h 304"/>
                <a:gd name="T62" fmla="*/ 2147483646 w 186"/>
                <a:gd name="T63" fmla="*/ 2147483646 h 304"/>
                <a:gd name="T64" fmla="*/ 2147483646 w 186"/>
                <a:gd name="T65" fmla="*/ 2147483646 h 304"/>
                <a:gd name="T66" fmla="*/ 2147483646 w 186"/>
                <a:gd name="T67" fmla="*/ 2147483646 h 304"/>
                <a:gd name="T68" fmla="*/ 2147483646 w 186"/>
                <a:gd name="T69" fmla="*/ 2147483646 h 304"/>
                <a:gd name="T70" fmla="*/ 2147483646 w 186"/>
                <a:gd name="T71" fmla="*/ 2147483646 h 304"/>
                <a:gd name="T72" fmla="*/ 2147483646 w 186"/>
                <a:gd name="T73" fmla="*/ 2147483646 h 304"/>
                <a:gd name="T74" fmla="*/ 2147483646 w 186"/>
                <a:gd name="T75" fmla="*/ 2147483646 h 304"/>
                <a:gd name="T76" fmla="*/ 2147483646 w 186"/>
                <a:gd name="T77" fmla="*/ 2147483646 h 304"/>
                <a:gd name="T78" fmla="*/ 2147483646 w 186"/>
                <a:gd name="T79" fmla="*/ 2147483646 h 304"/>
                <a:gd name="T80" fmla="*/ 2147483646 w 186"/>
                <a:gd name="T81" fmla="*/ 2147483646 h 304"/>
                <a:gd name="T82" fmla="*/ 2147483646 w 186"/>
                <a:gd name="T83" fmla="*/ 2147483646 h 304"/>
                <a:gd name="T84" fmla="*/ 2147483646 w 186"/>
                <a:gd name="T85" fmla="*/ 2147483646 h 304"/>
                <a:gd name="T86" fmla="*/ 2147483646 w 186"/>
                <a:gd name="T87" fmla="*/ 2147483646 h 304"/>
                <a:gd name="T88" fmla="*/ 2147483646 w 186"/>
                <a:gd name="T89" fmla="*/ 2147483646 h 304"/>
                <a:gd name="T90" fmla="*/ 2147483646 w 186"/>
                <a:gd name="T91" fmla="*/ 2147483646 h 304"/>
                <a:gd name="T92" fmla="*/ 2147483646 w 186"/>
                <a:gd name="T93" fmla="*/ 2147483646 h 3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86" h="304">
                  <a:moveTo>
                    <a:pt x="186" y="148"/>
                  </a:moveTo>
                  <a:lnTo>
                    <a:pt x="186" y="148"/>
                  </a:lnTo>
                  <a:lnTo>
                    <a:pt x="185" y="141"/>
                  </a:lnTo>
                  <a:lnTo>
                    <a:pt x="185" y="137"/>
                  </a:lnTo>
                  <a:lnTo>
                    <a:pt x="186" y="128"/>
                  </a:lnTo>
                  <a:lnTo>
                    <a:pt x="185" y="100"/>
                  </a:lnTo>
                  <a:lnTo>
                    <a:pt x="182" y="70"/>
                  </a:lnTo>
                  <a:lnTo>
                    <a:pt x="181" y="66"/>
                  </a:lnTo>
                  <a:lnTo>
                    <a:pt x="178" y="60"/>
                  </a:lnTo>
                  <a:lnTo>
                    <a:pt x="168" y="43"/>
                  </a:lnTo>
                  <a:lnTo>
                    <a:pt x="156" y="27"/>
                  </a:lnTo>
                  <a:lnTo>
                    <a:pt x="150" y="21"/>
                  </a:lnTo>
                  <a:lnTo>
                    <a:pt x="145" y="17"/>
                  </a:lnTo>
                  <a:lnTo>
                    <a:pt x="133" y="10"/>
                  </a:lnTo>
                  <a:lnTo>
                    <a:pt x="120" y="5"/>
                  </a:lnTo>
                  <a:lnTo>
                    <a:pt x="106" y="1"/>
                  </a:lnTo>
                  <a:lnTo>
                    <a:pt x="97" y="0"/>
                  </a:lnTo>
                  <a:lnTo>
                    <a:pt x="88" y="1"/>
                  </a:lnTo>
                  <a:lnTo>
                    <a:pt x="77" y="5"/>
                  </a:lnTo>
                  <a:lnTo>
                    <a:pt x="67" y="10"/>
                  </a:lnTo>
                  <a:lnTo>
                    <a:pt x="61" y="14"/>
                  </a:lnTo>
                  <a:lnTo>
                    <a:pt x="55" y="18"/>
                  </a:lnTo>
                  <a:lnTo>
                    <a:pt x="46" y="21"/>
                  </a:lnTo>
                  <a:lnTo>
                    <a:pt x="37" y="23"/>
                  </a:lnTo>
                  <a:lnTo>
                    <a:pt x="30" y="27"/>
                  </a:lnTo>
                  <a:lnTo>
                    <a:pt x="26" y="30"/>
                  </a:lnTo>
                  <a:lnTo>
                    <a:pt x="22" y="34"/>
                  </a:lnTo>
                  <a:lnTo>
                    <a:pt x="14" y="44"/>
                  </a:lnTo>
                  <a:lnTo>
                    <a:pt x="4" y="60"/>
                  </a:lnTo>
                  <a:lnTo>
                    <a:pt x="2" y="63"/>
                  </a:lnTo>
                  <a:lnTo>
                    <a:pt x="1" y="69"/>
                  </a:lnTo>
                  <a:lnTo>
                    <a:pt x="0" y="85"/>
                  </a:lnTo>
                  <a:lnTo>
                    <a:pt x="4" y="100"/>
                  </a:lnTo>
                  <a:lnTo>
                    <a:pt x="6" y="110"/>
                  </a:lnTo>
                  <a:lnTo>
                    <a:pt x="5" y="118"/>
                  </a:lnTo>
                  <a:lnTo>
                    <a:pt x="2" y="128"/>
                  </a:lnTo>
                  <a:lnTo>
                    <a:pt x="0" y="138"/>
                  </a:lnTo>
                  <a:lnTo>
                    <a:pt x="0" y="144"/>
                  </a:lnTo>
                  <a:lnTo>
                    <a:pt x="0" y="150"/>
                  </a:lnTo>
                  <a:lnTo>
                    <a:pt x="2" y="158"/>
                  </a:lnTo>
                  <a:lnTo>
                    <a:pt x="6" y="163"/>
                  </a:lnTo>
                  <a:lnTo>
                    <a:pt x="8" y="166"/>
                  </a:lnTo>
                  <a:lnTo>
                    <a:pt x="9" y="171"/>
                  </a:lnTo>
                  <a:lnTo>
                    <a:pt x="13" y="182"/>
                  </a:lnTo>
                  <a:lnTo>
                    <a:pt x="17" y="195"/>
                  </a:lnTo>
                  <a:lnTo>
                    <a:pt x="21" y="201"/>
                  </a:lnTo>
                  <a:lnTo>
                    <a:pt x="23" y="206"/>
                  </a:lnTo>
                  <a:lnTo>
                    <a:pt x="28" y="207"/>
                  </a:lnTo>
                  <a:lnTo>
                    <a:pt x="32" y="208"/>
                  </a:lnTo>
                  <a:lnTo>
                    <a:pt x="37" y="210"/>
                  </a:lnTo>
                  <a:lnTo>
                    <a:pt x="40" y="212"/>
                  </a:lnTo>
                  <a:lnTo>
                    <a:pt x="41" y="217"/>
                  </a:lnTo>
                  <a:lnTo>
                    <a:pt x="41" y="224"/>
                  </a:lnTo>
                  <a:lnTo>
                    <a:pt x="40" y="234"/>
                  </a:lnTo>
                  <a:lnTo>
                    <a:pt x="37" y="242"/>
                  </a:lnTo>
                  <a:lnTo>
                    <a:pt x="36" y="246"/>
                  </a:lnTo>
                  <a:lnTo>
                    <a:pt x="31" y="252"/>
                  </a:lnTo>
                  <a:lnTo>
                    <a:pt x="19" y="266"/>
                  </a:lnTo>
                  <a:lnTo>
                    <a:pt x="32" y="281"/>
                  </a:lnTo>
                  <a:lnTo>
                    <a:pt x="72" y="304"/>
                  </a:lnTo>
                  <a:lnTo>
                    <a:pt x="130" y="296"/>
                  </a:lnTo>
                  <a:lnTo>
                    <a:pt x="150" y="283"/>
                  </a:lnTo>
                  <a:lnTo>
                    <a:pt x="163" y="272"/>
                  </a:lnTo>
                  <a:lnTo>
                    <a:pt x="167" y="268"/>
                  </a:lnTo>
                  <a:lnTo>
                    <a:pt x="168" y="264"/>
                  </a:lnTo>
                  <a:lnTo>
                    <a:pt x="173" y="229"/>
                  </a:lnTo>
                  <a:lnTo>
                    <a:pt x="178" y="193"/>
                  </a:lnTo>
                  <a:lnTo>
                    <a:pt x="178" y="180"/>
                  </a:lnTo>
                  <a:lnTo>
                    <a:pt x="178" y="175"/>
                  </a:lnTo>
                  <a:lnTo>
                    <a:pt x="181" y="169"/>
                  </a:lnTo>
                  <a:lnTo>
                    <a:pt x="183" y="166"/>
                  </a:lnTo>
                  <a:lnTo>
                    <a:pt x="186" y="160"/>
                  </a:lnTo>
                  <a:lnTo>
                    <a:pt x="186" y="154"/>
                  </a:lnTo>
                  <a:lnTo>
                    <a:pt x="186" y="148"/>
                  </a:lnTo>
                  <a:close/>
                </a:path>
              </a:pathLst>
            </a:custGeom>
            <a:solidFill>
              <a:srgbClr val="FFCD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6" name="Freeform 23">
              <a:extLst>
                <a:ext uri="{FF2B5EF4-FFF2-40B4-BE49-F238E27FC236}">
                  <a16:creationId xmlns:a16="http://schemas.microsoft.com/office/drawing/2014/main" id="{D1D540A4-89F8-4023-943D-F018E8BAE408}"/>
                </a:ext>
              </a:extLst>
            </p:cNvPr>
            <p:cNvSpPr>
              <a:spLocks/>
            </p:cNvSpPr>
            <p:nvPr/>
          </p:nvSpPr>
          <p:spPr bwMode="auto">
            <a:xfrm>
              <a:off x="5946775" y="2640013"/>
              <a:ext cx="1257300" cy="1527175"/>
            </a:xfrm>
            <a:custGeom>
              <a:avLst/>
              <a:gdLst>
                <a:gd name="T0" fmla="*/ 2147483646 w 792"/>
                <a:gd name="T1" fmla="*/ 0 h 962"/>
                <a:gd name="T2" fmla="*/ 2147483646 w 792"/>
                <a:gd name="T3" fmla="*/ 2147483646 h 962"/>
                <a:gd name="T4" fmla="*/ 2147483646 w 792"/>
                <a:gd name="T5" fmla="*/ 2147483646 h 962"/>
                <a:gd name="T6" fmla="*/ 2147483646 w 792"/>
                <a:gd name="T7" fmla="*/ 2147483646 h 962"/>
                <a:gd name="T8" fmla="*/ 2147483646 w 792"/>
                <a:gd name="T9" fmla="*/ 2147483646 h 962"/>
                <a:gd name="T10" fmla="*/ 2147483646 w 792"/>
                <a:gd name="T11" fmla="*/ 2147483646 h 962"/>
                <a:gd name="T12" fmla="*/ 2147483646 w 792"/>
                <a:gd name="T13" fmla="*/ 2147483646 h 962"/>
                <a:gd name="T14" fmla="*/ 2147483646 w 792"/>
                <a:gd name="T15" fmla="*/ 2147483646 h 962"/>
                <a:gd name="T16" fmla="*/ 2147483646 w 792"/>
                <a:gd name="T17" fmla="*/ 2147483646 h 962"/>
                <a:gd name="T18" fmla="*/ 2147483646 w 792"/>
                <a:gd name="T19" fmla="*/ 2147483646 h 962"/>
                <a:gd name="T20" fmla="*/ 2147483646 w 792"/>
                <a:gd name="T21" fmla="*/ 2147483646 h 962"/>
                <a:gd name="T22" fmla="*/ 2147483646 w 792"/>
                <a:gd name="T23" fmla="*/ 2147483646 h 962"/>
                <a:gd name="T24" fmla="*/ 2147483646 w 792"/>
                <a:gd name="T25" fmla="*/ 2147483646 h 962"/>
                <a:gd name="T26" fmla="*/ 2147483646 w 792"/>
                <a:gd name="T27" fmla="*/ 2147483646 h 962"/>
                <a:gd name="T28" fmla="*/ 2147483646 w 792"/>
                <a:gd name="T29" fmla="*/ 2147483646 h 962"/>
                <a:gd name="T30" fmla="*/ 2147483646 w 792"/>
                <a:gd name="T31" fmla="*/ 2147483646 h 962"/>
                <a:gd name="T32" fmla="*/ 2147483646 w 792"/>
                <a:gd name="T33" fmla="*/ 2147483646 h 962"/>
                <a:gd name="T34" fmla="*/ 2147483646 w 792"/>
                <a:gd name="T35" fmla="*/ 2147483646 h 962"/>
                <a:gd name="T36" fmla="*/ 2147483646 w 792"/>
                <a:gd name="T37" fmla="*/ 2147483646 h 962"/>
                <a:gd name="T38" fmla="*/ 2147483646 w 792"/>
                <a:gd name="T39" fmla="*/ 2147483646 h 962"/>
                <a:gd name="T40" fmla="*/ 2147483646 w 792"/>
                <a:gd name="T41" fmla="*/ 2147483646 h 962"/>
                <a:gd name="T42" fmla="*/ 2147483646 w 792"/>
                <a:gd name="T43" fmla="*/ 2147483646 h 962"/>
                <a:gd name="T44" fmla="*/ 2147483646 w 792"/>
                <a:gd name="T45" fmla="*/ 2147483646 h 962"/>
                <a:gd name="T46" fmla="*/ 2147483646 w 792"/>
                <a:gd name="T47" fmla="*/ 2147483646 h 962"/>
                <a:gd name="T48" fmla="*/ 2147483646 w 792"/>
                <a:gd name="T49" fmla="*/ 2147483646 h 962"/>
                <a:gd name="T50" fmla="*/ 2147483646 w 792"/>
                <a:gd name="T51" fmla="*/ 2147483646 h 962"/>
                <a:gd name="T52" fmla="*/ 2147483646 w 792"/>
                <a:gd name="T53" fmla="*/ 2147483646 h 962"/>
                <a:gd name="T54" fmla="*/ 2147483646 w 792"/>
                <a:gd name="T55" fmla="*/ 2147483646 h 962"/>
                <a:gd name="T56" fmla="*/ 2147483646 w 792"/>
                <a:gd name="T57" fmla="*/ 2147483646 h 962"/>
                <a:gd name="T58" fmla="*/ 2147483646 w 792"/>
                <a:gd name="T59" fmla="*/ 2147483646 h 962"/>
                <a:gd name="T60" fmla="*/ 2147483646 w 792"/>
                <a:gd name="T61" fmla="*/ 2147483646 h 962"/>
                <a:gd name="T62" fmla="*/ 2147483646 w 792"/>
                <a:gd name="T63" fmla="*/ 2147483646 h 962"/>
                <a:gd name="T64" fmla="*/ 2147483646 w 792"/>
                <a:gd name="T65" fmla="*/ 2147483646 h 962"/>
                <a:gd name="T66" fmla="*/ 2147483646 w 792"/>
                <a:gd name="T67" fmla="*/ 2147483646 h 962"/>
                <a:gd name="T68" fmla="*/ 2147483646 w 792"/>
                <a:gd name="T69" fmla="*/ 2147483646 h 962"/>
                <a:gd name="T70" fmla="*/ 2147483646 w 792"/>
                <a:gd name="T71" fmla="*/ 2147483646 h 962"/>
                <a:gd name="T72" fmla="*/ 2147483646 w 792"/>
                <a:gd name="T73" fmla="*/ 2147483646 h 962"/>
                <a:gd name="T74" fmla="*/ 2147483646 w 792"/>
                <a:gd name="T75" fmla="*/ 2147483646 h 962"/>
                <a:gd name="T76" fmla="*/ 2147483646 w 792"/>
                <a:gd name="T77" fmla="*/ 2147483646 h 962"/>
                <a:gd name="T78" fmla="*/ 2147483646 w 792"/>
                <a:gd name="T79" fmla="*/ 2147483646 h 962"/>
                <a:gd name="T80" fmla="*/ 2147483646 w 792"/>
                <a:gd name="T81" fmla="*/ 2147483646 h 962"/>
                <a:gd name="T82" fmla="*/ 2147483646 w 792"/>
                <a:gd name="T83" fmla="*/ 2147483646 h 962"/>
                <a:gd name="T84" fmla="*/ 2147483646 w 792"/>
                <a:gd name="T85" fmla="*/ 2147483646 h 962"/>
                <a:gd name="T86" fmla="*/ 2147483646 w 792"/>
                <a:gd name="T87" fmla="*/ 2147483646 h 962"/>
                <a:gd name="T88" fmla="*/ 2147483646 w 792"/>
                <a:gd name="T89" fmla="*/ 2147483646 h 962"/>
                <a:gd name="T90" fmla="*/ 2147483646 w 792"/>
                <a:gd name="T91" fmla="*/ 2147483646 h 962"/>
                <a:gd name="T92" fmla="*/ 2147483646 w 792"/>
                <a:gd name="T93" fmla="*/ 2147483646 h 962"/>
                <a:gd name="T94" fmla="*/ 2147483646 w 792"/>
                <a:gd name="T95" fmla="*/ 2147483646 h 9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92" h="962">
                  <a:moveTo>
                    <a:pt x="0" y="29"/>
                  </a:moveTo>
                  <a:lnTo>
                    <a:pt x="0" y="29"/>
                  </a:lnTo>
                  <a:lnTo>
                    <a:pt x="59" y="0"/>
                  </a:lnTo>
                  <a:lnTo>
                    <a:pt x="61" y="0"/>
                  </a:lnTo>
                  <a:lnTo>
                    <a:pt x="62" y="2"/>
                  </a:lnTo>
                  <a:lnTo>
                    <a:pt x="66" y="8"/>
                  </a:lnTo>
                  <a:lnTo>
                    <a:pt x="70" y="20"/>
                  </a:lnTo>
                  <a:lnTo>
                    <a:pt x="74" y="33"/>
                  </a:lnTo>
                  <a:lnTo>
                    <a:pt x="83" y="58"/>
                  </a:lnTo>
                  <a:lnTo>
                    <a:pt x="101" y="102"/>
                  </a:lnTo>
                  <a:lnTo>
                    <a:pt x="119" y="146"/>
                  </a:lnTo>
                  <a:lnTo>
                    <a:pt x="132" y="174"/>
                  </a:lnTo>
                  <a:lnTo>
                    <a:pt x="170" y="249"/>
                  </a:lnTo>
                  <a:lnTo>
                    <a:pt x="190" y="293"/>
                  </a:lnTo>
                  <a:lnTo>
                    <a:pt x="198" y="309"/>
                  </a:lnTo>
                  <a:lnTo>
                    <a:pt x="201" y="318"/>
                  </a:lnTo>
                  <a:lnTo>
                    <a:pt x="209" y="352"/>
                  </a:lnTo>
                  <a:lnTo>
                    <a:pt x="216" y="383"/>
                  </a:lnTo>
                  <a:lnTo>
                    <a:pt x="219" y="388"/>
                  </a:lnTo>
                  <a:lnTo>
                    <a:pt x="223" y="393"/>
                  </a:lnTo>
                  <a:lnTo>
                    <a:pt x="228" y="399"/>
                  </a:lnTo>
                  <a:lnTo>
                    <a:pt x="232" y="401"/>
                  </a:lnTo>
                  <a:lnTo>
                    <a:pt x="242" y="408"/>
                  </a:lnTo>
                  <a:lnTo>
                    <a:pt x="250" y="413"/>
                  </a:lnTo>
                  <a:lnTo>
                    <a:pt x="256" y="414"/>
                  </a:lnTo>
                  <a:lnTo>
                    <a:pt x="265" y="417"/>
                  </a:lnTo>
                  <a:lnTo>
                    <a:pt x="278" y="419"/>
                  </a:lnTo>
                  <a:lnTo>
                    <a:pt x="290" y="424"/>
                  </a:lnTo>
                  <a:lnTo>
                    <a:pt x="298" y="428"/>
                  </a:lnTo>
                  <a:lnTo>
                    <a:pt x="303" y="433"/>
                  </a:lnTo>
                  <a:lnTo>
                    <a:pt x="304" y="436"/>
                  </a:lnTo>
                  <a:lnTo>
                    <a:pt x="304" y="426"/>
                  </a:lnTo>
                  <a:lnTo>
                    <a:pt x="329" y="439"/>
                  </a:lnTo>
                  <a:lnTo>
                    <a:pt x="349" y="449"/>
                  </a:lnTo>
                  <a:lnTo>
                    <a:pt x="365" y="455"/>
                  </a:lnTo>
                  <a:lnTo>
                    <a:pt x="374" y="458"/>
                  </a:lnTo>
                  <a:lnTo>
                    <a:pt x="381" y="459"/>
                  </a:lnTo>
                  <a:lnTo>
                    <a:pt x="392" y="461"/>
                  </a:lnTo>
                  <a:lnTo>
                    <a:pt x="396" y="459"/>
                  </a:lnTo>
                  <a:lnTo>
                    <a:pt x="402" y="457"/>
                  </a:lnTo>
                  <a:lnTo>
                    <a:pt x="418" y="449"/>
                  </a:lnTo>
                  <a:lnTo>
                    <a:pt x="439" y="437"/>
                  </a:lnTo>
                  <a:lnTo>
                    <a:pt x="445" y="439"/>
                  </a:lnTo>
                  <a:lnTo>
                    <a:pt x="449" y="440"/>
                  </a:lnTo>
                  <a:lnTo>
                    <a:pt x="453" y="443"/>
                  </a:lnTo>
                  <a:lnTo>
                    <a:pt x="457" y="444"/>
                  </a:lnTo>
                  <a:lnTo>
                    <a:pt x="463" y="445"/>
                  </a:lnTo>
                  <a:lnTo>
                    <a:pt x="471" y="446"/>
                  </a:lnTo>
                  <a:lnTo>
                    <a:pt x="479" y="445"/>
                  </a:lnTo>
                  <a:lnTo>
                    <a:pt x="489" y="443"/>
                  </a:lnTo>
                  <a:lnTo>
                    <a:pt x="499" y="437"/>
                  </a:lnTo>
                  <a:lnTo>
                    <a:pt x="510" y="432"/>
                  </a:lnTo>
                  <a:lnTo>
                    <a:pt x="518" y="428"/>
                  </a:lnTo>
                  <a:lnTo>
                    <a:pt x="521" y="427"/>
                  </a:lnTo>
                  <a:lnTo>
                    <a:pt x="525" y="424"/>
                  </a:lnTo>
                  <a:lnTo>
                    <a:pt x="537" y="415"/>
                  </a:lnTo>
                  <a:lnTo>
                    <a:pt x="546" y="405"/>
                  </a:lnTo>
                  <a:lnTo>
                    <a:pt x="549" y="401"/>
                  </a:lnTo>
                  <a:lnTo>
                    <a:pt x="550" y="397"/>
                  </a:lnTo>
                  <a:lnTo>
                    <a:pt x="551" y="392"/>
                  </a:lnTo>
                  <a:lnTo>
                    <a:pt x="554" y="383"/>
                  </a:lnTo>
                  <a:lnTo>
                    <a:pt x="567" y="356"/>
                  </a:lnTo>
                  <a:lnTo>
                    <a:pt x="584" y="325"/>
                  </a:lnTo>
                  <a:lnTo>
                    <a:pt x="600" y="296"/>
                  </a:lnTo>
                  <a:lnTo>
                    <a:pt x="637" y="241"/>
                  </a:lnTo>
                  <a:lnTo>
                    <a:pt x="651" y="215"/>
                  </a:lnTo>
                  <a:lnTo>
                    <a:pt x="657" y="199"/>
                  </a:lnTo>
                  <a:lnTo>
                    <a:pt x="661" y="189"/>
                  </a:lnTo>
                  <a:lnTo>
                    <a:pt x="665" y="181"/>
                  </a:lnTo>
                  <a:lnTo>
                    <a:pt x="673" y="165"/>
                  </a:lnTo>
                  <a:lnTo>
                    <a:pt x="696" y="119"/>
                  </a:lnTo>
                  <a:lnTo>
                    <a:pt x="731" y="55"/>
                  </a:lnTo>
                  <a:lnTo>
                    <a:pt x="758" y="64"/>
                  </a:lnTo>
                  <a:lnTo>
                    <a:pt x="777" y="70"/>
                  </a:lnTo>
                  <a:lnTo>
                    <a:pt x="792" y="77"/>
                  </a:lnTo>
                  <a:lnTo>
                    <a:pt x="784" y="99"/>
                  </a:lnTo>
                  <a:lnTo>
                    <a:pt x="780" y="115"/>
                  </a:lnTo>
                  <a:lnTo>
                    <a:pt x="777" y="127"/>
                  </a:lnTo>
                  <a:lnTo>
                    <a:pt x="775" y="140"/>
                  </a:lnTo>
                  <a:lnTo>
                    <a:pt x="770" y="162"/>
                  </a:lnTo>
                  <a:lnTo>
                    <a:pt x="757" y="203"/>
                  </a:lnTo>
                  <a:lnTo>
                    <a:pt x="740" y="247"/>
                  </a:lnTo>
                  <a:lnTo>
                    <a:pt x="730" y="272"/>
                  </a:lnTo>
                  <a:lnTo>
                    <a:pt x="727" y="281"/>
                  </a:lnTo>
                  <a:lnTo>
                    <a:pt x="726" y="287"/>
                  </a:lnTo>
                  <a:lnTo>
                    <a:pt x="724" y="294"/>
                  </a:lnTo>
                  <a:lnTo>
                    <a:pt x="721" y="305"/>
                  </a:lnTo>
                  <a:lnTo>
                    <a:pt x="708" y="338"/>
                  </a:lnTo>
                  <a:lnTo>
                    <a:pt x="693" y="370"/>
                  </a:lnTo>
                  <a:lnTo>
                    <a:pt x="687" y="383"/>
                  </a:lnTo>
                  <a:lnTo>
                    <a:pt x="682" y="391"/>
                  </a:lnTo>
                  <a:lnTo>
                    <a:pt x="677" y="400"/>
                  </a:lnTo>
                  <a:lnTo>
                    <a:pt x="668" y="417"/>
                  </a:lnTo>
                  <a:lnTo>
                    <a:pt x="646" y="462"/>
                  </a:lnTo>
                  <a:lnTo>
                    <a:pt x="625" y="507"/>
                  </a:lnTo>
                  <a:lnTo>
                    <a:pt x="613" y="534"/>
                  </a:lnTo>
                  <a:lnTo>
                    <a:pt x="593" y="593"/>
                  </a:lnTo>
                  <a:lnTo>
                    <a:pt x="580" y="630"/>
                  </a:lnTo>
                  <a:lnTo>
                    <a:pt x="572" y="656"/>
                  </a:lnTo>
                  <a:lnTo>
                    <a:pt x="552" y="737"/>
                  </a:lnTo>
                  <a:lnTo>
                    <a:pt x="537" y="809"/>
                  </a:lnTo>
                  <a:lnTo>
                    <a:pt x="518" y="878"/>
                  </a:lnTo>
                  <a:lnTo>
                    <a:pt x="505" y="924"/>
                  </a:lnTo>
                  <a:lnTo>
                    <a:pt x="499" y="939"/>
                  </a:lnTo>
                  <a:lnTo>
                    <a:pt x="497" y="947"/>
                  </a:lnTo>
                  <a:lnTo>
                    <a:pt x="493" y="948"/>
                  </a:lnTo>
                  <a:lnTo>
                    <a:pt x="488" y="951"/>
                  </a:lnTo>
                  <a:lnTo>
                    <a:pt x="468" y="955"/>
                  </a:lnTo>
                  <a:lnTo>
                    <a:pt x="444" y="957"/>
                  </a:lnTo>
                  <a:lnTo>
                    <a:pt x="421" y="960"/>
                  </a:lnTo>
                  <a:lnTo>
                    <a:pt x="384" y="961"/>
                  </a:lnTo>
                  <a:lnTo>
                    <a:pt x="331" y="962"/>
                  </a:lnTo>
                  <a:lnTo>
                    <a:pt x="281" y="961"/>
                  </a:lnTo>
                  <a:lnTo>
                    <a:pt x="250" y="960"/>
                  </a:lnTo>
                  <a:lnTo>
                    <a:pt x="240" y="957"/>
                  </a:lnTo>
                  <a:lnTo>
                    <a:pt x="225" y="952"/>
                  </a:lnTo>
                  <a:lnTo>
                    <a:pt x="192" y="938"/>
                  </a:lnTo>
                  <a:lnTo>
                    <a:pt x="159" y="922"/>
                  </a:lnTo>
                  <a:lnTo>
                    <a:pt x="149" y="916"/>
                  </a:lnTo>
                  <a:lnTo>
                    <a:pt x="145" y="912"/>
                  </a:lnTo>
                  <a:lnTo>
                    <a:pt x="143" y="903"/>
                  </a:lnTo>
                  <a:lnTo>
                    <a:pt x="136" y="881"/>
                  </a:lnTo>
                  <a:lnTo>
                    <a:pt x="130" y="852"/>
                  </a:lnTo>
                  <a:lnTo>
                    <a:pt x="128" y="837"/>
                  </a:lnTo>
                  <a:lnTo>
                    <a:pt x="127" y="823"/>
                  </a:lnTo>
                  <a:lnTo>
                    <a:pt x="126" y="788"/>
                  </a:lnTo>
                  <a:lnTo>
                    <a:pt x="127" y="748"/>
                  </a:lnTo>
                  <a:lnTo>
                    <a:pt x="128" y="687"/>
                  </a:lnTo>
                  <a:lnTo>
                    <a:pt x="128" y="643"/>
                  </a:lnTo>
                  <a:lnTo>
                    <a:pt x="128" y="620"/>
                  </a:lnTo>
                  <a:lnTo>
                    <a:pt x="130" y="611"/>
                  </a:lnTo>
                  <a:lnTo>
                    <a:pt x="131" y="605"/>
                  </a:lnTo>
                  <a:lnTo>
                    <a:pt x="137" y="581"/>
                  </a:lnTo>
                  <a:lnTo>
                    <a:pt x="141" y="564"/>
                  </a:lnTo>
                  <a:lnTo>
                    <a:pt x="113" y="514"/>
                  </a:lnTo>
                  <a:lnTo>
                    <a:pt x="93" y="475"/>
                  </a:lnTo>
                  <a:lnTo>
                    <a:pt x="86" y="459"/>
                  </a:lnTo>
                  <a:lnTo>
                    <a:pt x="82" y="449"/>
                  </a:lnTo>
                  <a:lnTo>
                    <a:pt x="66" y="384"/>
                  </a:lnTo>
                  <a:lnTo>
                    <a:pt x="56" y="344"/>
                  </a:lnTo>
                  <a:lnTo>
                    <a:pt x="53" y="329"/>
                  </a:lnTo>
                  <a:lnTo>
                    <a:pt x="52" y="317"/>
                  </a:lnTo>
                  <a:lnTo>
                    <a:pt x="51" y="293"/>
                  </a:lnTo>
                  <a:lnTo>
                    <a:pt x="47" y="256"/>
                  </a:lnTo>
                  <a:lnTo>
                    <a:pt x="43" y="221"/>
                  </a:lnTo>
                  <a:lnTo>
                    <a:pt x="39" y="198"/>
                  </a:lnTo>
                  <a:lnTo>
                    <a:pt x="33" y="179"/>
                  </a:lnTo>
                  <a:lnTo>
                    <a:pt x="24" y="153"/>
                  </a:lnTo>
                  <a:lnTo>
                    <a:pt x="16" y="128"/>
                  </a:lnTo>
                  <a:lnTo>
                    <a:pt x="13" y="118"/>
                  </a:lnTo>
                  <a:lnTo>
                    <a:pt x="12" y="109"/>
                  </a:lnTo>
                  <a:lnTo>
                    <a:pt x="9" y="88"/>
                  </a:lnTo>
                  <a:lnTo>
                    <a:pt x="6" y="62"/>
                  </a:lnTo>
                  <a:lnTo>
                    <a:pt x="0" y="29"/>
                  </a:lnTo>
                  <a:close/>
                </a:path>
              </a:pathLst>
            </a:custGeom>
            <a:solidFill>
              <a:srgbClr val="9DBB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7" name="Freeform 24">
              <a:extLst>
                <a:ext uri="{FF2B5EF4-FFF2-40B4-BE49-F238E27FC236}">
                  <a16:creationId xmlns:a16="http://schemas.microsoft.com/office/drawing/2014/main" id="{99F2D176-0420-4BBD-AE71-CF7843C3499B}"/>
                </a:ext>
              </a:extLst>
            </p:cNvPr>
            <p:cNvSpPr>
              <a:spLocks/>
            </p:cNvSpPr>
            <p:nvPr/>
          </p:nvSpPr>
          <p:spPr bwMode="auto">
            <a:xfrm>
              <a:off x="6450013" y="3378200"/>
              <a:ext cx="165100" cy="827088"/>
            </a:xfrm>
            <a:custGeom>
              <a:avLst/>
              <a:gdLst>
                <a:gd name="T0" fmla="*/ 2147483646 w 104"/>
                <a:gd name="T1" fmla="*/ 0 h 521"/>
                <a:gd name="T2" fmla="*/ 2147483646 w 104"/>
                <a:gd name="T3" fmla="*/ 0 h 521"/>
                <a:gd name="T4" fmla="*/ 2147483646 w 104"/>
                <a:gd name="T5" fmla="*/ 2147483646 h 521"/>
                <a:gd name="T6" fmla="*/ 2147483646 w 104"/>
                <a:gd name="T7" fmla="*/ 2147483646 h 521"/>
                <a:gd name="T8" fmla="*/ 2147483646 w 104"/>
                <a:gd name="T9" fmla="*/ 2147483646 h 521"/>
                <a:gd name="T10" fmla="*/ 2147483646 w 104"/>
                <a:gd name="T11" fmla="*/ 2147483646 h 521"/>
                <a:gd name="T12" fmla="*/ 2147483646 w 104"/>
                <a:gd name="T13" fmla="*/ 2147483646 h 521"/>
                <a:gd name="T14" fmla="*/ 2147483646 w 104"/>
                <a:gd name="T15" fmla="*/ 2147483646 h 521"/>
                <a:gd name="T16" fmla="*/ 2147483646 w 104"/>
                <a:gd name="T17" fmla="*/ 2147483646 h 521"/>
                <a:gd name="T18" fmla="*/ 2147483646 w 104"/>
                <a:gd name="T19" fmla="*/ 2147483646 h 521"/>
                <a:gd name="T20" fmla="*/ 2147483646 w 104"/>
                <a:gd name="T21" fmla="*/ 2147483646 h 521"/>
                <a:gd name="T22" fmla="*/ 2147483646 w 104"/>
                <a:gd name="T23" fmla="*/ 2147483646 h 521"/>
                <a:gd name="T24" fmla="*/ 2147483646 w 104"/>
                <a:gd name="T25" fmla="*/ 2147483646 h 521"/>
                <a:gd name="T26" fmla="*/ 2147483646 w 104"/>
                <a:gd name="T27" fmla="*/ 2147483646 h 521"/>
                <a:gd name="T28" fmla="*/ 2147483646 w 104"/>
                <a:gd name="T29" fmla="*/ 2147483646 h 521"/>
                <a:gd name="T30" fmla="*/ 2147483646 w 104"/>
                <a:gd name="T31" fmla="*/ 2147483646 h 521"/>
                <a:gd name="T32" fmla="*/ 2147483646 w 104"/>
                <a:gd name="T33" fmla="*/ 2147483646 h 521"/>
                <a:gd name="T34" fmla="*/ 2147483646 w 104"/>
                <a:gd name="T35" fmla="*/ 2147483646 h 521"/>
                <a:gd name="T36" fmla="*/ 0 w 104"/>
                <a:gd name="T37" fmla="*/ 2147483646 h 521"/>
                <a:gd name="T38" fmla="*/ 0 w 104"/>
                <a:gd name="T39" fmla="*/ 2147483646 h 521"/>
                <a:gd name="T40" fmla="*/ 0 w 104"/>
                <a:gd name="T41" fmla="*/ 2147483646 h 521"/>
                <a:gd name="T42" fmla="*/ 2147483646 w 104"/>
                <a:gd name="T43" fmla="*/ 2147483646 h 521"/>
                <a:gd name="T44" fmla="*/ 2147483646 w 104"/>
                <a:gd name="T45" fmla="*/ 2147483646 h 521"/>
                <a:gd name="T46" fmla="*/ 2147483646 w 104"/>
                <a:gd name="T47" fmla="*/ 2147483646 h 521"/>
                <a:gd name="T48" fmla="*/ 2147483646 w 104"/>
                <a:gd name="T49" fmla="*/ 2147483646 h 521"/>
                <a:gd name="T50" fmla="*/ 2147483646 w 104"/>
                <a:gd name="T51" fmla="*/ 2147483646 h 521"/>
                <a:gd name="T52" fmla="*/ 2147483646 w 104"/>
                <a:gd name="T53" fmla="*/ 2147483646 h 521"/>
                <a:gd name="T54" fmla="*/ 2147483646 w 104"/>
                <a:gd name="T55" fmla="*/ 2147483646 h 521"/>
                <a:gd name="T56" fmla="*/ 2147483646 w 104"/>
                <a:gd name="T57" fmla="*/ 2147483646 h 521"/>
                <a:gd name="T58" fmla="*/ 2147483646 w 104"/>
                <a:gd name="T59" fmla="*/ 2147483646 h 521"/>
                <a:gd name="T60" fmla="*/ 2147483646 w 104"/>
                <a:gd name="T61" fmla="*/ 2147483646 h 521"/>
                <a:gd name="T62" fmla="*/ 2147483646 w 104"/>
                <a:gd name="T63" fmla="*/ 2147483646 h 521"/>
                <a:gd name="T64" fmla="*/ 2147483646 w 104"/>
                <a:gd name="T65" fmla="*/ 2147483646 h 521"/>
                <a:gd name="T66" fmla="*/ 2147483646 w 104"/>
                <a:gd name="T67" fmla="*/ 2147483646 h 521"/>
                <a:gd name="T68" fmla="*/ 2147483646 w 104"/>
                <a:gd name="T69" fmla="*/ 2147483646 h 521"/>
                <a:gd name="T70" fmla="*/ 2147483646 w 104"/>
                <a:gd name="T71" fmla="*/ 2147483646 h 521"/>
                <a:gd name="T72" fmla="*/ 2147483646 w 104"/>
                <a:gd name="T73" fmla="*/ 2147483646 h 521"/>
                <a:gd name="T74" fmla="*/ 2147483646 w 104"/>
                <a:gd name="T75" fmla="*/ 2147483646 h 521"/>
                <a:gd name="T76" fmla="*/ 2147483646 w 104"/>
                <a:gd name="T77" fmla="*/ 2147483646 h 521"/>
                <a:gd name="T78" fmla="*/ 2147483646 w 104"/>
                <a:gd name="T79" fmla="*/ 2147483646 h 521"/>
                <a:gd name="T80" fmla="*/ 2147483646 w 104"/>
                <a:gd name="T81" fmla="*/ 2147483646 h 521"/>
                <a:gd name="T82" fmla="*/ 2147483646 w 104"/>
                <a:gd name="T83" fmla="*/ 2147483646 h 521"/>
                <a:gd name="T84" fmla="*/ 2147483646 w 104"/>
                <a:gd name="T85" fmla="*/ 2147483646 h 521"/>
                <a:gd name="T86" fmla="*/ 2147483646 w 104"/>
                <a:gd name="T87" fmla="*/ 2147483646 h 521"/>
                <a:gd name="T88" fmla="*/ 2147483646 w 104"/>
                <a:gd name="T89" fmla="*/ 2147483646 h 521"/>
                <a:gd name="T90" fmla="*/ 2147483646 w 104"/>
                <a:gd name="T91" fmla="*/ 2147483646 h 521"/>
                <a:gd name="T92" fmla="*/ 2147483646 w 104"/>
                <a:gd name="T93" fmla="*/ 2147483646 h 521"/>
                <a:gd name="T94" fmla="*/ 2147483646 w 104"/>
                <a:gd name="T95" fmla="*/ 2147483646 h 521"/>
                <a:gd name="T96" fmla="*/ 2147483646 w 104"/>
                <a:gd name="T97" fmla="*/ 2147483646 h 521"/>
                <a:gd name="T98" fmla="*/ 2147483646 w 104"/>
                <a:gd name="T99" fmla="*/ 2147483646 h 521"/>
                <a:gd name="T100" fmla="*/ 2147483646 w 104"/>
                <a:gd name="T101" fmla="*/ 2147483646 h 521"/>
                <a:gd name="T102" fmla="*/ 2147483646 w 104"/>
                <a:gd name="T103" fmla="*/ 0 h 521"/>
                <a:gd name="T104" fmla="*/ 2147483646 w 104"/>
                <a:gd name="T105" fmla="*/ 0 h 5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4" h="521">
                  <a:moveTo>
                    <a:pt x="66" y="0"/>
                  </a:moveTo>
                  <a:lnTo>
                    <a:pt x="66" y="0"/>
                  </a:lnTo>
                  <a:lnTo>
                    <a:pt x="53" y="24"/>
                  </a:lnTo>
                  <a:lnTo>
                    <a:pt x="44" y="42"/>
                  </a:lnTo>
                  <a:lnTo>
                    <a:pt x="39" y="51"/>
                  </a:lnTo>
                  <a:lnTo>
                    <a:pt x="40" y="55"/>
                  </a:lnTo>
                  <a:lnTo>
                    <a:pt x="44" y="62"/>
                  </a:lnTo>
                  <a:lnTo>
                    <a:pt x="48" y="69"/>
                  </a:lnTo>
                  <a:lnTo>
                    <a:pt x="36" y="122"/>
                  </a:lnTo>
                  <a:lnTo>
                    <a:pt x="29" y="169"/>
                  </a:lnTo>
                  <a:lnTo>
                    <a:pt x="25" y="191"/>
                  </a:lnTo>
                  <a:lnTo>
                    <a:pt x="23" y="209"/>
                  </a:lnTo>
                  <a:lnTo>
                    <a:pt x="18" y="261"/>
                  </a:lnTo>
                  <a:lnTo>
                    <a:pt x="10" y="333"/>
                  </a:lnTo>
                  <a:lnTo>
                    <a:pt x="3" y="399"/>
                  </a:lnTo>
                  <a:lnTo>
                    <a:pt x="0" y="438"/>
                  </a:lnTo>
                  <a:lnTo>
                    <a:pt x="0" y="447"/>
                  </a:lnTo>
                  <a:lnTo>
                    <a:pt x="3" y="459"/>
                  </a:lnTo>
                  <a:lnTo>
                    <a:pt x="12" y="483"/>
                  </a:lnTo>
                  <a:lnTo>
                    <a:pt x="21" y="506"/>
                  </a:lnTo>
                  <a:lnTo>
                    <a:pt x="26" y="519"/>
                  </a:lnTo>
                  <a:lnTo>
                    <a:pt x="27" y="521"/>
                  </a:lnTo>
                  <a:lnTo>
                    <a:pt x="30" y="521"/>
                  </a:lnTo>
                  <a:lnTo>
                    <a:pt x="38" y="518"/>
                  </a:lnTo>
                  <a:lnTo>
                    <a:pt x="48" y="512"/>
                  </a:lnTo>
                  <a:lnTo>
                    <a:pt x="61" y="503"/>
                  </a:lnTo>
                  <a:lnTo>
                    <a:pt x="73" y="492"/>
                  </a:lnTo>
                  <a:lnTo>
                    <a:pt x="84" y="479"/>
                  </a:lnTo>
                  <a:lnTo>
                    <a:pt x="88" y="473"/>
                  </a:lnTo>
                  <a:lnTo>
                    <a:pt x="92" y="465"/>
                  </a:lnTo>
                  <a:lnTo>
                    <a:pt x="95" y="457"/>
                  </a:lnTo>
                  <a:lnTo>
                    <a:pt x="96" y="450"/>
                  </a:lnTo>
                  <a:lnTo>
                    <a:pt x="98" y="430"/>
                  </a:lnTo>
                  <a:lnTo>
                    <a:pt x="100" y="404"/>
                  </a:lnTo>
                  <a:lnTo>
                    <a:pt x="102" y="344"/>
                  </a:lnTo>
                  <a:lnTo>
                    <a:pt x="104" y="256"/>
                  </a:lnTo>
                  <a:lnTo>
                    <a:pt x="102" y="172"/>
                  </a:lnTo>
                  <a:lnTo>
                    <a:pt x="101" y="120"/>
                  </a:lnTo>
                  <a:lnTo>
                    <a:pt x="100" y="91"/>
                  </a:lnTo>
                  <a:lnTo>
                    <a:pt x="98" y="82"/>
                  </a:lnTo>
                  <a:lnTo>
                    <a:pt x="96" y="76"/>
                  </a:lnTo>
                  <a:lnTo>
                    <a:pt x="93" y="71"/>
                  </a:lnTo>
                  <a:lnTo>
                    <a:pt x="104" y="47"/>
                  </a:lnTo>
                  <a:lnTo>
                    <a:pt x="79"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6478" name="Freeform 25">
              <a:extLst>
                <a:ext uri="{FF2B5EF4-FFF2-40B4-BE49-F238E27FC236}">
                  <a16:creationId xmlns:a16="http://schemas.microsoft.com/office/drawing/2014/main" id="{3E39389E-3B17-4A78-A1A0-A6A7440044D7}"/>
                </a:ext>
              </a:extLst>
            </p:cNvPr>
            <p:cNvSpPr>
              <a:spLocks/>
            </p:cNvSpPr>
            <p:nvPr/>
          </p:nvSpPr>
          <p:spPr bwMode="auto">
            <a:xfrm>
              <a:off x="6499225" y="2932113"/>
              <a:ext cx="195263" cy="288925"/>
            </a:xfrm>
            <a:custGeom>
              <a:avLst/>
              <a:gdLst>
                <a:gd name="T0" fmla="*/ 2147483646 w 123"/>
                <a:gd name="T1" fmla="*/ 2147483646 h 182"/>
                <a:gd name="T2" fmla="*/ 2147483646 w 123"/>
                <a:gd name="T3" fmla="*/ 2147483646 h 182"/>
                <a:gd name="T4" fmla="*/ 2147483646 w 123"/>
                <a:gd name="T5" fmla="*/ 2147483646 h 182"/>
                <a:gd name="T6" fmla="*/ 2147483646 w 123"/>
                <a:gd name="T7" fmla="*/ 2147483646 h 182"/>
                <a:gd name="T8" fmla="*/ 2147483646 w 123"/>
                <a:gd name="T9" fmla="*/ 2147483646 h 182"/>
                <a:gd name="T10" fmla="*/ 2147483646 w 123"/>
                <a:gd name="T11" fmla="*/ 2147483646 h 182"/>
                <a:gd name="T12" fmla="*/ 2147483646 w 123"/>
                <a:gd name="T13" fmla="*/ 2147483646 h 182"/>
                <a:gd name="T14" fmla="*/ 2147483646 w 123"/>
                <a:gd name="T15" fmla="*/ 2147483646 h 182"/>
                <a:gd name="T16" fmla="*/ 2147483646 w 123"/>
                <a:gd name="T17" fmla="*/ 2147483646 h 182"/>
                <a:gd name="T18" fmla="*/ 2147483646 w 123"/>
                <a:gd name="T19" fmla="*/ 2147483646 h 182"/>
                <a:gd name="T20" fmla="*/ 2147483646 w 123"/>
                <a:gd name="T21" fmla="*/ 2147483646 h 182"/>
                <a:gd name="T22" fmla="*/ 2147483646 w 123"/>
                <a:gd name="T23" fmla="*/ 2147483646 h 182"/>
                <a:gd name="T24" fmla="*/ 2147483646 w 123"/>
                <a:gd name="T25" fmla="*/ 2147483646 h 182"/>
                <a:gd name="T26" fmla="*/ 2147483646 w 123"/>
                <a:gd name="T27" fmla="*/ 2147483646 h 182"/>
                <a:gd name="T28" fmla="*/ 2147483646 w 123"/>
                <a:gd name="T29" fmla="*/ 2147483646 h 182"/>
                <a:gd name="T30" fmla="*/ 2147483646 w 123"/>
                <a:gd name="T31" fmla="*/ 2147483646 h 182"/>
                <a:gd name="T32" fmla="*/ 2147483646 w 123"/>
                <a:gd name="T33" fmla="*/ 2147483646 h 182"/>
                <a:gd name="T34" fmla="*/ 2147483646 w 123"/>
                <a:gd name="T35" fmla="*/ 2147483646 h 182"/>
                <a:gd name="T36" fmla="*/ 2147483646 w 123"/>
                <a:gd name="T37" fmla="*/ 2147483646 h 182"/>
                <a:gd name="T38" fmla="*/ 2147483646 w 123"/>
                <a:gd name="T39" fmla="*/ 2147483646 h 182"/>
                <a:gd name="T40" fmla="*/ 2147483646 w 123"/>
                <a:gd name="T41" fmla="*/ 2147483646 h 182"/>
                <a:gd name="T42" fmla="*/ 2147483646 w 123"/>
                <a:gd name="T43" fmla="*/ 2147483646 h 182"/>
                <a:gd name="T44" fmla="*/ 2147483646 w 123"/>
                <a:gd name="T45" fmla="*/ 2147483646 h 182"/>
                <a:gd name="T46" fmla="*/ 2147483646 w 123"/>
                <a:gd name="T47" fmla="*/ 2147483646 h 182"/>
                <a:gd name="T48" fmla="*/ 2147483646 w 123"/>
                <a:gd name="T49" fmla="*/ 2147483646 h 182"/>
                <a:gd name="T50" fmla="*/ 2147483646 w 123"/>
                <a:gd name="T51" fmla="*/ 2147483646 h 182"/>
                <a:gd name="T52" fmla="*/ 2147483646 w 123"/>
                <a:gd name="T53" fmla="*/ 2147483646 h 182"/>
                <a:gd name="T54" fmla="*/ 2147483646 w 123"/>
                <a:gd name="T55" fmla="*/ 0 h 182"/>
                <a:gd name="T56" fmla="*/ 0 w 123"/>
                <a:gd name="T57" fmla="*/ 2147483646 h 182"/>
                <a:gd name="T58" fmla="*/ 0 w 123"/>
                <a:gd name="T59" fmla="*/ 2147483646 h 182"/>
                <a:gd name="T60" fmla="*/ 2147483646 w 123"/>
                <a:gd name="T61" fmla="*/ 2147483646 h 182"/>
                <a:gd name="T62" fmla="*/ 2147483646 w 123"/>
                <a:gd name="T63" fmla="*/ 2147483646 h 182"/>
                <a:gd name="T64" fmla="*/ 2147483646 w 123"/>
                <a:gd name="T65" fmla="*/ 2147483646 h 182"/>
                <a:gd name="T66" fmla="*/ 2147483646 w 123"/>
                <a:gd name="T67" fmla="*/ 2147483646 h 182"/>
                <a:gd name="T68" fmla="*/ 2147483646 w 123"/>
                <a:gd name="T69" fmla="*/ 2147483646 h 182"/>
                <a:gd name="T70" fmla="*/ 2147483646 w 123"/>
                <a:gd name="T71" fmla="*/ 2147483646 h 182"/>
                <a:gd name="T72" fmla="*/ 2147483646 w 123"/>
                <a:gd name="T73" fmla="*/ 2147483646 h 182"/>
                <a:gd name="T74" fmla="*/ 2147483646 w 123"/>
                <a:gd name="T75" fmla="*/ 2147483646 h 182"/>
                <a:gd name="T76" fmla="*/ 2147483646 w 123"/>
                <a:gd name="T77" fmla="*/ 2147483646 h 182"/>
                <a:gd name="T78" fmla="*/ 2147483646 w 123"/>
                <a:gd name="T79" fmla="*/ 2147483646 h 182"/>
                <a:gd name="T80" fmla="*/ 2147483646 w 123"/>
                <a:gd name="T81" fmla="*/ 2147483646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23" h="182">
                  <a:moveTo>
                    <a:pt x="65" y="133"/>
                  </a:moveTo>
                  <a:lnTo>
                    <a:pt x="73" y="124"/>
                  </a:lnTo>
                  <a:lnTo>
                    <a:pt x="75" y="114"/>
                  </a:lnTo>
                  <a:lnTo>
                    <a:pt x="76" y="106"/>
                  </a:lnTo>
                  <a:lnTo>
                    <a:pt x="80" y="98"/>
                  </a:lnTo>
                  <a:lnTo>
                    <a:pt x="83" y="96"/>
                  </a:lnTo>
                  <a:lnTo>
                    <a:pt x="87" y="96"/>
                  </a:lnTo>
                  <a:lnTo>
                    <a:pt x="89" y="97"/>
                  </a:lnTo>
                  <a:lnTo>
                    <a:pt x="93" y="99"/>
                  </a:lnTo>
                  <a:lnTo>
                    <a:pt x="98" y="105"/>
                  </a:lnTo>
                  <a:lnTo>
                    <a:pt x="100" y="109"/>
                  </a:lnTo>
                  <a:lnTo>
                    <a:pt x="101" y="111"/>
                  </a:lnTo>
                  <a:lnTo>
                    <a:pt x="101" y="149"/>
                  </a:lnTo>
                  <a:lnTo>
                    <a:pt x="102" y="182"/>
                  </a:lnTo>
                  <a:lnTo>
                    <a:pt x="104" y="182"/>
                  </a:lnTo>
                  <a:lnTo>
                    <a:pt x="106" y="180"/>
                  </a:lnTo>
                  <a:lnTo>
                    <a:pt x="113" y="169"/>
                  </a:lnTo>
                  <a:lnTo>
                    <a:pt x="123" y="151"/>
                  </a:lnTo>
                  <a:lnTo>
                    <a:pt x="117" y="96"/>
                  </a:lnTo>
                  <a:lnTo>
                    <a:pt x="110" y="58"/>
                  </a:lnTo>
                  <a:lnTo>
                    <a:pt x="93" y="34"/>
                  </a:lnTo>
                  <a:lnTo>
                    <a:pt x="65" y="9"/>
                  </a:lnTo>
                  <a:lnTo>
                    <a:pt x="30" y="0"/>
                  </a:lnTo>
                  <a:lnTo>
                    <a:pt x="0" y="5"/>
                  </a:lnTo>
                  <a:lnTo>
                    <a:pt x="9" y="9"/>
                  </a:lnTo>
                  <a:lnTo>
                    <a:pt x="25" y="15"/>
                  </a:lnTo>
                  <a:lnTo>
                    <a:pt x="35" y="23"/>
                  </a:lnTo>
                  <a:lnTo>
                    <a:pt x="47" y="34"/>
                  </a:lnTo>
                  <a:lnTo>
                    <a:pt x="57" y="45"/>
                  </a:lnTo>
                  <a:lnTo>
                    <a:pt x="60" y="50"/>
                  </a:lnTo>
                  <a:lnTo>
                    <a:pt x="61" y="53"/>
                  </a:lnTo>
                  <a:lnTo>
                    <a:pt x="65" y="133"/>
                  </a:lnTo>
                  <a:close/>
                </a:path>
              </a:pathLst>
            </a:custGeom>
            <a:solidFill>
              <a:srgbClr val="5636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16421" name="Groupe 85">
            <a:extLst>
              <a:ext uri="{FF2B5EF4-FFF2-40B4-BE49-F238E27FC236}">
                <a16:creationId xmlns:a16="http://schemas.microsoft.com/office/drawing/2014/main" id="{795D27BA-2CB6-4F47-85B6-195BC2D1B853}"/>
              </a:ext>
            </a:extLst>
          </p:cNvPr>
          <p:cNvGrpSpPr>
            <a:grpSpLocks/>
          </p:cNvGrpSpPr>
          <p:nvPr/>
        </p:nvGrpSpPr>
        <p:grpSpPr bwMode="auto">
          <a:xfrm>
            <a:off x="1985963" y="21097875"/>
            <a:ext cx="6461125" cy="6389688"/>
            <a:chOff x="1920689" y="1112500"/>
            <a:chExt cx="5313575" cy="5256000"/>
          </a:xfrm>
        </p:grpSpPr>
        <p:sp>
          <p:nvSpPr>
            <p:cNvPr id="16462" name="Ellipse 1">
              <a:extLst>
                <a:ext uri="{FF2B5EF4-FFF2-40B4-BE49-F238E27FC236}">
                  <a16:creationId xmlns:a16="http://schemas.microsoft.com/office/drawing/2014/main" id="{BC9DB47B-1E2A-45B3-8552-E1C01EBC7175}"/>
                </a:ext>
              </a:extLst>
            </p:cNvPr>
            <p:cNvSpPr>
              <a:spLocks/>
            </p:cNvSpPr>
            <p:nvPr/>
          </p:nvSpPr>
          <p:spPr bwMode="auto">
            <a:xfrm>
              <a:off x="3815926" y="1112500"/>
              <a:ext cx="1563135" cy="1352357"/>
            </a:xfrm>
            <a:custGeom>
              <a:avLst/>
              <a:gdLst>
                <a:gd name="T0" fmla="*/ 299301 w 1881327"/>
                <a:gd name="T1" fmla="*/ 0 h 1627643"/>
                <a:gd name="T2" fmla="*/ 618953 w 1881327"/>
                <a:gd name="T3" fmla="*/ 319651 h 1627643"/>
                <a:gd name="T4" fmla="*/ 533735 w 1881327"/>
                <a:gd name="T5" fmla="*/ 535491 h 1627643"/>
                <a:gd name="T6" fmla="*/ 302576 w 1881327"/>
                <a:gd name="T7" fmla="*/ 486400 h 1627643"/>
                <a:gd name="T8" fmla="*/ 144024 w 1881327"/>
                <a:gd name="T9" fmla="*/ 509160 h 1627643"/>
                <a:gd name="T10" fmla="*/ 144739 w 1881327"/>
                <a:gd name="T11" fmla="*/ 504610 h 1627643"/>
                <a:gd name="T12" fmla="*/ 0 w 1881327"/>
                <a:gd name="T13" fmla="*/ 208262 h 1627643"/>
                <a:gd name="T14" fmla="*/ 299301 w 1881327"/>
                <a:gd name="T15" fmla="*/ 0 h 16276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81327" h="1627643">
                  <a:moveTo>
                    <a:pt x="909737" y="0"/>
                  </a:moveTo>
                  <a:cubicBezTo>
                    <a:pt x="1446331" y="0"/>
                    <a:pt x="1881327" y="434996"/>
                    <a:pt x="1881327" y="971590"/>
                  </a:cubicBezTo>
                  <a:cubicBezTo>
                    <a:pt x="1881327" y="1225467"/>
                    <a:pt x="1783954" y="1456601"/>
                    <a:pt x="1622304" y="1627643"/>
                  </a:cubicBezTo>
                  <a:cubicBezTo>
                    <a:pt x="1407823" y="1531333"/>
                    <a:pt x="1169935" y="1478429"/>
                    <a:pt x="919691" y="1478429"/>
                  </a:cubicBezTo>
                  <a:cubicBezTo>
                    <a:pt x="752338" y="1478429"/>
                    <a:pt x="590510" y="1502090"/>
                    <a:pt x="437764" y="1547609"/>
                  </a:cubicBezTo>
                  <a:cubicBezTo>
                    <a:pt x="439086" y="1543067"/>
                    <a:pt x="439528" y="1538427"/>
                    <a:pt x="439938" y="1533777"/>
                  </a:cubicBezTo>
                  <a:cubicBezTo>
                    <a:pt x="472664" y="1162783"/>
                    <a:pt x="292347" y="822130"/>
                    <a:pt x="0" y="633018"/>
                  </a:cubicBezTo>
                  <a:cubicBezTo>
                    <a:pt x="136468" y="263166"/>
                    <a:pt x="492370" y="0"/>
                    <a:pt x="909737" y="0"/>
                  </a:cubicBezTo>
                  <a:close/>
                </a:path>
              </a:pathLst>
            </a:custGeom>
            <a:solidFill>
              <a:schemeClr val="accent1"/>
            </a:solidFill>
            <a:ln w="76200" cap="flat" cmpd="sng">
              <a:solidFill>
                <a:srgbClr val="DFE0D0"/>
              </a:solidFill>
              <a:prstDash val="solid"/>
              <a:round/>
              <a:headEnd type="none" w="med" len="med"/>
              <a:tailEnd type="none" w="med" len="med"/>
            </a:ln>
          </p:spPr>
          <p:txBody>
            <a:bodyPr anchor="ctr"/>
            <a:lstStyle/>
            <a:p>
              <a:endParaRPr lang="en-GB"/>
            </a:p>
          </p:txBody>
        </p:sp>
        <p:sp>
          <p:nvSpPr>
            <p:cNvPr id="16463" name="Ellipse 2">
              <a:extLst>
                <a:ext uri="{FF2B5EF4-FFF2-40B4-BE49-F238E27FC236}">
                  <a16:creationId xmlns:a16="http://schemas.microsoft.com/office/drawing/2014/main" id="{9C5ACE1C-A479-4605-90D1-782499A1E016}"/>
                </a:ext>
              </a:extLst>
            </p:cNvPr>
            <p:cNvSpPr>
              <a:spLocks/>
            </p:cNvSpPr>
            <p:nvPr/>
          </p:nvSpPr>
          <p:spPr bwMode="auto">
            <a:xfrm rot="-292988">
              <a:off x="5154596" y="1499143"/>
              <a:ext cx="1438241" cy="1614271"/>
            </a:xfrm>
            <a:custGeom>
              <a:avLst/>
              <a:gdLst>
                <a:gd name="T0" fmla="*/ 282530 w 1731010"/>
                <a:gd name="T1" fmla="*/ 1650 h 1942872"/>
                <a:gd name="T2" fmla="*/ 569498 w 1731010"/>
                <a:gd name="T3" fmla="*/ 319651 h 1942872"/>
                <a:gd name="T4" fmla="*/ 251850 w 1731010"/>
                <a:gd name="T5" fmla="*/ 639202 h 1942872"/>
                <a:gd name="T6" fmla="*/ 0 w 1731010"/>
                <a:gd name="T7" fmla="*/ 358629 h 1942872"/>
                <a:gd name="T8" fmla="*/ 102620 w 1731010"/>
                <a:gd name="T9" fmla="*/ 150435 h 1942872"/>
                <a:gd name="T10" fmla="*/ 92830 w 1731010"/>
                <a:gd name="T11" fmla="*/ 41406 h 1942872"/>
                <a:gd name="T12" fmla="*/ 249848 w 1731010"/>
                <a:gd name="T13" fmla="*/ 0 h 1942872"/>
                <a:gd name="T14" fmla="*/ 282530 w 1731010"/>
                <a:gd name="T15" fmla="*/ 1650 h 1942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1010" h="1942872">
                  <a:moveTo>
                    <a:pt x="858760" y="5016"/>
                  </a:moveTo>
                  <a:cubicBezTo>
                    <a:pt x="1348690" y="54771"/>
                    <a:pt x="1731010" y="468533"/>
                    <a:pt x="1731010" y="971590"/>
                  </a:cubicBezTo>
                  <a:cubicBezTo>
                    <a:pt x="1731011" y="1506152"/>
                    <a:pt x="1299302" y="1939885"/>
                    <a:pt x="765509" y="1942872"/>
                  </a:cubicBezTo>
                  <a:cubicBezTo>
                    <a:pt x="615484" y="1581148"/>
                    <a:pt x="345116" y="1278803"/>
                    <a:pt x="0" y="1090065"/>
                  </a:cubicBezTo>
                  <a:cubicBezTo>
                    <a:pt x="173819" y="931818"/>
                    <a:pt x="290325" y="709981"/>
                    <a:pt x="311916" y="457252"/>
                  </a:cubicBezTo>
                  <a:cubicBezTo>
                    <a:pt x="321717" y="342547"/>
                    <a:pt x="311168" y="230797"/>
                    <a:pt x="282160" y="125858"/>
                  </a:cubicBezTo>
                  <a:cubicBezTo>
                    <a:pt x="422873" y="45524"/>
                    <a:pt x="585831" y="0"/>
                    <a:pt x="759421" y="0"/>
                  </a:cubicBezTo>
                  <a:cubicBezTo>
                    <a:pt x="792958" y="0"/>
                    <a:pt x="826098" y="1699"/>
                    <a:pt x="858760" y="5016"/>
                  </a:cubicBezTo>
                  <a:close/>
                </a:path>
              </a:pathLst>
            </a:custGeom>
            <a:solidFill>
              <a:srgbClr val="D86128"/>
            </a:solidFill>
            <a:ln w="76200" cap="flat" cmpd="sng">
              <a:solidFill>
                <a:srgbClr val="DFE0D0"/>
              </a:solidFill>
              <a:prstDash val="solid"/>
              <a:round/>
              <a:headEnd type="none" w="med" len="med"/>
              <a:tailEnd type="none" w="med" len="med"/>
            </a:ln>
          </p:spPr>
          <p:txBody>
            <a:bodyPr anchor="ctr"/>
            <a:lstStyle/>
            <a:p>
              <a:endParaRPr lang="en-GB"/>
            </a:p>
          </p:txBody>
        </p:sp>
        <p:sp>
          <p:nvSpPr>
            <p:cNvPr id="16464" name="Ellipse 3">
              <a:extLst>
                <a:ext uri="{FF2B5EF4-FFF2-40B4-BE49-F238E27FC236}">
                  <a16:creationId xmlns:a16="http://schemas.microsoft.com/office/drawing/2014/main" id="{3A6F4259-4FD5-4975-982C-0FE1BCCEF869}"/>
                </a:ext>
              </a:extLst>
            </p:cNvPr>
            <p:cNvSpPr>
              <a:spLocks/>
            </p:cNvSpPr>
            <p:nvPr/>
          </p:nvSpPr>
          <p:spPr bwMode="auto">
            <a:xfrm rot="-609606">
              <a:off x="5875770" y="2635029"/>
              <a:ext cx="1358494" cy="1576948"/>
            </a:xfrm>
            <a:custGeom>
              <a:avLst/>
              <a:gdLst>
                <a:gd name="T0" fmla="*/ 314714 w 1635030"/>
                <a:gd name="T1" fmla="*/ 0 h 1897952"/>
                <a:gd name="T2" fmla="*/ 537921 w 1635030"/>
                <a:gd name="T3" fmla="*/ 304772 h 1897952"/>
                <a:gd name="T4" fmla="*/ 218270 w 1635030"/>
                <a:gd name="T5" fmla="*/ 624422 h 1897952"/>
                <a:gd name="T6" fmla="*/ 0 w 1635030"/>
                <a:gd name="T7" fmla="*/ 537848 h 1897952"/>
                <a:gd name="T8" fmla="*/ 36651 w 1635030"/>
                <a:gd name="T9" fmla="*/ 415794 h 1897952"/>
                <a:gd name="T10" fmla="*/ 19290 w 1635030"/>
                <a:gd name="T11" fmla="*/ 144355 h 1897952"/>
                <a:gd name="T12" fmla="*/ 314714 w 1635030"/>
                <a:gd name="T13" fmla="*/ 0 h 1897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5030" h="1897952">
                  <a:moveTo>
                    <a:pt x="956588" y="0"/>
                  </a:moveTo>
                  <a:cubicBezTo>
                    <a:pt x="1349940" y="124139"/>
                    <a:pt x="1635030" y="491957"/>
                    <a:pt x="1635030" y="926362"/>
                  </a:cubicBezTo>
                  <a:cubicBezTo>
                    <a:pt x="1635030" y="1462956"/>
                    <a:pt x="1200034" y="1897952"/>
                    <a:pt x="663440" y="1897952"/>
                  </a:cubicBezTo>
                  <a:cubicBezTo>
                    <a:pt x="406603" y="1897952"/>
                    <a:pt x="173042" y="1798295"/>
                    <a:pt x="0" y="1634809"/>
                  </a:cubicBezTo>
                  <a:cubicBezTo>
                    <a:pt x="50748" y="1518368"/>
                    <a:pt x="88053" y="1394101"/>
                    <a:pt x="111401" y="1263820"/>
                  </a:cubicBezTo>
                  <a:cubicBezTo>
                    <a:pt x="162526" y="978537"/>
                    <a:pt x="140877" y="697051"/>
                    <a:pt x="58634" y="438772"/>
                  </a:cubicBezTo>
                  <a:cubicBezTo>
                    <a:pt x="428124" y="471037"/>
                    <a:pt x="767689" y="291430"/>
                    <a:pt x="956588" y="0"/>
                  </a:cubicBezTo>
                  <a:close/>
                </a:path>
              </a:pathLst>
            </a:custGeom>
            <a:solidFill>
              <a:srgbClr val="ECC769"/>
            </a:solidFill>
            <a:ln w="76200" cap="flat" cmpd="sng">
              <a:solidFill>
                <a:srgbClr val="DFE0D0"/>
              </a:solidFill>
              <a:prstDash val="solid"/>
              <a:round/>
              <a:headEnd type="none" w="med" len="med"/>
              <a:tailEnd type="none" w="med" len="med"/>
            </a:ln>
          </p:spPr>
          <p:txBody>
            <a:bodyPr anchor="ctr"/>
            <a:lstStyle/>
            <a:p>
              <a:endParaRPr lang="en-GB"/>
            </a:p>
          </p:txBody>
        </p:sp>
        <p:sp>
          <p:nvSpPr>
            <p:cNvPr id="16465" name="Ellipse 4">
              <a:extLst>
                <a:ext uri="{FF2B5EF4-FFF2-40B4-BE49-F238E27FC236}">
                  <a16:creationId xmlns:a16="http://schemas.microsoft.com/office/drawing/2014/main" id="{B5F3F3B7-0B18-40C5-A6C7-E41801A5B9CF}"/>
                </a:ext>
              </a:extLst>
            </p:cNvPr>
            <p:cNvSpPr>
              <a:spLocks/>
            </p:cNvSpPr>
            <p:nvPr/>
          </p:nvSpPr>
          <p:spPr bwMode="auto">
            <a:xfrm rot="1800000">
              <a:off x="5625524" y="4012739"/>
              <a:ext cx="1386075" cy="1592847"/>
            </a:xfrm>
            <a:custGeom>
              <a:avLst/>
              <a:gdLst>
                <a:gd name="T0" fmla="*/ 20920 w 1668225"/>
                <a:gd name="T1" fmla="*/ 138502 h 1917087"/>
                <a:gd name="T2" fmla="*/ 243780 w 1668225"/>
                <a:gd name="T3" fmla="*/ 64672 h 1917087"/>
                <a:gd name="T4" fmla="*/ 301742 w 1668225"/>
                <a:gd name="T5" fmla="*/ 0 h 1917087"/>
                <a:gd name="T6" fmla="*/ 548842 w 1668225"/>
                <a:gd name="T7" fmla="*/ 311067 h 1917087"/>
                <a:gd name="T8" fmla="*/ 229192 w 1668225"/>
                <a:gd name="T9" fmla="*/ 630717 h 1917087"/>
                <a:gd name="T10" fmla="*/ 0 w 1668225"/>
                <a:gd name="T11" fmla="*/ 533614 h 1917087"/>
                <a:gd name="T12" fmla="*/ 20920 w 1668225"/>
                <a:gd name="T13" fmla="*/ 138502 h 19170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8225" h="1917087">
                  <a:moveTo>
                    <a:pt x="63584" y="420981"/>
                  </a:moveTo>
                  <a:cubicBezTo>
                    <a:pt x="301175" y="436911"/>
                    <a:pt x="544391" y="362470"/>
                    <a:pt x="740979" y="196574"/>
                  </a:cubicBezTo>
                  <a:cubicBezTo>
                    <a:pt x="810270" y="138102"/>
                    <a:pt x="869335" y="72009"/>
                    <a:pt x="917157" y="0"/>
                  </a:cubicBezTo>
                  <a:cubicBezTo>
                    <a:pt x="1347622" y="99043"/>
                    <a:pt x="1668225" y="484830"/>
                    <a:pt x="1668225" y="945497"/>
                  </a:cubicBezTo>
                  <a:cubicBezTo>
                    <a:pt x="1668225" y="1482091"/>
                    <a:pt x="1233229" y="1917087"/>
                    <a:pt x="696635" y="1917087"/>
                  </a:cubicBezTo>
                  <a:cubicBezTo>
                    <a:pt x="423198" y="1917087"/>
                    <a:pt x="176143" y="1804131"/>
                    <a:pt x="0" y="1621933"/>
                  </a:cubicBezTo>
                  <a:cubicBezTo>
                    <a:pt x="162221" y="1248707"/>
                    <a:pt x="190159" y="822130"/>
                    <a:pt x="63584" y="420981"/>
                  </a:cubicBezTo>
                  <a:close/>
                </a:path>
              </a:pathLst>
            </a:custGeom>
            <a:solidFill>
              <a:srgbClr val="495B64"/>
            </a:solidFill>
            <a:ln w="76200" cap="flat" cmpd="sng">
              <a:solidFill>
                <a:srgbClr val="DFE0D0"/>
              </a:solidFill>
              <a:prstDash val="solid"/>
              <a:round/>
              <a:headEnd type="none" w="med" len="med"/>
              <a:tailEnd type="none" w="med" len="med"/>
            </a:ln>
          </p:spPr>
          <p:txBody>
            <a:bodyPr anchor="ctr"/>
            <a:lstStyle/>
            <a:p>
              <a:endParaRPr lang="en-GB"/>
            </a:p>
          </p:txBody>
        </p:sp>
        <p:sp>
          <p:nvSpPr>
            <p:cNvPr id="16466" name="Ellipse 5">
              <a:extLst>
                <a:ext uri="{FF2B5EF4-FFF2-40B4-BE49-F238E27FC236}">
                  <a16:creationId xmlns:a16="http://schemas.microsoft.com/office/drawing/2014/main" id="{B1835207-5AB3-4358-AD45-55BFF4DE9E1F}"/>
                </a:ext>
              </a:extLst>
            </p:cNvPr>
            <p:cNvSpPr>
              <a:spLocks/>
            </p:cNvSpPr>
            <p:nvPr/>
          </p:nvSpPr>
          <p:spPr bwMode="auto">
            <a:xfrm rot="1503323">
              <a:off x="4374825" y="4893453"/>
              <a:ext cx="1614526" cy="1475047"/>
            </a:xfrm>
            <a:custGeom>
              <a:avLst/>
              <a:gdLst>
                <a:gd name="T0" fmla="*/ 297534 w 1943180"/>
                <a:gd name="T1" fmla="*/ 0 h 1775308"/>
                <a:gd name="T2" fmla="*/ 517258 w 1943180"/>
                <a:gd name="T3" fmla="*/ 116956 h 1775308"/>
                <a:gd name="T4" fmla="*/ 601102 w 1943180"/>
                <a:gd name="T5" fmla="*/ 112849 h 1775308"/>
                <a:gd name="T6" fmla="*/ 639301 w 1943180"/>
                <a:gd name="T7" fmla="*/ 264421 h 1775308"/>
                <a:gd name="T8" fmla="*/ 319650 w 1943180"/>
                <a:gd name="T9" fmla="*/ 584072 h 1775308"/>
                <a:gd name="T10" fmla="*/ 0 w 1943180"/>
                <a:gd name="T11" fmla="*/ 264421 h 1775308"/>
                <a:gd name="T12" fmla="*/ 96 w 1943180"/>
                <a:gd name="T13" fmla="*/ 263155 h 1775308"/>
                <a:gd name="T14" fmla="*/ 36142 w 1943180"/>
                <a:gd name="T15" fmla="*/ 248471 h 1775308"/>
                <a:gd name="T16" fmla="*/ 297534 w 1943180"/>
                <a:gd name="T17" fmla="*/ 0 h 1775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75308">
                  <a:moveTo>
                    <a:pt x="904367" y="0"/>
                  </a:moveTo>
                  <a:cubicBezTo>
                    <a:pt x="1062994" y="197860"/>
                    <a:pt x="1299569" y="331902"/>
                    <a:pt x="1572225" y="355491"/>
                  </a:cubicBezTo>
                  <a:cubicBezTo>
                    <a:pt x="1659461" y="363038"/>
                    <a:pt x="1745001" y="358812"/>
                    <a:pt x="1827075" y="343010"/>
                  </a:cubicBezTo>
                  <a:cubicBezTo>
                    <a:pt x="1901182" y="480062"/>
                    <a:pt x="1943180" y="636986"/>
                    <a:pt x="1943180" y="803718"/>
                  </a:cubicBezTo>
                  <a:cubicBezTo>
                    <a:pt x="1943180" y="1340312"/>
                    <a:pt x="1508184" y="1775308"/>
                    <a:pt x="971590" y="1775308"/>
                  </a:cubicBezTo>
                  <a:cubicBezTo>
                    <a:pt x="434996" y="1775308"/>
                    <a:pt x="0" y="1340312"/>
                    <a:pt x="0" y="803718"/>
                  </a:cubicBezTo>
                  <a:lnTo>
                    <a:pt x="291" y="799869"/>
                  </a:lnTo>
                  <a:lnTo>
                    <a:pt x="109854" y="755236"/>
                  </a:lnTo>
                  <a:cubicBezTo>
                    <a:pt x="463499" y="589912"/>
                    <a:pt x="735380" y="320692"/>
                    <a:pt x="904367" y="0"/>
                  </a:cubicBezTo>
                  <a:close/>
                </a:path>
              </a:pathLst>
            </a:custGeom>
            <a:solidFill>
              <a:srgbClr val="D3B199"/>
            </a:solidFill>
            <a:ln w="76200" cap="flat" cmpd="sng">
              <a:solidFill>
                <a:srgbClr val="DFE0D0"/>
              </a:solidFill>
              <a:prstDash val="solid"/>
              <a:round/>
              <a:headEnd type="none" w="med" len="med"/>
              <a:tailEnd type="none" w="med" len="med"/>
            </a:ln>
          </p:spPr>
          <p:txBody>
            <a:bodyPr anchor="ctr"/>
            <a:lstStyle/>
            <a:p>
              <a:endParaRPr lang="en-GB"/>
            </a:p>
          </p:txBody>
        </p:sp>
        <p:sp>
          <p:nvSpPr>
            <p:cNvPr id="16467" name="Ellipse 6">
              <a:extLst>
                <a:ext uri="{FF2B5EF4-FFF2-40B4-BE49-F238E27FC236}">
                  <a16:creationId xmlns:a16="http://schemas.microsoft.com/office/drawing/2014/main" id="{831FD622-B624-4462-BB78-F496A35253FA}"/>
                </a:ext>
              </a:extLst>
            </p:cNvPr>
            <p:cNvSpPr>
              <a:spLocks/>
            </p:cNvSpPr>
            <p:nvPr/>
          </p:nvSpPr>
          <p:spPr bwMode="auto">
            <a:xfrm rot="1176661">
              <a:off x="3103589" y="4986392"/>
              <a:ext cx="1569837" cy="1372382"/>
            </a:xfrm>
            <a:custGeom>
              <a:avLst/>
              <a:gdLst>
                <a:gd name="T0" fmla="*/ 92009 w 1889394"/>
                <a:gd name="T1" fmla="*/ 0 h 1651744"/>
                <a:gd name="T2" fmla="*/ 472387 w 1889394"/>
                <a:gd name="T3" fmla="*/ 25209 h 1651744"/>
                <a:gd name="T4" fmla="*/ 472191 w 1889394"/>
                <a:gd name="T5" fmla="*/ 26456 h 1651744"/>
                <a:gd name="T6" fmla="*/ 621606 w 1889394"/>
                <a:gd name="T7" fmla="*/ 327908 h 1651744"/>
                <a:gd name="T8" fmla="*/ 319650 w 1889394"/>
                <a:gd name="T9" fmla="*/ 543421 h 1651744"/>
                <a:gd name="T10" fmla="*/ 0 w 1889394"/>
                <a:gd name="T11" fmla="*/ 223769 h 1651744"/>
                <a:gd name="T12" fmla="*/ 92009 w 1889394"/>
                <a:gd name="T13" fmla="*/ 0 h 16517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9394" h="1651744">
                  <a:moveTo>
                    <a:pt x="279665" y="0"/>
                  </a:moveTo>
                  <a:cubicBezTo>
                    <a:pt x="634044" y="154724"/>
                    <a:pt x="1040729" y="190238"/>
                    <a:pt x="1435837" y="76626"/>
                  </a:cubicBezTo>
                  <a:cubicBezTo>
                    <a:pt x="1435485" y="77872"/>
                    <a:pt x="1435361" y="79143"/>
                    <a:pt x="1435240" y="80413"/>
                  </a:cubicBezTo>
                  <a:cubicBezTo>
                    <a:pt x="1399091" y="459696"/>
                    <a:pt x="1586117" y="808797"/>
                    <a:pt x="1889394" y="996686"/>
                  </a:cubicBezTo>
                  <a:cubicBezTo>
                    <a:pt x="1758959" y="1378030"/>
                    <a:pt x="1397239" y="1651744"/>
                    <a:pt x="971590" y="1651744"/>
                  </a:cubicBezTo>
                  <a:cubicBezTo>
                    <a:pt x="434996" y="1651744"/>
                    <a:pt x="0" y="1216748"/>
                    <a:pt x="0" y="680154"/>
                  </a:cubicBezTo>
                  <a:cubicBezTo>
                    <a:pt x="0" y="414855"/>
                    <a:pt x="106332" y="174391"/>
                    <a:pt x="279665" y="0"/>
                  </a:cubicBezTo>
                  <a:close/>
                </a:path>
              </a:pathLst>
            </a:custGeom>
            <a:solidFill>
              <a:srgbClr val="88AFA7"/>
            </a:solidFill>
            <a:ln w="76200" cap="flat" cmpd="sng">
              <a:solidFill>
                <a:srgbClr val="DFE0D0"/>
              </a:solidFill>
              <a:prstDash val="solid"/>
              <a:round/>
              <a:headEnd type="none" w="med" len="med"/>
              <a:tailEnd type="none" w="med" len="med"/>
            </a:ln>
          </p:spPr>
          <p:txBody>
            <a:bodyPr anchor="ctr"/>
            <a:lstStyle/>
            <a:p>
              <a:endParaRPr lang="en-GB"/>
            </a:p>
          </p:txBody>
        </p:sp>
        <p:sp>
          <p:nvSpPr>
            <p:cNvPr id="16468" name="Ellipse 7">
              <a:extLst>
                <a:ext uri="{FF2B5EF4-FFF2-40B4-BE49-F238E27FC236}">
                  <a16:creationId xmlns:a16="http://schemas.microsoft.com/office/drawing/2014/main" id="{E15A8C74-0164-44FD-8178-DC8B221A1712}"/>
                </a:ext>
              </a:extLst>
            </p:cNvPr>
            <p:cNvSpPr>
              <a:spLocks/>
            </p:cNvSpPr>
            <p:nvPr/>
          </p:nvSpPr>
          <p:spPr bwMode="auto">
            <a:xfrm rot="909458">
              <a:off x="2119522" y="3885149"/>
              <a:ext cx="1492730" cy="1614526"/>
            </a:xfrm>
            <a:custGeom>
              <a:avLst/>
              <a:gdLst>
                <a:gd name="T0" fmla="*/ 224597 w 1796590"/>
                <a:gd name="T1" fmla="*/ 14371 h 1943180"/>
                <a:gd name="T2" fmla="*/ 319652 w 1796590"/>
                <a:gd name="T3" fmla="*/ 0 h 1943180"/>
                <a:gd name="T4" fmla="*/ 323094 w 1796590"/>
                <a:gd name="T5" fmla="*/ 312 h 1943180"/>
                <a:gd name="T6" fmla="*/ 591076 w 1796590"/>
                <a:gd name="T7" fmla="*/ 300636 h 1943180"/>
                <a:gd name="T8" fmla="*/ 481716 w 1796590"/>
                <a:gd name="T9" fmla="*/ 516457 h 1943180"/>
                <a:gd name="T10" fmla="*/ 485213 w 1796590"/>
                <a:gd name="T11" fmla="*/ 592704 h 1943180"/>
                <a:gd name="T12" fmla="*/ 319652 w 1796590"/>
                <a:gd name="T13" fmla="*/ 639301 h 1943180"/>
                <a:gd name="T14" fmla="*/ 0 w 1796590"/>
                <a:gd name="T15" fmla="*/ 319650 h 1943180"/>
                <a:gd name="T16" fmla="*/ 224597 w 1796590"/>
                <a:gd name="T17" fmla="*/ 14371 h 1943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6590" h="1943180">
                  <a:moveTo>
                    <a:pt x="682669" y="43681"/>
                  </a:moveTo>
                  <a:cubicBezTo>
                    <a:pt x="773939" y="15293"/>
                    <a:pt x="870979" y="0"/>
                    <a:pt x="971590" y="0"/>
                  </a:cubicBezTo>
                  <a:lnTo>
                    <a:pt x="982053" y="950"/>
                  </a:lnTo>
                  <a:cubicBezTo>
                    <a:pt x="1137146" y="405830"/>
                    <a:pt x="1432341" y="724421"/>
                    <a:pt x="1796590" y="913797"/>
                  </a:cubicBezTo>
                  <a:cubicBezTo>
                    <a:pt x="1609613" y="1073552"/>
                    <a:pt x="1484803" y="1305144"/>
                    <a:pt x="1464191" y="1569791"/>
                  </a:cubicBezTo>
                  <a:cubicBezTo>
                    <a:pt x="1458025" y="1648968"/>
                    <a:pt x="1461531" y="1726667"/>
                    <a:pt x="1474818" y="1801546"/>
                  </a:cubicBezTo>
                  <a:cubicBezTo>
                    <a:pt x="1328502" y="1891776"/>
                    <a:pt x="1156049" y="1943180"/>
                    <a:pt x="971590" y="1943180"/>
                  </a:cubicBezTo>
                  <a:cubicBezTo>
                    <a:pt x="434996" y="1943180"/>
                    <a:pt x="0" y="1508184"/>
                    <a:pt x="0" y="971590"/>
                  </a:cubicBezTo>
                  <a:cubicBezTo>
                    <a:pt x="0" y="535607"/>
                    <a:pt x="287165" y="166695"/>
                    <a:pt x="682669" y="43681"/>
                  </a:cubicBezTo>
                  <a:close/>
                </a:path>
              </a:pathLst>
            </a:custGeom>
            <a:solidFill>
              <a:srgbClr val="EA9969"/>
            </a:solidFill>
            <a:ln w="76200" cap="flat" cmpd="sng">
              <a:solidFill>
                <a:srgbClr val="DFE0D0"/>
              </a:solidFill>
              <a:prstDash val="solid"/>
              <a:round/>
              <a:headEnd type="none" w="med" len="med"/>
              <a:tailEnd type="none" w="med" len="med"/>
            </a:ln>
          </p:spPr>
          <p:txBody>
            <a:bodyPr anchor="ctr"/>
            <a:lstStyle/>
            <a:p>
              <a:endParaRPr lang="en-GB"/>
            </a:p>
          </p:txBody>
        </p:sp>
        <p:sp>
          <p:nvSpPr>
            <p:cNvPr id="16469" name="Ellipse 8">
              <a:extLst>
                <a:ext uri="{FF2B5EF4-FFF2-40B4-BE49-F238E27FC236}">
                  <a16:creationId xmlns:a16="http://schemas.microsoft.com/office/drawing/2014/main" id="{13E890DE-DAF6-4123-9C93-3BC9649103CC}"/>
                </a:ext>
              </a:extLst>
            </p:cNvPr>
            <p:cNvSpPr>
              <a:spLocks/>
            </p:cNvSpPr>
            <p:nvPr/>
          </p:nvSpPr>
          <p:spPr bwMode="auto">
            <a:xfrm rot="548672">
              <a:off x="1920689" y="2614154"/>
              <a:ext cx="1386024" cy="1570888"/>
            </a:xfrm>
            <a:custGeom>
              <a:avLst/>
              <a:gdLst>
                <a:gd name="T0" fmla="*/ 255231 w 1668163"/>
                <a:gd name="T1" fmla="*/ 6494 h 1890659"/>
                <a:gd name="T2" fmla="*/ 319652 w 1668163"/>
                <a:gd name="T3" fmla="*/ 0 h 1890659"/>
                <a:gd name="T4" fmla="*/ 548823 w 1668163"/>
                <a:gd name="T5" fmla="*/ 97083 h 1890659"/>
                <a:gd name="T6" fmla="*/ 502999 w 1668163"/>
                <a:gd name="T7" fmla="*/ 428579 h 1890659"/>
                <a:gd name="T8" fmla="*/ 515185 w 1668163"/>
                <a:gd name="T9" fmla="*/ 485734 h 1890659"/>
                <a:gd name="T10" fmla="*/ 511824 w 1668163"/>
                <a:gd name="T11" fmla="*/ 485182 h 1890659"/>
                <a:gd name="T12" fmla="*/ 216651 w 1668163"/>
                <a:gd name="T13" fmla="*/ 622022 h 1890659"/>
                <a:gd name="T14" fmla="*/ 0 w 1668163"/>
                <a:gd name="T15" fmla="*/ 319650 h 1890659"/>
                <a:gd name="T16" fmla="*/ 255231 w 1668163"/>
                <a:gd name="T17" fmla="*/ 6494 h 18906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68163" h="1890659">
                  <a:moveTo>
                    <a:pt x="775781" y="19739"/>
                  </a:moveTo>
                  <a:cubicBezTo>
                    <a:pt x="839029" y="6797"/>
                    <a:pt x="904516" y="0"/>
                    <a:pt x="971590" y="0"/>
                  </a:cubicBezTo>
                  <a:cubicBezTo>
                    <a:pt x="1244994" y="0"/>
                    <a:pt x="1492023" y="112929"/>
                    <a:pt x="1668163" y="295086"/>
                  </a:cubicBezTo>
                  <a:cubicBezTo>
                    <a:pt x="1526732" y="598933"/>
                    <a:pt x="1471606" y="946877"/>
                    <a:pt x="1528881" y="1302684"/>
                  </a:cubicBezTo>
                  <a:cubicBezTo>
                    <a:pt x="1538399" y="1361813"/>
                    <a:pt x="1550796" y="1419761"/>
                    <a:pt x="1565918" y="1476406"/>
                  </a:cubicBezTo>
                  <a:cubicBezTo>
                    <a:pt x="1562561" y="1475471"/>
                    <a:pt x="1559135" y="1475092"/>
                    <a:pt x="1555703" y="1474731"/>
                  </a:cubicBezTo>
                  <a:cubicBezTo>
                    <a:pt x="1190050" y="1436214"/>
                    <a:pt x="850441" y="1605803"/>
                    <a:pt x="658517" y="1890659"/>
                  </a:cubicBezTo>
                  <a:cubicBezTo>
                    <a:pt x="275385" y="1761163"/>
                    <a:pt x="0" y="1398536"/>
                    <a:pt x="0" y="971590"/>
                  </a:cubicBezTo>
                  <a:cubicBezTo>
                    <a:pt x="0" y="502070"/>
                    <a:pt x="333044" y="110336"/>
                    <a:pt x="775781" y="19739"/>
                  </a:cubicBezTo>
                  <a:close/>
                </a:path>
              </a:pathLst>
            </a:custGeom>
            <a:solidFill>
              <a:srgbClr val="F8DFA1"/>
            </a:solidFill>
            <a:ln w="76200" cap="flat" cmpd="sng">
              <a:solidFill>
                <a:srgbClr val="DFE0D0"/>
              </a:solidFill>
              <a:prstDash val="solid"/>
              <a:round/>
              <a:headEnd type="none" w="med" len="med"/>
              <a:tailEnd type="none" w="med" len="med"/>
            </a:ln>
          </p:spPr>
          <p:txBody>
            <a:bodyPr anchor="ctr"/>
            <a:lstStyle/>
            <a:p>
              <a:endParaRPr lang="en-GB"/>
            </a:p>
          </p:txBody>
        </p:sp>
        <p:sp>
          <p:nvSpPr>
            <p:cNvPr id="16470" name="Ellipse 9">
              <a:extLst>
                <a:ext uri="{FF2B5EF4-FFF2-40B4-BE49-F238E27FC236}">
                  <a16:creationId xmlns:a16="http://schemas.microsoft.com/office/drawing/2014/main" id="{BFA26F7D-5639-4493-9FA7-A5EDF51204C3}"/>
                </a:ext>
              </a:extLst>
            </p:cNvPr>
            <p:cNvSpPr>
              <a:spLocks/>
            </p:cNvSpPr>
            <p:nvPr/>
          </p:nvSpPr>
          <p:spPr bwMode="auto">
            <a:xfrm rot="302462">
              <a:off x="2576590" y="1508957"/>
              <a:ext cx="1614526" cy="1465705"/>
            </a:xfrm>
            <a:custGeom>
              <a:avLst/>
              <a:gdLst>
                <a:gd name="T0" fmla="*/ 286968 w 1943180"/>
                <a:gd name="T1" fmla="*/ 1650 h 1764064"/>
                <a:gd name="T2" fmla="*/ 319650 w 1943180"/>
                <a:gd name="T3" fmla="*/ 0 h 1764064"/>
                <a:gd name="T4" fmla="*/ 639301 w 1943180"/>
                <a:gd name="T5" fmla="*/ 319651 h 1764064"/>
                <a:gd name="T6" fmla="*/ 639098 w 1943180"/>
                <a:gd name="T7" fmla="*/ 324208 h 1764064"/>
                <a:gd name="T8" fmla="*/ 344892 w 1943180"/>
                <a:gd name="T9" fmla="*/ 580373 h 1764064"/>
                <a:gd name="T10" fmla="*/ 123538 w 1943180"/>
                <a:gd name="T11" fmla="*/ 466681 h 1764064"/>
                <a:gd name="T12" fmla="*/ 38699 w 1943180"/>
                <a:gd name="T13" fmla="*/ 472211 h 1764064"/>
                <a:gd name="T14" fmla="*/ 0 w 1943180"/>
                <a:gd name="T15" fmla="*/ 319651 h 1764064"/>
                <a:gd name="T16" fmla="*/ 286968 w 1943180"/>
                <a:gd name="T17" fmla="*/ 1650 h 17640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64064">
                  <a:moveTo>
                    <a:pt x="872251" y="5016"/>
                  </a:moveTo>
                  <a:cubicBezTo>
                    <a:pt x="904913" y="1699"/>
                    <a:pt x="938053" y="0"/>
                    <a:pt x="971590" y="0"/>
                  </a:cubicBezTo>
                  <a:cubicBezTo>
                    <a:pt x="1508184" y="0"/>
                    <a:pt x="1943180" y="434996"/>
                    <a:pt x="1943180" y="971590"/>
                  </a:cubicBezTo>
                  <a:lnTo>
                    <a:pt x="1942564" y="985441"/>
                  </a:lnTo>
                  <a:cubicBezTo>
                    <a:pt x="1557767" y="1132507"/>
                    <a:pt x="1243321" y="1412222"/>
                    <a:pt x="1048315" y="1764064"/>
                  </a:cubicBezTo>
                  <a:cubicBezTo>
                    <a:pt x="886896" y="1568582"/>
                    <a:pt x="648418" y="1438073"/>
                    <a:pt x="375495" y="1418492"/>
                  </a:cubicBezTo>
                  <a:cubicBezTo>
                    <a:pt x="287012" y="1412144"/>
                    <a:pt x="200448" y="1417854"/>
                    <a:pt x="117626" y="1435300"/>
                  </a:cubicBezTo>
                  <a:cubicBezTo>
                    <a:pt x="42605" y="1297505"/>
                    <a:pt x="0" y="1139523"/>
                    <a:pt x="0" y="971590"/>
                  </a:cubicBezTo>
                  <a:cubicBezTo>
                    <a:pt x="0" y="468533"/>
                    <a:pt x="382321" y="54771"/>
                    <a:pt x="872251" y="5016"/>
                  </a:cubicBezTo>
                  <a:close/>
                </a:path>
              </a:pathLst>
            </a:custGeom>
            <a:solidFill>
              <a:srgbClr val="ECC769"/>
            </a:solidFill>
            <a:ln w="76200" cap="flat" cmpd="sng">
              <a:solidFill>
                <a:srgbClr val="DFE0D0"/>
              </a:solidFill>
              <a:prstDash val="solid"/>
              <a:round/>
              <a:headEnd type="none" w="med" len="med"/>
              <a:tailEnd type="none" w="med" len="med"/>
            </a:ln>
          </p:spPr>
          <p:txBody>
            <a:bodyPr anchor="ctr"/>
            <a:lstStyle/>
            <a:p>
              <a:endParaRPr lang="en-GB"/>
            </a:p>
          </p:txBody>
        </p:sp>
      </p:grpSp>
      <p:grpSp>
        <p:nvGrpSpPr>
          <p:cNvPr id="16422" name="Groupe 112">
            <a:extLst>
              <a:ext uri="{FF2B5EF4-FFF2-40B4-BE49-F238E27FC236}">
                <a16:creationId xmlns:a16="http://schemas.microsoft.com/office/drawing/2014/main" id="{293088F1-DC98-405B-B17F-05DAA7109907}"/>
              </a:ext>
            </a:extLst>
          </p:cNvPr>
          <p:cNvGrpSpPr>
            <a:grpSpLocks/>
          </p:cNvGrpSpPr>
          <p:nvPr/>
        </p:nvGrpSpPr>
        <p:grpSpPr bwMode="auto">
          <a:xfrm>
            <a:off x="2425700" y="28559125"/>
            <a:ext cx="2062163" cy="2278063"/>
            <a:chOff x="2192156" y="1162382"/>
            <a:chExt cx="4759687" cy="5256000"/>
          </a:xfrm>
        </p:grpSpPr>
        <p:sp>
          <p:nvSpPr>
            <p:cNvPr id="16456" name="Ellipse 1">
              <a:extLst>
                <a:ext uri="{FF2B5EF4-FFF2-40B4-BE49-F238E27FC236}">
                  <a16:creationId xmlns:a16="http://schemas.microsoft.com/office/drawing/2014/main" id="{CA78FD85-E96D-4D9A-A3F5-10DDA883B3ED}"/>
                </a:ext>
              </a:extLst>
            </p:cNvPr>
            <p:cNvSpPr>
              <a:spLocks/>
            </p:cNvSpPr>
            <p:nvPr/>
          </p:nvSpPr>
          <p:spPr bwMode="auto">
            <a:xfrm>
              <a:off x="3627964" y="1162382"/>
              <a:ext cx="1874126" cy="1555982"/>
            </a:xfrm>
            <a:custGeom>
              <a:avLst/>
              <a:gdLst>
                <a:gd name="T0" fmla="*/ 162186 w 2661646"/>
                <a:gd name="T1" fmla="*/ 0 h 2209816"/>
                <a:gd name="T2" fmla="*/ 324370 w 2661646"/>
                <a:gd name="T3" fmla="*/ 162185 h 2209816"/>
                <a:gd name="T4" fmla="*/ 283739 w 2661646"/>
                <a:gd name="T5" fmla="*/ 269307 h 2209816"/>
                <a:gd name="T6" fmla="*/ 163372 w 2661646"/>
                <a:gd name="T7" fmla="*/ 233555 h 2209816"/>
                <a:gd name="T8" fmla="*/ 66316 w 2661646"/>
                <a:gd name="T9" fmla="*/ 256204 h 2209816"/>
                <a:gd name="T10" fmla="*/ 529 w 2661646"/>
                <a:gd name="T11" fmla="*/ 172658 h 2209816"/>
                <a:gd name="T12" fmla="*/ 0 w 2661646"/>
                <a:gd name="T13" fmla="*/ 162185 h 2209816"/>
                <a:gd name="T14" fmla="*/ 162186 w 2661646"/>
                <a:gd name="T15" fmla="*/ 0 h 22098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1646" h="2209816">
                  <a:moveTo>
                    <a:pt x="1330823" y="0"/>
                  </a:moveTo>
                  <a:cubicBezTo>
                    <a:pt x="2065816" y="0"/>
                    <a:pt x="2661646" y="595830"/>
                    <a:pt x="2661646" y="1330823"/>
                  </a:cubicBezTo>
                  <a:cubicBezTo>
                    <a:pt x="2661646" y="1668153"/>
                    <a:pt x="2536140" y="1976170"/>
                    <a:pt x="2328244" y="2209816"/>
                  </a:cubicBezTo>
                  <a:cubicBezTo>
                    <a:pt x="2044512" y="2023858"/>
                    <a:pt x="1705080" y="1916451"/>
                    <a:pt x="1340562" y="1916451"/>
                  </a:cubicBezTo>
                  <a:cubicBezTo>
                    <a:pt x="1054519" y="1916451"/>
                    <a:pt x="783923" y="1982590"/>
                    <a:pt x="544162" y="2102307"/>
                  </a:cubicBezTo>
                  <a:cubicBezTo>
                    <a:pt x="451240" y="1827382"/>
                    <a:pt x="266587" y="1582828"/>
                    <a:pt x="4339" y="1416757"/>
                  </a:cubicBezTo>
                  <a:cubicBezTo>
                    <a:pt x="922" y="1388415"/>
                    <a:pt x="0" y="1359726"/>
                    <a:pt x="0" y="1330823"/>
                  </a:cubicBezTo>
                  <a:cubicBezTo>
                    <a:pt x="0" y="595830"/>
                    <a:pt x="595830" y="0"/>
                    <a:pt x="1330823" y="0"/>
                  </a:cubicBezTo>
                  <a:close/>
                </a:path>
              </a:pathLst>
            </a:custGeom>
            <a:solidFill>
              <a:srgbClr val="88AFA7"/>
            </a:solidFill>
            <a:ln w="38100" cap="flat" cmpd="sng">
              <a:solidFill>
                <a:srgbClr val="FAECD1"/>
              </a:solidFill>
              <a:prstDash val="solid"/>
              <a:round/>
              <a:headEnd type="none" w="med" len="med"/>
              <a:tailEnd type="none" w="med" len="med"/>
            </a:ln>
          </p:spPr>
          <p:txBody>
            <a:bodyPr/>
            <a:lstStyle/>
            <a:p>
              <a:endParaRPr lang="en-GB"/>
            </a:p>
          </p:txBody>
        </p:sp>
        <p:sp>
          <p:nvSpPr>
            <p:cNvPr id="16457" name="Ellipse 3">
              <a:extLst>
                <a:ext uri="{FF2B5EF4-FFF2-40B4-BE49-F238E27FC236}">
                  <a16:creationId xmlns:a16="http://schemas.microsoft.com/office/drawing/2014/main" id="{F47248C2-E674-47A5-9890-D1349D2E2D1C}"/>
                </a:ext>
              </a:extLst>
            </p:cNvPr>
            <p:cNvSpPr>
              <a:spLocks/>
            </p:cNvSpPr>
            <p:nvPr/>
          </p:nvSpPr>
          <p:spPr bwMode="auto">
            <a:xfrm rot="900000">
              <a:off x="5230713" y="2031309"/>
              <a:ext cx="1721130" cy="1870406"/>
            </a:xfrm>
            <a:custGeom>
              <a:avLst/>
              <a:gdLst>
                <a:gd name="T0" fmla="*/ 99077 w 2444361"/>
                <a:gd name="T1" fmla="*/ 4153 h 2656363"/>
                <a:gd name="T2" fmla="*/ 135704 w 2444361"/>
                <a:gd name="T3" fmla="*/ 0 h 2656363"/>
                <a:gd name="T4" fmla="*/ 297890 w 2444361"/>
                <a:gd name="T5" fmla="*/ 162186 h 2656363"/>
                <a:gd name="T6" fmla="*/ 148454 w 2444361"/>
                <a:gd name="T7" fmla="*/ 323726 h 2656363"/>
                <a:gd name="T8" fmla="*/ 145592 w 2444361"/>
                <a:gd name="T9" fmla="*/ 310386 h 2656363"/>
                <a:gd name="T10" fmla="*/ 0 w 2444361"/>
                <a:gd name="T11" fmla="*/ 157263 h 2656363"/>
                <a:gd name="T12" fmla="*/ 14132 w 2444361"/>
                <a:gd name="T13" fmla="*/ 55085 h 2656363"/>
                <a:gd name="T14" fmla="*/ 87476 w 2444361"/>
                <a:gd name="T15" fmla="*/ 7291 h 2656363"/>
                <a:gd name="T16" fmla="*/ 99077 w 2444361"/>
                <a:gd name="T17" fmla="*/ 4153 h 26563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44361" h="2656363">
                  <a:moveTo>
                    <a:pt x="812989" y="34078"/>
                  </a:moveTo>
                  <a:cubicBezTo>
                    <a:pt x="909574" y="11783"/>
                    <a:pt x="1010180" y="0"/>
                    <a:pt x="1113538" y="0"/>
                  </a:cubicBezTo>
                  <a:cubicBezTo>
                    <a:pt x="1848531" y="0"/>
                    <a:pt x="2444361" y="595830"/>
                    <a:pt x="2444361" y="1330823"/>
                  </a:cubicBezTo>
                  <a:cubicBezTo>
                    <a:pt x="2444361" y="2030575"/>
                    <a:pt x="1904298" y="2604189"/>
                    <a:pt x="1218156" y="2656363"/>
                  </a:cubicBezTo>
                  <a:lnTo>
                    <a:pt x="1194670" y="2546897"/>
                  </a:lnTo>
                  <a:cubicBezTo>
                    <a:pt x="1029388" y="1930057"/>
                    <a:pt x="565617" y="1472907"/>
                    <a:pt x="0" y="1290437"/>
                  </a:cubicBezTo>
                  <a:cubicBezTo>
                    <a:pt x="127164" y="1038880"/>
                    <a:pt x="173001" y="745849"/>
                    <a:pt x="115960" y="452003"/>
                  </a:cubicBezTo>
                  <a:cubicBezTo>
                    <a:pt x="274304" y="270328"/>
                    <a:pt x="481991" y="133173"/>
                    <a:pt x="717792" y="59831"/>
                  </a:cubicBezTo>
                  <a:cubicBezTo>
                    <a:pt x="749046" y="50110"/>
                    <a:pt x="780794" y="41510"/>
                    <a:pt x="812989" y="34078"/>
                  </a:cubicBezTo>
                  <a:close/>
                </a:path>
              </a:pathLst>
            </a:custGeom>
            <a:solidFill>
              <a:srgbClr val="EA9969"/>
            </a:solidFill>
            <a:ln w="38100" cap="flat" cmpd="sng">
              <a:solidFill>
                <a:srgbClr val="FAECD1"/>
              </a:solidFill>
              <a:prstDash val="solid"/>
              <a:round/>
              <a:headEnd type="none" w="med" len="med"/>
              <a:tailEnd type="none" w="med" len="med"/>
            </a:ln>
          </p:spPr>
          <p:txBody>
            <a:bodyPr/>
            <a:lstStyle/>
            <a:p>
              <a:endParaRPr lang="en-GB"/>
            </a:p>
          </p:txBody>
        </p:sp>
        <p:sp>
          <p:nvSpPr>
            <p:cNvPr id="16458" name="Ellipse 5">
              <a:extLst>
                <a:ext uri="{FF2B5EF4-FFF2-40B4-BE49-F238E27FC236}">
                  <a16:creationId xmlns:a16="http://schemas.microsoft.com/office/drawing/2014/main" id="{68985C10-B1C0-4D86-A6BD-CE3D326E9CC9}"/>
                </a:ext>
              </a:extLst>
            </p:cNvPr>
            <p:cNvSpPr>
              <a:spLocks/>
            </p:cNvSpPr>
            <p:nvPr/>
          </p:nvSpPr>
          <p:spPr bwMode="auto">
            <a:xfrm rot="1825207">
              <a:off x="5392784" y="3769711"/>
              <a:ext cx="1538050" cy="1874125"/>
            </a:xfrm>
            <a:custGeom>
              <a:avLst/>
              <a:gdLst>
                <a:gd name="T0" fmla="*/ 93363 w 2184349"/>
                <a:gd name="T1" fmla="*/ 538 h 2661646"/>
                <a:gd name="T2" fmla="*/ 104018 w 2184349"/>
                <a:gd name="T3" fmla="*/ 0 h 2661646"/>
                <a:gd name="T4" fmla="*/ 266203 w 2184349"/>
                <a:gd name="T5" fmla="*/ 162185 h 2661646"/>
                <a:gd name="T6" fmla="*/ 104018 w 2184349"/>
                <a:gd name="T7" fmla="*/ 324370 h 2661646"/>
                <a:gd name="T8" fmla="*/ 0 w 2184349"/>
                <a:gd name="T9" fmla="*/ 286559 h 2661646"/>
                <a:gd name="T10" fmla="*/ 12654 w 2184349"/>
                <a:gd name="T11" fmla="*/ 64840 h 2661646"/>
                <a:gd name="T12" fmla="*/ 93363 w 2184349"/>
                <a:gd name="T13" fmla="*/ 538 h 26616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4349" h="2661646">
                  <a:moveTo>
                    <a:pt x="766100" y="4415"/>
                  </a:moveTo>
                  <a:cubicBezTo>
                    <a:pt x="794931" y="954"/>
                    <a:pt x="824117" y="0"/>
                    <a:pt x="853526" y="0"/>
                  </a:cubicBezTo>
                  <a:cubicBezTo>
                    <a:pt x="1588519" y="0"/>
                    <a:pt x="2184349" y="595830"/>
                    <a:pt x="2184349" y="1330823"/>
                  </a:cubicBezTo>
                  <a:cubicBezTo>
                    <a:pt x="2184349" y="2065816"/>
                    <a:pt x="1588519" y="2661646"/>
                    <a:pt x="853526" y="2661646"/>
                  </a:cubicBezTo>
                  <a:cubicBezTo>
                    <a:pt x="528570" y="2661646"/>
                    <a:pt x="230817" y="2545178"/>
                    <a:pt x="0" y="2351389"/>
                  </a:cubicBezTo>
                  <a:cubicBezTo>
                    <a:pt x="351205" y="1822354"/>
                    <a:pt x="408740" y="1127388"/>
                    <a:pt x="103831" y="532048"/>
                  </a:cubicBezTo>
                  <a:cubicBezTo>
                    <a:pt x="385452" y="431117"/>
                    <a:pt x="613943" y="241893"/>
                    <a:pt x="766100" y="4415"/>
                  </a:cubicBezTo>
                  <a:close/>
                </a:path>
              </a:pathLst>
            </a:custGeom>
            <a:solidFill>
              <a:srgbClr val="495B64"/>
            </a:solidFill>
            <a:ln w="38100" cap="flat" cmpd="sng">
              <a:solidFill>
                <a:srgbClr val="FAECD1"/>
              </a:solidFill>
              <a:prstDash val="solid"/>
              <a:round/>
              <a:headEnd type="none" w="med" len="med"/>
              <a:tailEnd type="none" w="med" len="med"/>
            </a:ln>
          </p:spPr>
          <p:txBody>
            <a:bodyPr/>
            <a:lstStyle/>
            <a:p>
              <a:endParaRPr lang="en-GB"/>
            </a:p>
          </p:txBody>
        </p:sp>
        <p:sp>
          <p:nvSpPr>
            <p:cNvPr id="16459" name="Ellipse 2">
              <a:extLst>
                <a:ext uri="{FF2B5EF4-FFF2-40B4-BE49-F238E27FC236}">
                  <a16:creationId xmlns:a16="http://schemas.microsoft.com/office/drawing/2014/main" id="{809D4B27-CB48-4B76-AA2E-3F23DDD297FA}"/>
                </a:ext>
              </a:extLst>
            </p:cNvPr>
            <p:cNvSpPr>
              <a:spLocks/>
            </p:cNvSpPr>
            <p:nvPr/>
          </p:nvSpPr>
          <p:spPr bwMode="auto">
            <a:xfrm>
              <a:off x="3627963" y="4857033"/>
              <a:ext cx="1874126" cy="1561349"/>
            </a:xfrm>
            <a:custGeom>
              <a:avLst/>
              <a:gdLst>
                <a:gd name="T0" fmla="*/ 41476 w 2661646"/>
                <a:gd name="T1" fmla="*/ 0 h 2217439"/>
                <a:gd name="T2" fmla="*/ 163372 w 2661646"/>
                <a:gd name="T3" fmla="*/ 36681 h 2217439"/>
                <a:gd name="T4" fmla="*/ 261000 w 2661646"/>
                <a:gd name="T5" fmla="*/ 13756 h 2217439"/>
                <a:gd name="T6" fmla="*/ 323665 w 2661646"/>
                <a:gd name="T7" fmla="*/ 94072 h 2217439"/>
                <a:gd name="T8" fmla="*/ 324370 w 2661646"/>
                <a:gd name="T9" fmla="*/ 108050 h 2217439"/>
                <a:gd name="T10" fmla="*/ 162186 w 2661646"/>
                <a:gd name="T11" fmla="*/ 270235 h 2217439"/>
                <a:gd name="T12" fmla="*/ 0 w 2661646"/>
                <a:gd name="T13" fmla="*/ 108050 h 2217439"/>
                <a:gd name="T14" fmla="*/ 41476 w 2661646"/>
                <a:gd name="T15" fmla="*/ 0 h 2217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1646" h="2217439">
                  <a:moveTo>
                    <a:pt x="340331" y="0"/>
                  </a:moveTo>
                  <a:cubicBezTo>
                    <a:pt x="626822" y="190460"/>
                    <a:pt x="970785" y="300989"/>
                    <a:pt x="1340563" y="300989"/>
                  </a:cubicBezTo>
                  <a:cubicBezTo>
                    <a:pt x="1628462" y="300989"/>
                    <a:pt x="1900711" y="233990"/>
                    <a:pt x="2141654" y="112874"/>
                  </a:cubicBezTo>
                  <a:cubicBezTo>
                    <a:pt x="2233000" y="375244"/>
                    <a:pt x="2408664" y="609009"/>
                    <a:pt x="2655855" y="771922"/>
                  </a:cubicBezTo>
                  <a:cubicBezTo>
                    <a:pt x="2659997" y="809672"/>
                    <a:pt x="2661646" y="847951"/>
                    <a:pt x="2661646" y="886616"/>
                  </a:cubicBezTo>
                  <a:cubicBezTo>
                    <a:pt x="2661646" y="1621609"/>
                    <a:pt x="2065816" y="2217439"/>
                    <a:pt x="1330823" y="2217439"/>
                  </a:cubicBezTo>
                  <a:cubicBezTo>
                    <a:pt x="595830" y="2217439"/>
                    <a:pt x="0" y="1621609"/>
                    <a:pt x="0" y="886616"/>
                  </a:cubicBezTo>
                  <a:cubicBezTo>
                    <a:pt x="0" y="545578"/>
                    <a:pt x="128281" y="234502"/>
                    <a:pt x="340331" y="0"/>
                  </a:cubicBezTo>
                  <a:close/>
                </a:path>
              </a:pathLst>
            </a:custGeom>
            <a:solidFill>
              <a:srgbClr val="88AFA7"/>
            </a:solidFill>
            <a:ln w="38100" cap="flat" cmpd="sng">
              <a:solidFill>
                <a:srgbClr val="FAECD1"/>
              </a:solidFill>
              <a:prstDash val="solid"/>
              <a:round/>
              <a:headEnd type="none" w="med" len="med"/>
              <a:tailEnd type="none" w="med" len="med"/>
            </a:ln>
          </p:spPr>
          <p:txBody>
            <a:bodyPr/>
            <a:lstStyle/>
            <a:p>
              <a:endParaRPr lang="en-GB"/>
            </a:p>
          </p:txBody>
        </p:sp>
        <p:sp>
          <p:nvSpPr>
            <p:cNvPr id="16460" name="Ellipse 4">
              <a:extLst>
                <a:ext uri="{FF2B5EF4-FFF2-40B4-BE49-F238E27FC236}">
                  <a16:creationId xmlns:a16="http://schemas.microsoft.com/office/drawing/2014/main" id="{CA518A5F-988C-4604-93CF-F5428DD1CEA3}"/>
                </a:ext>
              </a:extLst>
            </p:cNvPr>
            <p:cNvSpPr>
              <a:spLocks/>
            </p:cNvSpPr>
            <p:nvPr/>
          </p:nvSpPr>
          <p:spPr bwMode="auto">
            <a:xfrm rot="900000">
              <a:off x="2192156" y="3666744"/>
              <a:ext cx="1714137" cy="1871255"/>
            </a:xfrm>
            <a:custGeom>
              <a:avLst/>
              <a:gdLst>
                <a:gd name="T0" fmla="*/ 125558 w 2434429"/>
                <a:gd name="T1" fmla="*/ 3657 h 2657570"/>
                <a:gd name="T2" fmla="*/ 149498 w 2434429"/>
                <a:gd name="T3" fmla="*/ 0 h 2657570"/>
                <a:gd name="T4" fmla="*/ 152771 w 2434429"/>
                <a:gd name="T5" fmla="*/ 15254 h 2657570"/>
                <a:gd name="T6" fmla="*/ 296679 w 2434429"/>
                <a:gd name="T7" fmla="*/ 167885 h 2657570"/>
                <a:gd name="T8" fmla="*/ 281872 w 2434429"/>
                <a:gd name="T9" fmla="*/ 270863 h 2657570"/>
                <a:gd name="T10" fmla="*/ 162185 w 2434429"/>
                <a:gd name="T11" fmla="*/ 323873 h 2657570"/>
                <a:gd name="T12" fmla="*/ 0 w 2434429"/>
                <a:gd name="T13" fmla="*/ 161688 h 2657570"/>
                <a:gd name="T14" fmla="*/ 113956 w 2434429"/>
                <a:gd name="T15" fmla="*/ 6794 h 2657570"/>
                <a:gd name="T16" fmla="*/ 125558 w 2434429"/>
                <a:gd name="T17" fmla="*/ 3657 h 26575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34429" h="2657570">
                  <a:moveTo>
                    <a:pt x="1030274" y="30002"/>
                  </a:moveTo>
                  <a:cubicBezTo>
                    <a:pt x="1094118" y="15264"/>
                    <a:pt x="1159721" y="5120"/>
                    <a:pt x="1226718" y="0"/>
                  </a:cubicBezTo>
                  <a:lnTo>
                    <a:pt x="1253573" y="125168"/>
                  </a:lnTo>
                  <a:cubicBezTo>
                    <a:pt x="1417521" y="737029"/>
                    <a:pt x="1875158" y="1191767"/>
                    <a:pt x="2434429" y="1377594"/>
                  </a:cubicBezTo>
                  <a:cubicBezTo>
                    <a:pt x="2303785" y="1630271"/>
                    <a:pt x="2255999" y="1925950"/>
                    <a:pt x="2312931" y="2222588"/>
                  </a:cubicBezTo>
                  <a:cubicBezTo>
                    <a:pt x="2070683" y="2490269"/>
                    <a:pt x="1720291" y="2657570"/>
                    <a:pt x="1330823" y="2657570"/>
                  </a:cubicBezTo>
                  <a:cubicBezTo>
                    <a:pt x="595830" y="2657570"/>
                    <a:pt x="0" y="2061740"/>
                    <a:pt x="0" y="1326747"/>
                  </a:cubicBezTo>
                  <a:cubicBezTo>
                    <a:pt x="0" y="729565"/>
                    <a:pt x="393341" y="224253"/>
                    <a:pt x="935077" y="55755"/>
                  </a:cubicBezTo>
                  <a:cubicBezTo>
                    <a:pt x="966331" y="46034"/>
                    <a:pt x="998079" y="37434"/>
                    <a:pt x="1030274" y="30002"/>
                  </a:cubicBezTo>
                  <a:close/>
                </a:path>
              </a:pathLst>
            </a:custGeom>
            <a:solidFill>
              <a:srgbClr val="EA9969"/>
            </a:solidFill>
            <a:ln w="38100" cap="flat" cmpd="sng">
              <a:solidFill>
                <a:srgbClr val="FAECD1"/>
              </a:solidFill>
              <a:prstDash val="solid"/>
              <a:round/>
              <a:headEnd type="none" w="med" len="med"/>
              <a:tailEnd type="none" w="med" len="med"/>
            </a:ln>
          </p:spPr>
          <p:txBody>
            <a:bodyPr/>
            <a:lstStyle/>
            <a:p>
              <a:endParaRPr lang="en-GB"/>
            </a:p>
          </p:txBody>
        </p:sp>
        <p:sp>
          <p:nvSpPr>
            <p:cNvPr id="16461" name="Ellipse 6">
              <a:extLst>
                <a:ext uri="{FF2B5EF4-FFF2-40B4-BE49-F238E27FC236}">
                  <a16:creationId xmlns:a16="http://schemas.microsoft.com/office/drawing/2014/main" id="{4B028C73-648A-4286-ACEF-F455DAAAFCE3}"/>
                </a:ext>
              </a:extLst>
            </p:cNvPr>
            <p:cNvSpPr>
              <a:spLocks/>
            </p:cNvSpPr>
            <p:nvPr/>
          </p:nvSpPr>
          <p:spPr bwMode="auto">
            <a:xfrm rot="1825207">
              <a:off x="2212445" y="1928164"/>
              <a:ext cx="1545171" cy="1874125"/>
            </a:xfrm>
            <a:custGeom>
              <a:avLst/>
              <a:gdLst>
                <a:gd name="T0" fmla="*/ 84878 w 2194463"/>
                <a:gd name="T1" fmla="*/ 19575 h 2661646"/>
                <a:gd name="T2" fmla="*/ 162185 w 2194463"/>
                <a:gd name="T3" fmla="*/ 0 h 2661646"/>
                <a:gd name="T4" fmla="*/ 267435 w 2194463"/>
                <a:gd name="T5" fmla="*/ 38930 h 2661646"/>
                <a:gd name="T6" fmla="*/ 253638 w 2194463"/>
                <a:gd name="T7" fmla="*/ 259501 h 2661646"/>
                <a:gd name="T8" fmla="*/ 172840 w 2194463"/>
                <a:gd name="T9" fmla="*/ 323832 h 2661646"/>
                <a:gd name="T10" fmla="*/ 162185 w 2194463"/>
                <a:gd name="T11" fmla="*/ 324370 h 2661646"/>
                <a:gd name="T12" fmla="*/ 0 w 2194463"/>
                <a:gd name="T13" fmla="*/ 162185 h 2661646"/>
                <a:gd name="T14" fmla="*/ 84878 w 2194463"/>
                <a:gd name="T15" fmla="*/ 19575 h 26616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94463" h="2661646">
                  <a:moveTo>
                    <a:pt x="696474" y="160623"/>
                  </a:moveTo>
                  <a:cubicBezTo>
                    <a:pt x="885043" y="58186"/>
                    <a:pt x="1101138" y="0"/>
                    <a:pt x="1330823" y="0"/>
                  </a:cubicBezTo>
                  <a:cubicBezTo>
                    <a:pt x="1660691" y="0"/>
                    <a:pt x="1962527" y="120015"/>
                    <a:pt x="2194463" y="319449"/>
                  </a:cubicBezTo>
                  <a:cubicBezTo>
                    <a:pt x="1843621" y="845006"/>
                    <a:pt x="1783372" y="1535476"/>
                    <a:pt x="2081248" y="2129359"/>
                  </a:cubicBezTo>
                  <a:cubicBezTo>
                    <a:pt x="1799288" y="2230205"/>
                    <a:pt x="1570536" y="2419549"/>
                    <a:pt x="1418249" y="2657231"/>
                  </a:cubicBezTo>
                  <a:cubicBezTo>
                    <a:pt x="1389418" y="2660692"/>
                    <a:pt x="1360232" y="2661646"/>
                    <a:pt x="1330823" y="2661646"/>
                  </a:cubicBezTo>
                  <a:cubicBezTo>
                    <a:pt x="595830" y="2661646"/>
                    <a:pt x="0" y="2065816"/>
                    <a:pt x="0" y="1330823"/>
                  </a:cubicBezTo>
                  <a:cubicBezTo>
                    <a:pt x="0" y="825515"/>
                    <a:pt x="281623" y="385984"/>
                    <a:pt x="696474" y="160623"/>
                  </a:cubicBezTo>
                  <a:close/>
                </a:path>
              </a:pathLst>
            </a:custGeom>
            <a:solidFill>
              <a:srgbClr val="495B64"/>
            </a:solidFill>
            <a:ln w="38100" cap="flat" cmpd="sng">
              <a:solidFill>
                <a:srgbClr val="FAECD1"/>
              </a:solidFill>
              <a:prstDash val="solid"/>
              <a:round/>
              <a:headEnd type="none" w="med" len="med"/>
              <a:tailEnd type="none" w="med" len="med"/>
            </a:ln>
          </p:spPr>
          <p:txBody>
            <a:bodyPr/>
            <a:lstStyle/>
            <a:p>
              <a:endParaRPr lang="en-GB"/>
            </a:p>
          </p:txBody>
        </p:sp>
      </p:grpSp>
      <p:grpSp>
        <p:nvGrpSpPr>
          <p:cNvPr id="16423" name="Groupe 125">
            <a:extLst>
              <a:ext uri="{FF2B5EF4-FFF2-40B4-BE49-F238E27FC236}">
                <a16:creationId xmlns:a16="http://schemas.microsoft.com/office/drawing/2014/main" id="{62A5D215-CA5C-46A6-B3C3-45CA8637C9D8}"/>
              </a:ext>
            </a:extLst>
          </p:cNvPr>
          <p:cNvGrpSpPr>
            <a:grpSpLocks/>
          </p:cNvGrpSpPr>
          <p:nvPr/>
        </p:nvGrpSpPr>
        <p:grpSpPr bwMode="auto">
          <a:xfrm>
            <a:off x="8199438" y="28609925"/>
            <a:ext cx="2257425" cy="2270125"/>
            <a:chOff x="2022382" y="1070960"/>
            <a:chExt cx="5174097" cy="5203150"/>
          </a:xfrm>
        </p:grpSpPr>
        <p:sp>
          <p:nvSpPr>
            <p:cNvPr id="16452" name="Ellipse 15">
              <a:extLst>
                <a:ext uri="{FF2B5EF4-FFF2-40B4-BE49-F238E27FC236}">
                  <a16:creationId xmlns:a16="http://schemas.microsoft.com/office/drawing/2014/main" id="{B089A4E1-FB13-4B98-80A8-30D2FAE895B4}"/>
                </a:ext>
              </a:extLst>
            </p:cNvPr>
            <p:cNvSpPr>
              <a:spLocks/>
            </p:cNvSpPr>
            <p:nvPr/>
          </p:nvSpPr>
          <p:spPr bwMode="auto">
            <a:xfrm>
              <a:off x="3470683" y="1070960"/>
              <a:ext cx="2282059" cy="1894975"/>
            </a:xfrm>
            <a:custGeom>
              <a:avLst/>
              <a:gdLst>
                <a:gd name="T0" fmla="*/ 332826 w 2919730"/>
                <a:gd name="T1" fmla="*/ 0 h 2424484"/>
                <a:gd name="T2" fmla="*/ 665653 w 2919730"/>
                <a:gd name="T3" fmla="*/ 332826 h 2424484"/>
                <a:gd name="T4" fmla="*/ 582190 w 2919730"/>
                <a:gd name="T5" fmla="*/ 552745 h 2424484"/>
                <a:gd name="T6" fmla="*/ 318452 w 2919730"/>
                <a:gd name="T7" fmla="*/ 435605 h 2424484"/>
                <a:gd name="T8" fmla="*/ 115170 w 2919730"/>
                <a:gd name="T9" fmla="*/ 499398 h 2424484"/>
                <a:gd name="T10" fmla="*/ 20840 w 2919730"/>
                <a:gd name="T11" fmla="*/ 447854 h 2424484"/>
                <a:gd name="T12" fmla="*/ 0 w 2919730"/>
                <a:gd name="T13" fmla="*/ 332826 h 2424484"/>
                <a:gd name="T14" fmla="*/ 332826 w 2919730"/>
                <a:gd name="T15" fmla="*/ 0 h 24244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19730" h="2424484">
                  <a:moveTo>
                    <a:pt x="1459865" y="0"/>
                  </a:moveTo>
                  <a:cubicBezTo>
                    <a:pt x="2266126" y="0"/>
                    <a:pt x="2919730" y="653604"/>
                    <a:pt x="2919730" y="1459865"/>
                  </a:cubicBezTo>
                  <a:cubicBezTo>
                    <a:pt x="2919730" y="1830097"/>
                    <a:pt x="2781911" y="2168139"/>
                    <a:pt x="2553641" y="2424484"/>
                  </a:cubicBezTo>
                  <a:cubicBezTo>
                    <a:pt x="2268754" y="2108379"/>
                    <a:pt x="1855871" y="1910680"/>
                    <a:pt x="1396812" y="1910680"/>
                  </a:cubicBezTo>
                  <a:cubicBezTo>
                    <a:pt x="1065230" y="1910680"/>
                    <a:pt x="757738" y="2013826"/>
                    <a:pt x="505167" y="2190494"/>
                  </a:cubicBezTo>
                  <a:cubicBezTo>
                    <a:pt x="381954" y="2093734"/>
                    <a:pt x="242389" y="2016936"/>
                    <a:pt x="91408" y="1964408"/>
                  </a:cubicBezTo>
                  <a:cubicBezTo>
                    <a:pt x="31704" y="1807605"/>
                    <a:pt x="0" y="1637437"/>
                    <a:pt x="0" y="1459865"/>
                  </a:cubicBezTo>
                  <a:cubicBezTo>
                    <a:pt x="0" y="653604"/>
                    <a:pt x="653604" y="0"/>
                    <a:pt x="1459865" y="0"/>
                  </a:cubicBezTo>
                  <a:close/>
                </a:path>
              </a:pathLst>
            </a:custGeom>
            <a:solidFill>
              <a:srgbClr val="ECC769"/>
            </a:solidFill>
            <a:ln w="38100" cap="flat" cmpd="sng">
              <a:solidFill>
                <a:schemeClr val="bg1"/>
              </a:solidFill>
              <a:prstDash val="solid"/>
              <a:round/>
              <a:headEnd type="none" w="med" len="med"/>
              <a:tailEnd type="none" w="med" len="med"/>
            </a:ln>
          </p:spPr>
          <p:txBody>
            <a:bodyPr/>
            <a:lstStyle/>
            <a:p>
              <a:endParaRPr lang="en-GB"/>
            </a:p>
          </p:txBody>
        </p:sp>
        <p:sp>
          <p:nvSpPr>
            <p:cNvPr id="16453" name="Ellipse 16">
              <a:extLst>
                <a:ext uri="{FF2B5EF4-FFF2-40B4-BE49-F238E27FC236}">
                  <a16:creationId xmlns:a16="http://schemas.microsoft.com/office/drawing/2014/main" id="{ADB9BCBD-E512-4145-923E-2AC5636BC975}"/>
                </a:ext>
              </a:extLst>
            </p:cNvPr>
            <p:cNvSpPr>
              <a:spLocks/>
            </p:cNvSpPr>
            <p:nvPr/>
          </p:nvSpPr>
          <p:spPr bwMode="auto">
            <a:xfrm>
              <a:off x="5437869" y="2540618"/>
              <a:ext cx="1758610" cy="2282059"/>
            </a:xfrm>
            <a:custGeom>
              <a:avLst/>
              <a:gdLst>
                <a:gd name="T0" fmla="*/ 180142 w 2250013"/>
                <a:gd name="T1" fmla="*/ 0 h 2919730"/>
                <a:gd name="T2" fmla="*/ 512970 w 2250013"/>
                <a:gd name="T3" fmla="*/ 332826 h 2919730"/>
                <a:gd name="T4" fmla="*/ 180142 w 2250013"/>
                <a:gd name="T5" fmla="*/ 665653 h 2919730"/>
                <a:gd name="T6" fmla="*/ 0 w 2250013"/>
                <a:gd name="T7" fmla="*/ 612422 h 2919730"/>
                <a:gd name="T8" fmla="*/ 101353 w 2250013"/>
                <a:gd name="T9" fmla="*/ 363630 h 2919730"/>
                <a:gd name="T10" fmla="*/ 8241 w 2250013"/>
                <a:gd name="T11" fmla="*/ 123904 h 2919730"/>
                <a:gd name="T12" fmla="*/ 71212 w 2250013"/>
                <a:gd name="T13" fmla="*/ 18608 h 2919730"/>
                <a:gd name="T14" fmla="*/ 180142 w 2250013"/>
                <a:gd name="T15" fmla="*/ 0 h 29197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0013" h="2919730">
                  <a:moveTo>
                    <a:pt x="790148" y="0"/>
                  </a:moveTo>
                  <a:cubicBezTo>
                    <a:pt x="1596409" y="0"/>
                    <a:pt x="2250013" y="653604"/>
                    <a:pt x="2250013" y="1459865"/>
                  </a:cubicBezTo>
                  <a:cubicBezTo>
                    <a:pt x="2250013" y="2266126"/>
                    <a:pt x="1596409" y="2919730"/>
                    <a:pt x="790148" y="2919730"/>
                  </a:cubicBezTo>
                  <a:cubicBezTo>
                    <a:pt x="498728" y="2919730"/>
                    <a:pt x="227252" y="2834341"/>
                    <a:pt x="0" y="2686250"/>
                  </a:cubicBezTo>
                  <a:cubicBezTo>
                    <a:pt x="275321" y="2404915"/>
                    <a:pt x="444559" y="2019710"/>
                    <a:pt x="444559" y="1594978"/>
                  </a:cubicBezTo>
                  <a:cubicBezTo>
                    <a:pt x="444559" y="1189588"/>
                    <a:pt x="290384" y="820207"/>
                    <a:pt x="36145" y="543477"/>
                  </a:cubicBezTo>
                  <a:cubicBezTo>
                    <a:pt x="156172" y="410298"/>
                    <a:pt x="250075" y="253570"/>
                    <a:pt x="312354" y="81618"/>
                  </a:cubicBezTo>
                  <a:cubicBezTo>
                    <a:pt x="461695" y="28217"/>
                    <a:pt x="622626" y="0"/>
                    <a:pt x="790148" y="0"/>
                  </a:cubicBezTo>
                  <a:close/>
                </a:path>
              </a:pathLst>
            </a:custGeom>
            <a:solidFill>
              <a:srgbClr val="88AFA7"/>
            </a:solidFill>
            <a:ln w="38100" cap="flat" cmpd="sng">
              <a:solidFill>
                <a:schemeClr val="bg1"/>
              </a:solidFill>
              <a:prstDash val="solid"/>
              <a:round/>
              <a:headEnd type="none" w="med" len="med"/>
              <a:tailEnd type="none" w="med" len="med"/>
            </a:ln>
          </p:spPr>
          <p:txBody>
            <a:bodyPr/>
            <a:lstStyle/>
            <a:p>
              <a:endParaRPr lang="en-GB"/>
            </a:p>
          </p:txBody>
        </p:sp>
        <p:sp>
          <p:nvSpPr>
            <p:cNvPr id="16454" name="Ellipse 18">
              <a:extLst>
                <a:ext uri="{FF2B5EF4-FFF2-40B4-BE49-F238E27FC236}">
                  <a16:creationId xmlns:a16="http://schemas.microsoft.com/office/drawing/2014/main" id="{77F82392-AE0C-4F81-A088-FE7D2EF72949}"/>
                </a:ext>
              </a:extLst>
            </p:cNvPr>
            <p:cNvSpPr>
              <a:spLocks/>
            </p:cNvSpPr>
            <p:nvPr/>
          </p:nvSpPr>
          <p:spPr bwMode="auto">
            <a:xfrm>
              <a:off x="3470683" y="4567931"/>
              <a:ext cx="2282059" cy="1706179"/>
            </a:xfrm>
            <a:custGeom>
              <a:avLst/>
              <a:gdLst>
                <a:gd name="T0" fmla="*/ 43939 w 2919730"/>
                <a:gd name="T1" fmla="*/ 0 h 2182933"/>
                <a:gd name="T2" fmla="*/ 318452 w 2919730"/>
                <a:gd name="T3" fmla="*/ 128993 h 2182933"/>
                <a:gd name="T4" fmla="*/ 573892 w 2919730"/>
                <a:gd name="T5" fmla="*/ 20985 h 2182933"/>
                <a:gd name="T6" fmla="*/ 647266 w 2919730"/>
                <a:gd name="T7" fmla="*/ 56522 h 2182933"/>
                <a:gd name="T8" fmla="*/ 665653 w 2919730"/>
                <a:gd name="T9" fmla="*/ 164848 h 2182933"/>
                <a:gd name="T10" fmla="*/ 332826 w 2919730"/>
                <a:gd name="T11" fmla="*/ 497675 h 2182933"/>
                <a:gd name="T12" fmla="*/ 0 w 2919730"/>
                <a:gd name="T13" fmla="*/ 164848 h 2182933"/>
                <a:gd name="T14" fmla="*/ 43939 w 2919730"/>
                <a:gd name="T15" fmla="*/ 0 h 21829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19730" h="2182933">
                  <a:moveTo>
                    <a:pt x="192729" y="0"/>
                  </a:moveTo>
                  <a:cubicBezTo>
                    <a:pt x="479553" y="345734"/>
                    <a:pt x="912484" y="565797"/>
                    <a:pt x="1396812" y="565797"/>
                  </a:cubicBezTo>
                  <a:cubicBezTo>
                    <a:pt x="1836393" y="565797"/>
                    <a:pt x="2233633" y="384520"/>
                    <a:pt x="2517241" y="92044"/>
                  </a:cubicBezTo>
                  <a:cubicBezTo>
                    <a:pt x="2616370" y="157219"/>
                    <a:pt x="2724527" y="209517"/>
                    <a:pt x="2839080" y="247919"/>
                  </a:cubicBezTo>
                  <a:cubicBezTo>
                    <a:pt x="2891847" y="396522"/>
                    <a:pt x="2919730" y="556539"/>
                    <a:pt x="2919730" y="723068"/>
                  </a:cubicBezTo>
                  <a:cubicBezTo>
                    <a:pt x="2919730" y="1529329"/>
                    <a:pt x="2266126" y="2182933"/>
                    <a:pt x="1459865" y="2182933"/>
                  </a:cubicBezTo>
                  <a:cubicBezTo>
                    <a:pt x="653604" y="2182933"/>
                    <a:pt x="0" y="1529329"/>
                    <a:pt x="0" y="723068"/>
                  </a:cubicBezTo>
                  <a:cubicBezTo>
                    <a:pt x="0" y="459749"/>
                    <a:pt x="69716" y="212712"/>
                    <a:pt x="192729" y="0"/>
                  </a:cubicBezTo>
                  <a:close/>
                </a:path>
              </a:pathLst>
            </a:custGeom>
            <a:solidFill>
              <a:srgbClr val="D86128"/>
            </a:solidFill>
            <a:ln w="38100" cap="flat" cmpd="sng">
              <a:solidFill>
                <a:schemeClr val="bg1"/>
              </a:solidFill>
              <a:prstDash val="solid"/>
              <a:round/>
              <a:headEnd type="none" w="med" len="med"/>
              <a:tailEnd type="none" w="med" len="med"/>
            </a:ln>
          </p:spPr>
          <p:txBody>
            <a:bodyPr/>
            <a:lstStyle/>
            <a:p>
              <a:endParaRPr lang="en-GB"/>
            </a:p>
          </p:txBody>
        </p:sp>
        <p:sp>
          <p:nvSpPr>
            <p:cNvPr id="16455" name="Ellipse 17">
              <a:extLst>
                <a:ext uri="{FF2B5EF4-FFF2-40B4-BE49-F238E27FC236}">
                  <a16:creationId xmlns:a16="http://schemas.microsoft.com/office/drawing/2014/main" id="{05156896-9E5A-4AB5-BA18-201F86CF160B}"/>
                </a:ext>
              </a:extLst>
            </p:cNvPr>
            <p:cNvSpPr>
              <a:spLocks/>
            </p:cNvSpPr>
            <p:nvPr/>
          </p:nvSpPr>
          <p:spPr bwMode="auto">
            <a:xfrm>
              <a:off x="2022382" y="2540618"/>
              <a:ext cx="1842866" cy="2282059"/>
            </a:xfrm>
            <a:custGeom>
              <a:avLst/>
              <a:gdLst>
                <a:gd name="T0" fmla="*/ 332826 w 2357814"/>
                <a:gd name="T1" fmla="*/ 0 h 2919730"/>
                <a:gd name="T2" fmla="*/ 537545 w 2357814"/>
                <a:gd name="T3" fmla="*/ 70775 h 2919730"/>
                <a:gd name="T4" fmla="*/ 384197 w 2357814"/>
                <a:gd name="T5" fmla="*/ 363630 h 2919730"/>
                <a:gd name="T6" fmla="*/ 466687 w 2357814"/>
                <a:gd name="T7" fmla="*/ 591668 h 2919730"/>
                <a:gd name="T8" fmla="*/ 441047 w 2357814"/>
                <a:gd name="T9" fmla="*/ 647305 h 2919730"/>
                <a:gd name="T10" fmla="*/ 332826 w 2357814"/>
                <a:gd name="T11" fmla="*/ 665653 h 2919730"/>
                <a:gd name="T12" fmla="*/ 0 w 2357814"/>
                <a:gd name="T13" fmla="*/ 332826 h 2919730"/>
                <a:gd name="T14" fmla="*/ 332826 w 2357814"/>
                <a:gd name="T15" fmla="*/ 0 h 29197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57814" h="2919730">
                  <a:moveTo>
                    <a:pt x="1459865" y="0"/>
                  </a:moveTo>
                  <a:cubicBezTo>
                    <a:pt x="1798851" y="0"/>
                    <a:pt x="2110852" y="115539"/>
                    <a:pt x="2357814" y="310435"/>
                  </a:cubicBezTo>
                  <a:cubicBezTo>
                    <a:pt x="1951081" y="592329"/>
                    <a:pt x="1685190" y="1062603"/>
                    <a:pt x="1685190" y="1594978"/>
                  </a:cubicBezTo>
                  <a:cubicBezTo>
                    <a:pt x="1685190" y="1975451"/>
                    <a:pt x="1820995" y="2324206"/>
                    <a:pt x="2047012" y="2595215"/>
                  </a:cubicBezTo>
                  <a:cubicBezTo>
                    <a:pt x="2001009" y="2671634"/>
                    <a:pt x="1963887" y="2753627"/>
                    <a:pt x="1934551" y="2839250"/>
                  </a:cubicBezTo>
                  <a:cubicBezTo>
                    <a:pt x="1786077" y="2891905"/>
                    <a:pt x="1626220" y="2919730"/>
                    <a:pt x="1459865" y="2919730"/>
                  </a:cubicBezTo>
                  <a:cubicBezTo>
                    <a:pt x="653604" y="2919730"/>
                    <a:pt x="0" y="2266126"/>
                    <a:pt x="0" y="1459865"/>
                  </a:cubicBezTo>
                  <a:cubicBezTo>
                    <a:pt x="0" y="653604"/>
                    <a:pt x="653604" y="0"/>
                    <a:pt x="1459865" y="0"/>
                  </a:cubicBezTo>
                  <a:close/>
                </a:path>
              </a:pathLst>
            </a:custGeom>
            <a:solidFill>
              <a:srgbClr val="D3B199"/>
            </a:solidFill>
            <a:ln w="38100" cap="flat" cmpd="sng">
              <a:solidFill>
                <a:schemeClr val="bg1"/>
              </a:solidFill>
              <a:prstDash val="solid"/>
              <a:round/>
              <a:headEnd type="none" w="med" len="med"/>
              <a:tailEnd type="none" w="med" len="med"/>
            </a:ln>
          </p:spPr>
          <p:txBody>
            <a:bodyPr/>
            <a:lstStyle/>
            <a:p>
              <a:endParaRPr lang="en-GB"/>
            </a:p>
          </p:txBody>
        </p:sp>
      </p:grpSp>
      <p:grpSp>
        <p:nvGrpSpPr>
          <p:cNvPr id="16424" name="Groupe 137">
            <a:extLst>
              <a:ext uri="{FF2B5EF4-FFF2-40B4-BE49-F238E27FC236}">
                <a16:creationId xmlns:a16="http://schemas.microsoft.com/office/drawing/2014/main" id="{2938C6DA-764A-453B-B543-0530CD4590E2}"/>
              </a:ext>
            </a:extLst>
          </p:cNvPr>
          <p:cNvGrpSpPr>
            <a:grpSpLocks/>
          </p:cNvGrpSpPr>
          <p:nvPr/>
        </p:nvGrpSpPr>
        <p:grpSpPr bwMode="auto">
          <a:xfrm>
            <a:off x="2395538" y="32218313"/>
            <a:ext cx="6489700" cy="6419850"/>
            <a:chOff x="1920689" y="1112500"/>
            <a:chExt cx="5313575" cy="5256000"/>
          </a:xfrm>
        </p:grpSpPr>
        <p:sp>
          <p:nvSpPr>
            <p:cNvPr id="16443" name="Ellipse 1">
              <a:extLst>
                <a:ext uri="{FF2B5EF4-FFF2-40B4-BE49-F238E27FC236}">
                  <a16:creationId xmlns:a16="http://schemas.microsoft.com/office/drawing/2014/main" id="{A99EED20-E1FB-4BE5-ABC2-28E9A1BEA5DA}"/>
                </a:ext>
              </a:extLst>
            </p:cNvPr>
            <p:cNvSpPr>
              <a:spLocks/>
            </p:cNvSpPr>
            <p:nvPr/>
          </p:nvSpPr>
          <p:spPr bwMode="auto">
            <a:xfrm>
              <a:off x="3815926" y="1112500"/>
              <a:ext cx="1563135" cy="1352357"/>
            </a:xfrm>
            <a:custGeom>
              <a:avLst/>
              <a:gdLst>
                <a:gd name="T0" fmla="*/ 299301 w 1881327"/>
                <a:gd name="T1" fmla="*/ 0 h 1627643"/>
                <a:gd name="T2" fmla="*/ 618953 w 1881327"/>
                <a:gd name="T3" fmla="*/ 319651 h 1627643"/>
                <a:gd name="T4" fmla="*/ 533735 w 1881327"/>
                <a:gd name="T5" fmla="*/ 535491 h 1627643"/>
                <a:gd name="T6" fmla="*/ 302576 w 1881327"/>
                <a:gd name="T7" fmla="*/ 486400 h 1627643"/>
                <a:gd name="T8" fmla="*/ 144024 w 1881327"/>
                <a:gd name="T9" fmla="*/ 509160 h 1627643"/>
                <a:gd name="T10" fmla="*/ 144739 w 1881327"/>
                <a:gd name="T11" fmla="*/ 504610 h 1627643"/>
                <a:gd name="T12" fmla="*/ 0 w 1881327"/>
                <a:gd name="T13" fmla="*/ 208262 h 1627643"/>
                <a:gd name="T14" fmla="*/ 299301 w 1881327"/>
                <a:gd name="T15" fmla="*/ 0 h 16276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81327" h="1627643">
                  <a:moveTo>
                    <a:pt x="909737" y="0"/>
                  </a:moveTo>
                  <a:cubicBezTo>
                    <a:pt x="1446331" y="0"/>
                    <a:pt x="1881327" y="434996"/>
                    <a:pt x="1881327" y="971590"/>
                  </a:cubicBezTo>
                  <a:cubicBezTo>
                    <a:pt x="1881327" y="1225467"/>
                    <a:pt x="1783954" y="1456601"/>
                    <a:pt x="1622304" y="1627643"/>
                  </a:cubicBezTo>
                  <a:cubicBezTo>
                    <a:pt x="1407823" y="1531333"/>
                    <a:pt x="1169935" y="1478429"/>
                    <a:pt x="919691" y="1478429"/>
                  </a:cubicBezTo>
                  <a:cubicBezTo>
                    <a:pt x="752338" y="1478429"/>
                    <a:pt x="590510" y="1502090"/>
                    <a:pt x="437764" y="1547609"/>
                  </a:cubicBezTo>
                  <a:cubicBezTo>
                    <a:pt x="439086" y="1543067"/>
                    <a:pt x="439528" y="1538427"/>
                    <a:pt x="439938" y="1533777"/>
                  </a:cubicBezTo>
                  <a:cubicBezTo>
                    <a:pt x="472664" y="1162783"/>
                    <a:pt x="292347" y="822130"/>
                    <a:pt x="0" y="633018"/>
                  </a:cubicBezTo>
                  <a:cubicBezTo>
                    <a:pt x="136468" y="263166"/>
                    <a:pt x="492370" y="0"/>
                    <a:pt x="909737" y="0"/>
                  </a:cubicBezTo>
                  <a:close/>
                </a:path>
              </a:pathLst>
            </a:custGeom>
            <a:solidFill>
              <a:schemeClr val="accent1"/>
            </a:solidFill>
            <a:ln w="76200" cap="flat" cmpd="sng">
              <a:solidFill>
                <a:srgbClr val="FAECD1"/>
              </a:solidFill>
              <a:prstDash val="solid"/>
              <a:round/>
              <a:headEnd type="none" w="med" len="med"/>
              <a:tailEnd type="none" w="med" len="med"/>
            </a:ln>
          </p:spPr>
          <p:txBody>
            <a:bodyPr anchor="ctr"/>
            <a:lstStyle/>
            <a:p>
              <a:endParaRPr lang="en-GB"/>
            </a:p>
          </p:txBody>
        </p:sp>
        <p:sp>
          <p:nvSpPr>
            <p:cNvPr id="16444" name="Ellipse 2">
              <a:extLst>
                <a:ext uri="{FF2B5EF4-FFF2-40B4-BE49-F238E27FC236}">
                  <a16:creationId xmlns:a16="http://schemas.microsoft.com/office/drawing/2014/main" id="{BAC2CA88-B6B5-449A-903D-51A345EA6BE1}"/>
                </a:ext>
              </a:extLst>
            </p:cNvPr>
            <p:cNvSpPr>
              <a:spLocks/>
            </p:cNvSpPr>
            <p:nvPr/>
          </p:nvSpPr>
          <p:spPr bwMode="auto">
            <a:xfrm rot="-292988">
              <a:off x="5154596" y="1499143"/>
              <a:ext cx="1438241" cy="1614271"/>
            </a:xfrm>
            <a:custGeom>
              <a:avLst/>
              <a:gdLst>
                <a:gd name="T0" fmla="*/ 282530 w 1731010"/>
                <a:gd name="T1" fmla="*/ 1650 h 1942872"/>
                <a:gd name="T2" fmla="*/ 569498 w 1731010"/>
                <a:gd name="T3" fmla="*/ 319651 h 1942872"/>
                <a:gd name="T4" fmla="*/ 251850 w 1731010"/>
                <a:gd name="T5" fmla="*/ 639202 h 1942872"/>
                <a:gd name="T6" fmla="*/ 0 w 1731010"/>
                <a:gd name="T7" fmla="*/ 358629 h 1942872"/>
                <a:gd name="T8" fmla="*/ 102620 w 1731010"/>
                <a:gd name="T9" fmla="*/ 150435 h 1942872"/>
                <a:gd name="T10" fmla="*/ 92830 w 1731010"/>
                <a:gd name="T11" fmla="*/ 41406 h 1942872"/>
                <a:gd name="T12" fmla="*/ 249848 w 1731010"/>
                <a:gd name="T13" fmla="*/ 0 h 1942872"/>
                <a:gd name="T14" fmla="*/ 282530 w 1731010"/>
                <a:gd name="T15" fmla="*/ 1650 h 1942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1010" h="1942872">
                  <a:moveTo>
                    <a:pt x="858760" y="5016"/>
                  </a:moveTo>
                  <a:cubicBezTo>
                    <a:pt x="1348690" y="54771"/>
                    <a:pt x="1731010" y="468533"/>
                    <a:pt x="1731010" y="971590"/>
                  </a:cubicBezTo>
                  <a:cubicBezTo>
                    <a:pt x="1731011" y="1506152"/>
                    <a:pt x="1299302" y="1939885"/>
                    <a:pt x="765509" y="1942872"/>
                  </a:cubicBezTo>
                  <a:cubicBezTo>
                    <a:pt x="615484" y="1581148"/>
                    <a:pt x="345116" y="1278803"/>
                    <a:pt x="0" y="1090065"/>
                  </a:cubicBezTo>
                  <a:cubicBezTo>
                    <a:pt x="173819" y="931818"/>
                    <a:pt x="290325" y="709981"/>
                    <a:pt x="311916" y="457252"/>
                  </a:cubicBezTo>
                  <a:cubicBezTo>
                    <a:pt x="321717" y="342547"/>
                    <a:pt x="311168" y="230797"/>
                    <a:pt x="282160" y="125858"/>
                  </a:cubicBezTo>
                  <a:cubicBezTo>
                    <a:pt x="422873" y="45524"/>
                    <a:pt x="585831" y="0"/>
                    <a:pt x="759421" y="0"/>
                  </a:cubicBezTo>
                  <a:cubicBezTo>
                    <a:pt x="792958" y="0"/>
                    <a:pt x="826098" y="1699"/>
                    <a:pt x="858760" y="5016"/>
                  </a:cubicBezTo>
                  <a:close/>
                </a:path>
              </a:pathLst>
            </a:custGeom>
            <a:solidFill>
              <a:srgbClr val="D86128"/>
            </a:solidFill>
            <a:ln w="76200" cap="flat" cmpd="sng">
              <a:solidFill>
                <a:srgbClr val="FAECD1"/>
              </a:solidFill>
              <a:prstDash val="solid"/>
              <a:round/>
              <a:headEnd type="none" w="med" len="med"/>
              <a:tailEnd type="none" w="med" len="med"/>
            </a:ln>
          </p:spPr>
          <p:txBody>
            <a:bodyPr anchor="ctr"/>
            <a:lstStyle/>
            <a:p>
              <a:endParaRPr lang="en-GB"/>
            </a:p>
          </p:txBody>
        </p:sp>
        <p:sp>
          <p:nvSpPr>
            <p:cNvPr id="16445" name="Ellipse 3">
              <a:extLst>
                <a:ext uri="{FF2B5EF4-FFF2-40B4-BE49-F238E27FC236}">
                  <a16:creationId xmlns:a16="http://schemas.microsoft.com/office/drawing/2014/main" id="{2E565860-04CB-4DA3-98ED-3E162D08A9AA}"/>
                </a:ext>
              </a:extLst>
            </p:cNvPr>
            <p:cNvSpPr>
              <a:spLocks/>
            </p:cNvSpPr>
            <p:nvPr/>
          </p:nvSpPr>
          <p:spPr bwMode="auto">
            <a:xfrm rot="-609606">
              <a:off x="5875770" y="2635029"/>
              <a:ext cx="1358494" cy="1576948"/>
            </a:xfrm>
            <a:custGeom>
              <a:avLst/>
              <a:gdLst>
                <a:gd name="T0" fmla="*/ 314714 w 1635030"/>
                <a:gd name="T1" fmla="*/ 0 h 1897952"/>
                <a:gd name="T2" fmla="*/ 537921 w 1635030"/>
                <a:gd name="T3" fmla="*/ 304772 h 1897952"/>
                <a:gd name="T4" fmla="*/ 218270 w 1635030"/>
                <a:gd name="T5" fmla="*/ 624422 h 1897952"/>
                <a:gd name="T6" fmla="*/ 0 w 1635030"/>
                <a:gd name="T7" fmla="*/ 537848 h 1897952"/>
                <a:gd name="T8" fmla="*/ 36651 w 1635030"/>
                <a:gd name="T9" fmla="*/ 415794 h 1897952"/>
                <a:gd name="T10" fmla="*/ 19290 w 1635030"/>
                <a:gd name="T11" fmla="*/ 144355 h 1897952"/>
                <a:gd name="T12" fmla="*/ 314714 w 1635030"/>
                <a:gd name="T13" fmla="*/ 0 h 1897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5030" h="1897952">
                  <a:moveTo>
                    <a:pt x="956588" y="0"/>
                  </a:moveTo>
                  <a:cubicBezTo>
                    <a:pt x="1349940" y="124139"/>
                    <a:pt x="1635030" y="491957"/>
                    <a:pt x="1635030" y="926362"/>
                  </a:cubicBezTo>
                  <a:cubicBezTo>
                    <a:pt x="1635030" y="1462956"/>
                    <a:pt x="1200034" y="1897952"/>
                    <a:pt x="663440" y="1897952"/>
                  </a:cubicBezTo>
                  <a:cubicBezTo>
                    <a:pt x="406603" y="1897952"/>
                    <a:pt x="173042" y="1798295"/>
                    <a:pt x="0" y="1634809"/>
                  </a:cubicBezTo>
                  <a:cubicBezTo>
                    <a:pt x="50748" y="1518368"/>
                    <a:pt x="88053" y="1394101"/>
                    <a:pt x="111401" y="1263820"/>
                  </a:cubicBezTo>
                  <a:cubicBezTo>
                    <a:pt x="162526" y="978537"/>
                    <a:pt x="140877" y="697051"/>
                    <a:pt x="58634" y="438772"/>
                  </a:cubicBezTo>
                  <a:cubicBezTo>
                    <a:pt x="428124" y="471037"/>
                    <a:pt x="767689" y="291430"/>
                    <a:pt x="956588" y="0"/>
                  </a:cubicBezTo>
                  <a:close/>
                </a:path>
              </a:pathLst>
            </a:custGeom>
            <a:solidFill>
              <a:srgbClr val="ECC769"/>
            </a:solidFill>
            <a:ln w="76200" cap="flat" cmpd="sng">
              <a:solidFill>
                <a:srgbClr val="FAECD1"/>
              </a:solidFill>
              <a:prstDash val="solid"/>
              <a:round/>
              <a:headEnd type="none" w="med" len="med"/>
              <a:tailEnd type="none" w="med" len="med"/>
            </a:ln>
          </p:spPr>
          <p:txBody>
            <a:bodyPr anchor="ctr"/>
            <a:lstStyle/>
            <a:p>
              <a:endParaRPr lang="en-GB"/>
            </a:p>
          </p:txBody>
        </p:sp>
        <p:sp>
          <p:nvSpPr>
            <p:cNvPr id="16446" name="Ellipse 4">
              <a:extLst>
                <a:ext uri="{FF2B5EF4-FFF2-40B4-BE49-F238E27FC236}">
                  <a16:creationId xmlns:a16="http://schemas.microsoft.com/office/drawing/2014/main" id="{F1017036-E562-404D-AF00-9FA3C4EF58BC}"/>
                </a:ext>
              </a:extLst>
            </p:cNvPr>
            <p:cNvSpPr>
              <a:spLocks/>
            </p:cNvSpPr>
            <p:nvPr/>
          </p:nvSpPr>
          <p:spPr bwMode="auto">
            <a:xfrm rot="1800000">
              <a:off x="5625524" y="4012739"/>
              <a:ext cx="1386075" cy="1592847"/>
            </a:xfrm>
            <a:custGeom>
              <a:avLst/>
              <a:gdLst>
                <a:gd name="T0" fmla="*/ 20920 w 1668225"/>
                <a:gd name="T1" fmla="*/ 138502 h 1917087"/>
                <a:gd name="T2" fmla="*/ 243780 w 1668225"/>
                <a:gd name="T3" fmla="*/ 64672 h 1917087"/>
                <a:gd name="T4" fmla="*/ 301742 w 1668225"/>
                <a:gd name="T5" fmla="*/ 0 h 1917087"/>
                <a:gd name="T6" fmla="*/ 548842 w 1668225"/>
                <a:gd name="T7" fmla="*/ 311067 h 1917087"/>
                <a:gd name="T8" fmla="*/ 229192 w 1668225"/>
                <a:gd name="T9" fmla="*/ 630717 h 1917087"/>
                <a:gd name="T10" fmla="*/ 0 w 1668225"/>
                <a:gd name="T11" fmla="*/ 533614 h 1917087"/>
                <a:gd name="T12" fmla="*/ 20920 w 1668225"/>
                <a:gd name="T13" fmla="*/ 138502 h 19170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8225" h="1917087">
                  <a:moveTo>
                    <a:pt x="63584" y="420981"/>
                  </a:moveTo>
                  <a:cubicBezTo>
                    <a:pt x="301175" y="436911"/>
                    <a:pt x="544391" y="362470"/>
                    <a:pt x="740979" y="196574"/>
                  </a:cubicBezTo>
                  <a:cubicBezTo>
                    <a:pt x="810270" y="138102"/>
                    <a:pt x="869335" y="72009"/>
                    <a:pt x="917157" y="0"/>
                  </a:cubicBezTo>
                  <a:cubicBezTo>
                    <a:pt x="1347622" y="99043"/>
                    <a:pt x="1668225" y="484830"/>
                    <a:pt x="1668225" y="945497"/>
                  </a:cubicBezTo>
                  <a:cubicBezTo>
                    <a:pt x="1668225" y="1482091"/>
                    <a:pt x="1233229" y="1917087"/>
                    <a:pt x="696635" y="1917087"/>
                  </a:cubicBezTo>
                  <a:cubicBezTo>
                    <a:pt x="423198" y="1917087"/>
                    <a:pt x="176143" y="1804131"/>
                    <a:pt x="0" y="1621933"/>
                  </a:cubicBezTo>
                  <a:cubicBezTo>
                    <a:pt x="162221" y="1248707"/>
                    <a:pt x="190159" y="822130"/>
                    <a:pt x="63584" y="420981"/>
                  </a:cubicBezTo>
                  <a:close/>
                </a:path>
              </a:pathLst>
            </a:custGeom>
            <a:solidFill>
              <a:srgbClr val="495B64"/>
            </a:solidFill>
            <a:ln w="76200" cap="flat" cmpd="sng">
              <a:solidFill>
                <a:srgbClr val="FAECD1"/>
              </a:solidFill>
              <a:prstDash val="solid"/>
              <a:round/>
              <a:headEnd type="none" w="med" len="med"/>
              <a:tailEnd type="none" w="med" len="med"/>
            </a:ln>
          </p:spPr>
          <p:txBody>
            <a:bodyPr anchor="ctr"/>
            <a:lstStyle/>
            <a:p>
              <a:endParaRPr lang="en-GB"/>
            </a:p>
          </p:txBody>
        </p:sp>
        <p:sp>
          <p:nvSpPr>
            <p:cNvPr id="16447" name="Ellipse 5">
              <a:extLst>
                <a:ext uri="{FF2B5EF4-FFF2-40B4-BE49-F238E27FC236}">
                  <a16:creationId xmlns:a16="http://schemas.microsoft.com/office/drawing/2014/main" id="{A6743408-B24E-4992-B4BD-E0F547511C02}"/>
                </a:ext>
              </a:extLst>
            </p:cNvPr>
            <p:cNvSpPr>
              <a:spLocks/>
            </p:cNvSpPr>
            <p:nvPr/>
          </p:nvSpPr>
          <p:spPr bwMode="auto">
            <a:xfrm rot="1503323">
              <a:off x="4374825" y="4893453"/>
              <a:ext cx="1614526" cy="1475047"/>
            </a:xfrm>
            <a:custGeom>
              <a:avLst/>
              <a:gdLst>
                <a:gd name="T0" fmla="*/ 297534 w 1943180"/>
                <a:gd name="T1" fmla="*/ 0 h 1775308"/>
                <a:gd name="T2" fmla="*/ 517258 w 1943180"/>
                <a:gd name="T3" fmla="*/ 116956 h 1775308"/>
                <a:gd name="T4" fmla="*/ 601102 w 1943180"/>
                <a:gd name="T5" fmla="*/ 112849 h 1775308"/>
                <a:gd name="T6" fmla="*/ 639301 w 1943180"/>
                <a:gd name="T7" fmla="*/ 264421 h 1775308"/>
                <a:gd name="T8" fmla="*/ 319650 w 1943180"/>
                <a:gd name="T9" fmla="*/ 584072 h 1775308"/>
                <a:gd name="T10" fmla="*/ 0 w 1943180"/>
                <a:gd name="T11" fmla="*/ 264421 h 1775308"/>
                <a:gd name="T12" fmla="*/ 96 w 1943180"/>
                <a:gd name="T13" fmla="*/ 263155 h 1775308"/>
                <a:gd name="T14" fmla="*/ 36142 w 1943180"/>
                <a:gd name="T15" fmla="*/ 248471 h 1775308"/>
                <a:gd name="T16" fmla="*/ 297534 w 1943180"/>
                <a:gd name="T17" fmla="*/ 0 h 1775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75308">
                  <a:moveTo>
                    <a:pt x="904367" y="0"/>
                  </a:moveTo>
                  <a:cubicBezTo>
                    <a:pt x="1062994" y="197860"/>
                    <a:pt x="1299569" y="331902"/>
                    <a:pt x="1572225" y="355491"/>
                  </a:cubicBezTo>
                  <a:cubicBezTo>
                    <a:pt x="1659461" y="363038"/>
                    <a:pt x="1745001" y="358812"/>
                    <a:pt x="1827075" y="343010"/>
                  </a:cubicBezTo>
                  <a:cubicBezTo>
                    <a:pt x="1901182" y="480062"/>
                    <a:pt x="1943180" y="636986"/>
                    <a:pt x="1943180" y="803718"/>
                  </a:cubicBezTo>
                  <a:cubicBezTo>
                    <a:pt x="1943180" y="1340312"/>
                    <a:pt x="1508184" y="1775308"/>
                    <a:pt x="971590" y="1775308"/>
                  </a:cubicBezTo>
                  <a:cubicBezTo>
                    <a:pt x="434996" y="1775308"/>
                    <a:pt x="0" y="1340312"/>
                    <a:pt x="0" y="803718"/>
                  </a:cubicBezTo>
                  <a:lnTo>
                    <a:pt x="291" y="799869"/>
                  </a:lnTo>
                  <a:lnTo>
                    <a:pt x="109854" y="755236"/>
                  </a:lnTo>
                  <a:cubicBezTo>
                    <a:pt x="463499" y="589912"/>
                    <a:pt x="735380" y="320692"/>
                    <a:pt x="904367" y="0"/>
                  </a:cubicBezTo>
                  <a:close/>
                </a:path>
              </a:pathLst>
            </a:custGeom>
            <a:solidFill>
              <a:srgbClr val="D3B199"/>
            </a:solidFill>
            <a:ln w="76200" cap="flat" cmpd="sng">
              <a:solidFill>
                <a:srgbClr val="FAECD1"/>
              </a:solidFill>
              <a:prstDash val="solid"/>
              <a:round/>
              <a:headEnd type="none" w="med" len="med"/>
              <a:tailEnd type="none" w="med" len="med"/>
            </a:ln>
          </p:spPr>
          <p:txBody>
            <a:bodyPr anchor="ctr"/>
            <a:lstStyle/>
            <a:p>
              <a:endParaRPr lang="en-GB"/>
            </a:p>
          </p:txBody>
        </p:sp>
        <p:sp>
          <p:nvSpPr>
            <p:cNvPr id="16448" name="Ellipse 6">
              <a:extLst>
                <a:ext uri="{FF2B5EF4-FFF2-40B4-BE49-F238E27FC236}">
                  <a16:creationId xmlns:a16="http://schemas.microsoft.com/office/drawing/2014/main" id="{57FE5D01-B135-47C1-970B-D769FE1C47E0}"/>
                </a:ext>
              </a:extLst>
            </p:cNvPr>
            <p:cNvSpPr>
              <a:spLocks/>
            </p:cNvSpPr>
            <p:nvPr/>
          </p:nvSpPr>
          <p:spPr bwMode="auto">
            <a:xfrm rot="1176661">
              <a:off x="3103589" y="4986392"/>
              <a:ext cx="1569837" cy="1372382"/>
            </a:xfrm>
            <a:custGeom>
              <a:avLst/>
              <a:gdLst>
                <a:gd name="T0" fmla="*/ 92009 w 1889394"/>
                <a:gd name="T1" fmla="*/ 0 h 1651744"/>
                <a:gd name="T2" fmla="*/ 472387 w 1889394"/>
                <a:gd name="T3" fmla="*/ 25209 h 1651744"/>
                <a:gd name="T4" fmla="*/ 472191 w 1889394"/>
                <a:gd name="T5" fmla="*/ 26456 h 1651744"/>
                <a:gd name="T6" fmla="*/ 621606 w 1889394"/>
                <a:gd name="T7" fmla="*/ 327908 h 1651744"/>
                <a:gd name="T8" fmla="*/ 319650 w 1889394"/>
                <a:gd name="T9" fmla="*/ 543421 h 1651744"/>
                <a:gd name="T10" fmla="*/ 0 w 1889394"/>
                <a:gd name="T11" fmla="*/ 223769 h 1651744"/>
                <a:gd name="T12" fmla="*/ 92009 w 1889394"/>
                <a:gd name="T13" fmla="*/ 0 h 16517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89394" h="1651744">
                  <a:moveTo>
                    <a:pt x="279665" y="0"/>
                  </a:moveTo>
                  <a:cubicBezTo>
                    <a:pt x="634044" y="154724"/>
                    <a:pt x="1040729" y="190238"/>
                    <a:pt x="1435837" y="76626"/>
                  </a:cubicBezTo>
                  <a:cubicBezTo>
                    <a:pt x="1435485" y="77872"/>
                    <a:pt x="1435361" y="79143"/>
                    <a:pt x="1435240" y="80413"/>
                  </a:cubicBezTo>
                  <a:cubicBezTo>
                    <a:pt x="1399091" y="459696"/>
                    <a:pt x="1586117" y="808797"/>
                    <a:pt x="1889394" y="996686"/>
                  </a:cubicBezTo>
                  <a:cubicBezTo>
                    <a:pt x="1758959" y="1378030"/>
                    <a:pt x="1397239" y="1651744"/>
                    <a:pt x="971590" y="1651744"/>
                  </a:cubicBezTo>
                  <a:cubicBezTo>
                    <a:pt x="434996" y="1651744"/>
                    <a:pt x="0" y="1216748"/>
                    <a:pt x="0" y="680154"/>
                  </a:cubicBezTo>
                  <a:cubicBezTo>
                    <a:pt x="0" y="414855"/>
                    <a:pt x="106332" y="174391"/>
                    <a:pt x="279665" y="0"/>
                  </a:cubicBezTo>
                  <a:close/>
                </a:path>
              </a:pathLst>
            </a:custGeom>
            <a:solidFill>
              <a:srgbClr val="88AFA7"/>
            </a:solidFill>
            <a:ln w="76200" cap="flat" cmpd="sng">
              <a:solidFill>
                <a:srgbClr val="FAECD1"/>
              </a:solidFill>
              <a:prstDash val="solid"/>
              <a:round/>
              <a:headEnd type="none" w="med" len="med"/>
              <a:tailEnd type="none" w="med" len="med"/>
            </a:ln>
          </p:spPr>
          <p:txBody>
            <a:bodyPr anchor="ctr"/>
            <a:lstStyle/>
            <a:p>
              <a:endParaRPr lang="en-GB"/>
            </a:p>
          </p:txBody>
        </p:sp>
        <p:sp>
          <p:nvSpPr>
            <p:cNvPr id="16449" name="Ellipse 7">
              <a:extLst>
                <a:ext uri="{FF2B5EF4-FFF2-40B4-BE49-F238E27FC236}">
                  <a16:creationId xmlns:a16="http://schemas.microsoft.com/office/drawing/2014/main" id="{54DC722F-EA66-4564-A230-495046B8317F}"/>
                </a:ext>
              </a:extLst>
            </p:cNvPr>
            <p:cNvSpPr>
              <a:spLocks/>
            </p:cNvSpPr>
            <p:nvPr/>
          </p:nvSpPr>
          <p:spPr bwMode="auto">
            <a:xfrm rot="909458">
              <a:off x="2119522" y="3885149"/>
              <a:ext cx="1492730" cy="1614526"/>
            </a:xfrm>
            <a:custGeom>
              <a:avLst/>
              <a:gdLst>
                <a:gd name="T0" fmla="*/ 224597 w 1796590"/>
                <a:gd name="T1" fmla="*/ 14371 h 1943180"/>
                <a:gd name="T2" fmla="*/ 319652 w 1796590"/>
                <a:gd name="T3" fmla="*/ 0 h 1943180"/>
                <a:gd name="T4" fmla="*/ 323094 w 1796590"/>
                <a:gd name="T5" fmla="*/ 312 h 1943180"/>
                <a:gd name="T6" fmla="*/ 591076 w 1796590"/>
                <a:gd name="T7" fmla="*/ 300636 h 1943180"/>
                <a:gd name="T8" fmla="*/ 481716 w 1796590"/>
                <a:gd name="T9" fmla="*/ 516457 h 1943180"/>
                <a:gd name="T10" fmla="*/ 485213 w 1796590"/>
                <a:gd name="T11" fmla="*/ 592704 h 1943180"/>
                <a:gd name="T12" fmla="*/ 319652 w 1796590"/>
                <a:gd name="T13" fmla="*/ 639301 h 1943180"/>
                <a:gd name="T14" fmla="*/ 0 w 1796590"/>
                <a:gd name="T15" fmla="*/ 319650 h 1943180"/>
                <a:gd name="T16" fmla="*/ 224597 w 1796590"/>
                <a:gd name="T17" fmla="*/ 14371 h 19431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6590" h="1943180">
                  <a:moveTo>
                    <a:pt x="682669" y="43681"/>
                  </a:moveTo>
                  <a:cubicBezTo>
                    <a:pt x="773939" y="15293"/>
                    <a:pt x="870979" y="0"/>
                    <a:pt x="971590" y="0"/>
                  </a:cubicBezTo>
                  <a:lnTo>
                    <a:pt x="982053" y="950"/>
                  </a:lnTo>
                  <a:cubicBezTo>
                    <a:pt x="1137146" y="405830"/>
                    <a:pt x="1432341" y="724421"/>
                    <a:pt x="1796590" y="913797"/>
                  </a:cubicBezTo>
                  <a:cubicBezTo>
                    <a:pt x="1609613" y="1073552"/>
                    <a:pt x="1484803" y="1305144"/>
                    <a:pt x="1464191" y="1569791"/>
                  </a:cubicBezTo>
                  <a:cubicBezTo>
                    <a:pt x="1458025" y="1648968"/>
                    <a:pt x="1461531" y="1726667"/>
                    <a:pt x="1474818" y="1801546"/>
                  </a:cubicBezTo>
                  <a:cubicBezTo>
                    <a:pt x="1328502" y="1891776"/>
                    <a:pt x="1156049" y="1943180"/>
                    <a:pt x="971590" y="1943180"/>
                  </a:cubicBezTo>
                  <a:cubicBezTo>
                    <a:pt x="434996" y="1943180"/>
                    <a:pt x="0" y="1508184"/>
                    <a:pt x="0" y="971590"/>
                  </a:cubicBezTo>
                  <a:cubicBezTo>
                    <a:pt x="0" y="535607"/>
                    <a:pt x="287165" y="166695"/>
                    <a:pt x="682669" y="43681"/>
                  </a:cubicBezTo>
                  <a:close/>
                </a:path>
              </a:pathLst>
            </a:custGeom>
            <a:solidFill>
              <a:srgbClr val="EA9969"/>
            </a:solidFill>
            <a:ln w="76200" cap="flat" cmpd="sng">
              <a:solidFill>
                <a:srgbClr val="FAECD1"/>
              </a:solidFill>
              <a:prstDash val="solid"/>
              <a:round/>
              <a:headEnd type="none" w="med" len="med"/>
              <a:tailEnd type="none" w="med" len="med"/>
            </a:ln>
          </p:spPr>
          <p:txBody>
            <a:bodyPr anchor="ctr"/>
            <a:lstStyle/>
            <a:p>
              <a:endParaRPr lang="en-GB"/>
            </a:p>
          </p:txBody>
        </p:sp>
        <p:sp>
          <p:nvSpPr>
            <p:cNvPr id="16450" name="Ellipse 8">
              <a:extLst>
                <a:ext uri="{FF2B5EF4-FFF2-40B4-BE49-F238E27FC236}">
                  <a16:creationId xmlns:a16="http://schemas.microsoft.com/office/drawing/2014/main" id="{3E190747-024F-4B74-89E1-BC3C48DAC6A2}"/>
                </a:ext>
              </a:extLst>
            </p:cNvPr>
            <p:cNvSpPr>
              <a:spLocks/>
            </p:cNvSpPr>
            <p:nvPr/>
          </p:nvSpPr>
          <p:spPr bwMode="auto">
            <a:xfrm rot="548672">
              <a:off x="1920689" y="2614154"/>
              <a:ext cx="1386024" cy="1570888"/>
            </a:xfrm>
            <a:custGeom>
              <a:avLst/>
              <a:gdLst>
                <a:gd name="T0" fmla="*/ 255231 w 1668163"/>
                <a:gd name="T1" fmla="*/ 6494 h 1890659"/>
                <a:gd name="T2" fmla="*/ 319652 w 1668163"/>
                <a:gd name="T3" fmla="*/ 0 h 1890659"/>
                <a:gd name="T4" fmla="*/ 548823 w 1668163"/>
                <a:gd name="T5" fmla="*/ 97083 h 1890659"/>
                <a:gd name="T6" fmla="*/ 502999 w 1668163"/>
                <a:gd name="T7" fmla="*/ 428579 h 1890659"/>
                <a:gd name="T8" fmla="*/ 515185 w 1668163"/>
                <a:gd name="T9" fmla="*/ 485734 h 1890659"/>
                <a:gd name="T10" fmla="*/ 511824 w 1668163"/>
                <a:gd name="T11" fmla="*/ 485182 h 1890659"/>
                <a:gd name="T12" fmla="*/ 216651 w 1668163"/>
                <a:gd name="T13" fmla="*/ 622022 h 1890659"/>
                <a:gd name="T14" fmla="*/ 0 w 1668163"/>
                <a:gd name="T15" fmla="*/ 319650 h 1890659"/>
                <a:gd name="T16" fmla="*/ 255231 w 1668163"/>
                <a:gd name="T17" fmla="*/ 6494 h 18906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68163" h="1890659">
                  <a:moveTo>
                    <a:pt x="775781" y="19739"/>
                  </a:moveTo>
                  <a:cubicBezTo>
                    <a:pt x="839029" y="6797"/>
                    <a:pt x="904516" y="0"/>
                    <a:pt x="971590" y="0"/>
                  </a:cubicBezTo>
                  <a:cubicBezTo>
                    <a:pt x="1244994" y="0"/>
                    <a:pt x="1492023" y="112929"/>
                    <a:pt x="1668163" y="295086"/>
                  </a:cubicBezTo>
                  <a:cubicBezTo>
                    <a:pt x="1526732" y="598933"/>
                    <a:pt x="1471606" y="946877"/>
                    <a:pt x="1528881" y="1302684"/>
                  </a:cubicBezTo>
                  <a:cubicBezTo>
                    <a:pt x="1538399" y="1361813"/>
                    <a:pt x="1550796" y="1419761"/>
                    <a:pt x="1565918" y="1476406"/>
                  </a:cubicBezTo>
                  <a:cubicBezTo>
                    <a:pt x="1562561" y="1475471"/>
                    <a:pt x="1559135" y="1475092"/>
                    <a:pt x="1555703" y="1474731"/>
                  </a:cubicBezTo>
                  <a:cubicBezTo>
                    <a:pt x="1190050" y="1436214"/>
                    <a:pt x="850441" y="1605803"/>
                    <a:pt x="658517" y="1890659"/>
                  </a:cubicBezTo>
                  <a:cubicBezTo>
                    <a:pt x="275385" y="1761163"/>
                    <a:pt x="0" y="1398536"/>
                    <a:pt x="0" y="971590"/>
                  </a:cubicBezTo>
                  <a:cubicBezTo>
                    <a:pt x="0" y="502070"/>
                    <a:pt x="333044" y="110336"/>
                    <a:pt x="775781" y="19739"/>
                  </a:cubicBezTo>
                  <a:close/>
                </a:path>
              </a:pathLst>
            </a:custGeom>
            <a:solidFill>
              <a:srgbClr val="F8DFA1"/>
            </a:solidFill>
            <a:ln w="76200" cap="flat" cmpd="sng">
              <a:solidFill>
                <a:srgbClr val="FAECD1"/>
              </a:solidFill>
              <a:prstDash val="solid"/>
              <a:round/>
              <a:headEnd type="none" w="med" len="med"/>
              <a:tailEnd type="none" w="med" len="med"/>
            </a:ln>
          </p:spPr>
          <p:txBody>
            <a:bodyPr anchor="ctr"/>
            <a:lstStyle/>
            <a:p>
              <a:endParaRPr lang="en-GB"/>
            </a:p>
          </p:txBody>
        </p:sp>
        <p:sp>
          <p:nvSpPr>
            <p:cNvPr id="16451" name="Ellipse 9">
              <a:extLst>
                <a:ext uri="{FF2B5EF4-FFF2-40B4-BE49-F238E27FC236}">
                  <a16:creationId xmlns:a16="http://schemas.microsoft.com/office/drawing/2014/main" id="{8BD9274B-C422-464F-8F94-1B029FE7C77C}"/>
                </a:ext>
              </a:extLst>
            </p:cNvPr>
            <p:cNvSpPr>
              <a:spLocks/>
            </p:cNvSpPr>
            <p:nvPr/>
          </p:nvSpPr>
          <p:spPr bwMode="auto">
            <a:xfrm rot="302462">
              <a:off x="2576590" y="1508957"/>
              <a:ext cx="1614526" cy="1465705"/>
            </a:xfrm>
            <a:custGeom>
              <a:avLst/>
              <a:gdLst>
                <a:gd name="T0" fmla="*/ 286968 w 1943180"/>
                <a:gd name="T1" fmla="*/ 1650 h 1764064"/>
                <a:gd name="T2" fmla="*/ 319650 w 1943180"/>
                <a:gd name="T3" fmla="*/ 0 h 1764064"/>
                <a:gd name="T4" fmla="*/ 639301 w 1943180"/>
                <a:gd name="T5" fmla="*/ 319651 h 1764064"/>
                <a:gd name="T6" fmla="*/ 639098 w 1943180"/>
                <a:gd name="T7" fmla="*/ 324208 h 1764064"/>
                <a:gd name="T8" fmla="*/ 344892 w 1943180"/>
                <a:gd name="T9" fmla="*/ 580373 h 1764064"/>
                <a:gd name="T10" fmla="*/ 123538 w 1943180"/>
                <a:gd name="T11" fmla="*/ 466681 h 1764064"/>
                <a:gd name="T12" fmla="*/ 38699 w 1943180"/>
                <a:gd name="T13" fmla="*/ 472211 h 1764064"/>
                <a:gd name="T14" fmla="*/ 0 w 1943180"/>
                <a:gd name="T15" fmla="*/ 319651 h 1764064"/>
                <a:gd name="T16" fmla="*/ 286968 w 1943180"/>
                <a:gd name="T17" fmla="*/ 1650 h 17640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43180" h="1764064">
                  <a:moveTo>
                    <a:pt x="872251" y="5016"/>
                  </a:moveTo>
                  <a:cubicBezTo>
                    <a:pt x="904913" y="1699"/>
                    <a:pt x="938053" y="0"/>
                    <a:pt x="971590" y="0"/>
                  </a:cubicBezTo>
                  <a:cubicBezTo>
                    <a:pt x="1508184" y="0"/>
                    <a:pt x="1943180" y="434996"/>
                    <a:pt x="1943180" y="971590"/>
                  </a:cubicBezTo>
                  <a:lnTo>
                    <a:pt x="1942564" y="985441"/>
                  </a:lnTo>
                  <a:cubicBezTo>
                    <a:pt x="1557767" y="1132507"/>
                    <a:pt x="1243321" y="1412222"/>
                    <a:pt x="1048315" y="1764064"/>
                  </a:cubicBezTo>
                  <a:cubicBezTo>
                    <a:pt x="886896" y="1568582"/>
                    <a:pt x="648418" y="1438073"/>
                    <a:pt x="375495" y="1418492"/>
                  </a:cubicBezTo>
                  <a:cubicBezTo>
                    <a:pt x="287012" y="1412144"/>
                    <a:pt x="200448" y="1417854"/>
                    <a:pt x="117626" y="1435300"/>
                  </a:cubicBezTo>
                  <a:cubicBezTo>
                    <a:pt x="42605" y="1297505"/>
                    <a:pt x="0" y="1139523"/>
                    <a:pt x="0" y="971590"/>
                  </a:cubicBezTo>
                  <a:cubicBezTo>
                    <a:pt x="0" y="468533"/>
                    <a:pt x="382321" y="54771"/>
                    <a:pt x="872251" y="5016"/>
                  </a:cubicBezTo>
                  <a:close/>
                </a:path>
              </a:pathLst>
            </a:custGeom>
            <a:solidFill>
              <a:srgbClr val="ECC769"/>
            </a:solidFill>
            <a:ln w="76200" cap="flat" cmpd="sng">
              <a:solidFill>
                <a:srgbClr val="FAECD1"/>
              </a:solidFill>
              <a:prstDash val="solid"/>
              <a:round/>
              <a:headEnd type="none" w="med" len="med"/>
              <a:tailEnd type="none" w="med" len="med"/>
            </a:ln>
          </p:spPr>
          <p:txBody>
            <a:bodyPr anchor="ctr"/>
            <a:lstStyle/>
            <a:p>
              <a:endParaRPr lang="en-GB"/>
            </a:p>
          </p:txBody>
        </p:sp>
      </p:grpSp>
      <p:grpSp>
        <p:nvGrpSpPr>
          <p:cNvPr id="16425" name="Groupe 78">
            <a:extLst>
              <a:ext uri="{FF2B5EF4-FFF2-40B4-BE49-F238E27FC236}">
                <a16:creationId xmlns:a16="http://schemas.microsoft.com/office/drawing/2014/main" id="{8FF0C3D9-899C-40C9-B6D0-EEABAF8DB4EF}"/>
              </a:ext>
            </a:extLst>
          </p:cNvPr>
          <p:cNvGrpSpPr>
            <a:grpSpLocks/>
          </p:cNvGrpSpPr>
          <p:nvPr/>
        </p:nvGrpSpPr>
        <p:grpSpPr bwMode="auto">
          <a:xfrm>
            <a:off x="21839238" y="2333625"/>
            <a:ext cx="7427912" cy="10820400"/>
            <a:chOff x="5751512" y="19100800"/>
            <a:chExt cx="7427912" cy="10820400"/>
          </a:xfrm>
        </p:grpSpPr>
        <p:grpSp>
          <p:nvGrpSpPr>
            <p:cNvPr id="16435" name="Groupe 79">
              <a:extLst>
                <a:ext uri="{FF2B5EF4-FFF2-40B4-BE49-F238E27FC236}">
                  <a16:creationId xmlns:a16="http://schemas.microsoft.com/office/drawing/2014/main" id="{2CBD5CB8-AFD2-4E36-888D-531D71F8570F}"/>
                </a:ext>
              </a:extLst>
            </p:cNvPr>
            <p:cNvGrpSpPr>
              <a:grpSpLocks/>
            </p:cNvGrpSpPr>
            <p:nvPr/>
          </p:nvGrpSpPr>
          <p:grpSpPr bwMode="auto">
            <a:xfrm>
              <a:off x="5751512" y="19100800"/>
              <a:ext cx="7427912" cy="10820400"/>
              <a:chOff x="5751512" y="19100800"/>
              <a:chExt cx="7427912" cy="10820400"/>
            </a:xfrm>
          </p:grpSpPr>
          <p:grpSp>
            <p:nvGrpSpPr>
              <p:cNvPr id="16437" name="Groupe 81">
                <a:extLst>
                  <a:ext uri="{FF2B5EF4-FFF2-40B4-BE49-F238E27FC236}">
                    <a16:creationId xmlns:a16="http://schemas.microsoft.com/office/drawing/2014/main" id="{642EB111-5BDF-4236-B8CF-64398C03B550}"/>
                  </a:ext>
                </a:extLst>
              </p:cNvPr>
              <p:cNvGrpSpPr>
                <a:grpSpLocks/>
              </p:cNvGrpSpPr>
              <p:nvPr/>
            </p:nvGrpSpPr>
            <p:grpSpPr bwMode="auto">
              <a:xfrm>
                <a:off x="5751512" y="19100800"/>
                <a:ext cx="7427912" cy="10820400"/>
                <a:chOff x="341312" y="6527800"/>
                <a:chExt cx="7427912" cy="10820400"/>
              </a:xfrm>
            </p:grpSpPr>
            <p:sp>
              <p:nvSpPr>
                <p:cNvPr id="164" name="Rectangle 163">
                  <a:extLst>
                    <a:ext uri="{FF2B5EF4-FFF2-40B4-BE49-F238E27FC236}">
                      <a16:creationId xmlns:a16="http://schemas.microsoft.com/office/drawing/2014/main" id="{4EA5E6DB-9497-4F56-97D5-FD17240BF2E3}"/>
                    </a:ext>
                  </a:extLst>
                </p:cNvPr>
                <p:cNvSpPr/>
                <p:nvPr/>
              </p:nvSpPr>
              <p:spPr>
                <a:xfrm>
                  <a:off x="341312" y="6527800"/>
                  <a:ext cx="7427912" cy="108204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440" name="Groupe 84">
                  <a:extLst>
                    <a:ext uri="{FF2B5EF4-FFF2-40B4-BE49-F238E27FC236}">
                      <a16:creationId xmlns:a16="http://schemas.microsoft.com/office/drawing/2014/main" id="{97939F7A-81D3-4CF4-B230-C6E83D17EC88}"/>
                    </a:ext>
                  </a:extLst>
                </p:cNvPr>
                <p:cNvGrpSpPr>
                  <a:grpSpLocks/>
                </p:cNvGrpSpPr>
                <p:nvPr/>
              </p:nvGrpSpPr>
              <p:grpSpPr bwMode="auto">
                <a:xfrm>
                  <a:off x="646112" y="6832600"/>
                  <a:ext cx="1295400" cy="1399639"/>
                  <a:chOff x="646112" y="6832600"/>
                  <a:chExt cx="1295400" cy="1399639"/>
                </a:xfrm>
              </p:grpSpPr>
              <p:sp>
                <p:nvSpPr>
                  <p:cNvPr id="166" name="Rectangle 165">
                    <a:extLst>
                      <a:ext uri="{FF2B5EF4-FFF2-40B4-BE49-F238E27FC236}">
                        <a16:creationId xmlns:a16="http://schemas.microsoft.com/office/drawing/2014/main" id="{746E2C9C-E2C4-4ADB-AFEE-EBE62789259A}"/>
                      </a:ext>
                    </a:extLst>
                  </p:cNvPr>
                  <p:cNvSpPr/>
                  <p:nvPr/>
                </p:nvSpPr>
                <p:spPr>
                  <a:xfrm>
                    <a:off x="646112" y="6832600"/>
                    <a:ext cx="1295400" cy="1371600"/>
                  </a:xfrm>
                  <a:prstGeom prst="rect">
                    <a:avLst/>
                  </a:prstGeom>
                  <a:solidFill>
                    <a:srgbClr val="DFE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442" name="ZoneTexte 86">
                    <a:extLst>
                      <a:ext uri="{FF2B5EF4-FFF2-40B4-BE49-F238E27FC236}">
                        <a16:creationId xmlns:a16="http://schemas.microsoft.com/office/drawing/2014/main" id="{1277068B-40CD-463C-95B8-89A16D49CFA6}"/>
                      </a:ext>
                    </a:extLst>
                  </p:cNvPr>
                  <p:cNvSpPr txBox="1">
                    <a:spLocks noChangeArrowheads="1"/>
                  </p:cNvSpPr>
                  <p:nvPr/>
                </p:nvSpPr>
                <p:spPr bwMode="auto">
                  <a:xfrm>
                    <a:off x="722312" y="6908800"/>
                    <a:ext cx="1219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000">
                        <a:solidFill>
                          <a:schemeClr val="tx1"/>
                        </a:solidFill>
                        <a:latin typeface="Futura-CondensedLight" pitchFamily="34" charset="0"/>
                      </a:rPr>
                      <a:t>01</a:t>
                    </a:r>
                  </a:p>
                </p:txBody>
              </p:sp>
            </p:grpSp>
          </p:grpSp>
          <p:sp>
            <p:nvSpPr>
              <p:cNvPr id="163" name="Rectangle 162">
                <a:extLst>
                  <a:ext uri="{FF2B5EF4-FFF2-40B4-BE49-F238E27FC236}">
                    <a16:creationId xmlns:a16="http://schemas.microsoft.com/office/drawing/2014/main" id="{D88AC741-A0C2-47FD-87D9-52D34C85D3F4}"/>
                  </a:ext>
                </a:extLst>
              </p:cNvPr>
              <p:cNvSpPr/>
              <p:nvPr/>
            </p:nvSpPr>
            <p:spPr>
              <a:xfrm>
                <a:off x="7656512" y="19405600"/>
                <a:ext cx="5141912" cy="10134600"/>
              </a:xfrm>
              <a:prstGeom prst="rect">
                <a:avLst/>
              </a:prstGeom>
              <a:solidFill>
                <a:srgbClr val="DFE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sp>
          <p:nvSpPr>
            <p:cNvPr id="16436" name="ZoneTexte 80">
              <a:extLst>
                <a:ext uri="{FF2B5EF4-FFF2-40B4-BE49-F238E27FC236}">
                  <a16:creationId xmlns:a16="http://schemas.microsoft.com/office/drawing/2014/main" id="{7B52E962-B029-4167-BFF6-BC9D942289D3}"/>
                </a:ext>
              </a:extLst>
            </p:cNvPr>
            <p:cNvSpPr txBox="1">
              <a:spLocks noChangeArrowheads="1"/>
            </p:cNvSpPr>
            <p:nvPr/>
          </p:nvSpPr>
          <p:spPr bwMode="auto">
            <a:xfrm rot="-5400000">
              <a:off x="4046074" y="23050992"/>
              <a:ext cx="533400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r" eaLnBrk="1" hangingPunct="1">
                <a:spcBef>
                  <a:spcPct val="0"/>
                </a:spcBef>
                <a:buFontTx/>
                <a:buNone/>
              </a:pPr>
              <a:r>
                <a:rPr lang="fr-FR" altLang="fr-FR" sz="7700">
                  <a:solidFill>
                    <a:srgbClr val="CACACA"/>
                  </a:solidFill>
                  <a:latin typeface="Futura-CondensedLight" pitchFamily="34" charset="0"/>
                </a:rPr>
                <a:t>TEXT</a:t>
              </a:r>
            </a:p>
          </p:txBody>
        </p:sp>
      </p:grpSp>
      <p:grpSp>
        <p:nvGrpSpPr>
          <p:cNvPr id="16426" name="Groupe 78">
            <a:extLst>
              <a:ext uri="{FF2B5EF4-FFF2-40B4-BE49-F238E27FC236}">
                <a16:creationId xmlns:a16="http://schemas.microsoft.com/office/drawing/2014/main" id="{97413FD0-9E63-441C-8D81-71FCE9D96B50}"/>
              </a:ext>
            </a:extLst>
          </p:cNvPr>
          <p:cNvGrpSpPr>
            <a:grpSpLocks/>
          </p:cNvGrpSpPr>
          <p:nvPr/>
        </p:nvGrpSpPr>
        <p:grpSpPr bwMode="auto">
          <a:xfrm>
            <a:off x="21839238" y="13803313"/>
            <a:ext cx="7427912" cy="10820400"/>
            <a:chOff x="5751512" y="19100800"/>
            <a:chExt cx="7427912" cy="10820400"/>
          </a:xfrm>
        </p:grpSpPr>
        <p:grpSp>
          <p:nvGrpSpPr>
            <p:cNvPr id="16427" name="Groupe 79">
              <a:extLst>
                <a:ext uri="{FF2B5EF4-FFF2-40B4-BE49-F238E27FC236}">
                  <a16:creationId xmlns:a16="http://schemas.microsoft.com/office/drawing/2014/main" id="{C44415B0-100B-4577-A95C-83F302CE0204}"/>
                </a:ext>
              </a:extLst>
            </p:cNvPr>
            <p:cNvGrpSpPr>
              <a:grpSpLocks/>
            </p:cNvGrpSpPr>
            <p:nvPr/>
          </p:nvGrpSpPr>
          <p:grpSpPr bwMode="auto">
            <a:xfrm>
              <a:off x="5751512" y="19100800"/>
              <a:ext cx="7427912" cy="10820400"/>
              <a:chOff x="5751512" y="19100800"/>
              <a:chExt cx="7427912" cy="10820400"/>
            </a:xfrm>
          </p:grpSpPr>
          <p:grpSp>
            <p:nvGrpSpPr>
              <p:cNvPr id="16429" name="Groupe 81">
                <a:extLst>
                  <a:ext uri="{FF2B5EF4-FFF2-40B4-BE49-F238E27FC236}">
                    <a16:creationId xmlns:a16="http://schemas.microsoft.com/office/drawing/2014/main" id="{374B3BB6-764A-470D-8623-6D9C870AB1F3}"/>
                  </a:ext>
                </a:extLst>
              </p:cNvPr>
              <p:cNvGrpSpPr>
                <a:grpSpLocks/>
              </p:cNvGrpSpPr>
              <p:nvPr/>
            </p:nvGrpSpPr>
            <p:grpSpPr bwMode="auto">
              <a:xfrm>
                <a:off x="5751512" y="19100800"/>
                <a:ext cx="7427912" cy="10820400"/>
                <a:chOff x="341312" y="6527800"/>
                <a:chExt cx="7427912" cy="10820400"/>
              </a:xfrm>
            </p:grpSpPr>
            <p:sp>
              <p:nvSpPr>
                <p:cNvPr id="173" name="Rectangle 172">
                  <a:extLst>
                    <a:ext uri="{FF2B5EF4-FFF2-40B4-BE49-F238E27FC236}">
                      <a16:creationId xmlns:a16="http://schemas.microsoft.com/office/drawing/2014/main" id="{58039B52-24AD-4D74-8863-BF8F9CAC0E95}"/>
                    </a:ext>
                  </a:extLst>
                </p:cNvPr>
                <p:cNvSpPr/>
                <p:nvPr/>
              </p:nvSpPr>
              <p:spPr>
                <a:xfrm>
                  <a:off x="341312" y="6527800"/>
                  <a:ext cx="7427912" cy="10820400"/>
                </a:xfrm>
                <a:prstGeom prst="rect">
                  <a:avLst/>
                </a:prstGeom>
                <a:solidFill>
                  <a:srgbClr val="495B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nvGrpSpPr>
                <p:cNvPr id="16432" name="Groupe 84">
                  <a:extLst>
                    <a:ext uri="{FF2B5EF4-FFF2-40B4-BE49-F238E27FC236}">
                      <a16:creationId xmlns:a16="http://schemas.microsoft.com/office/drawing/2014/main" id="{BB841945-500D-49D4-9F52-A0D1D1F7ECF5}"/>
                    </a:ext>
                  </a:extLst>
                </p:cNvPr>
                <p:cNvGrpSpPr>
                  <a:grpSpLocks/>
                </p:cNvGrpSpPr>
                <p:nvPr/>
              </p:nvGrpSpPr>
              <p:grpSpPr bwMode="auto">
                <a:xfrm>
                  <a:off x="646112" y="6832600"/>
                  <a:ext cx="1295400" cy="1399639"/>
                  <a:chOff x="646112" y="6832600"/>
                  <a:chExt cx="1295400" cy="1399639"/>
                </a:xfrm>
              </p:grpSpPr>
              <p:sp>
                <p:nvSpPr>
                  <p:cNvPr id="178" name="Rectangle 177">
                    <a:extLst>
                      <a:ext uri="{FF2B5EF4-FFF2-40B4-BE49-F238E27FC236}">
                        <a16:creationId xmlns:a16="http://schemas.microsoft.com/office/drawing/2014/main" id="{04E4FFD7-C50A-4E55-9B79-1D3E29904F91}"/>
                      </a:ext>
                    </a:extLst>
                  </p:cNvPr>
                  <p:cNvSpPr/>
                  <p:nvPr/>
                </p:nvSpPr>
                <p:spPr>
                  <a:xfrm>
                    <a:off x="646112" y="6832600"/>
                    <a:ext cx="1295400" cy="13716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sp>
                <p:nvSpPr>
                  <p:cNvPr id="16434" name="ZoneTexte 86">
                    <a:extLst>
                      <a:ext uri="{FF2B5EF4-FFF2-40B4-BE49-F238E27FC236}">
                        <a16:creationId xmlns:a16="http://schemas.microsoft.com/office/drawing/2014/main" id="{5F3EDE87-610B-4D8B-942B-EC727FEF13CB}"/>
                      </a:ext>
                    </a:extLst>
                  </p:cNvPr>
                  <p:cNvSpPr txBox="1">
                    <a:spLocks noChangeArrowheads="1"/>
                  </p:cNvSpPr>
                  <p:nvPr/>
                </p:nvSpPr>
                <p:spPr bwMode="auto">
                  <a:xfrm>
                    <a:off x="722312" y="6908800"/>
                    <a:ext cx="1219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8000">
                        <a:solidFill>
                          <a:schemeClr val="tx1"/>
                        </a:solidFill>
                        <a:latin typeface="Futura-CondensedLight" pitchFamily="34" charset="0"/>
                      </a:rPr>
                      <a:t>01</a:t>
                    </a:r>
                  </a:p>
                </p:txBody>
              </p:sp>
            </p:grpSp>
          </p:grpSp>
          <p:sp>
            <p:nvSpPr>
              <p:cNvPr id="172" name="Rectangle 171">
                <a:extLst>
                  <a:ext uri="{FF2B5EF4-FFF2-40B4-BE49-F238E27FC236}">
                    <a16:creationId xmlns:a16="http://schemas.microsoft.com/office/drawing/2014/main" id="{E7EC9DDC-72DF-4D43-9732-6A515E245847}"/>
                  </a:ext>
                </a:extLst>
              </p:cNvPr>
              <p:cNvSpPr/>
              <p:nvPr/>
            </p:nvSpPr>
            <p:spPr>
              <a:xfrm>
                <a:off x="7656512" y="19405600"/>
                <a:ext cx="5141912" cy="10134600"/>
              </a:xfrm>
              <a:prstGeom prst="rect">
                <a:avLst/>
              </a:prstGeom>
              <a:solidFill>
                <a:srgbClr val="D3B1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fr-FR" altLang="pt-PT">
                  <a:solidFill>
                    <a:srgbClr val="FFFFFF"/>
                  </a:solidFill>
                  <a:cs typeface="Arial" panose="020B0604020202020204" pitchFamily="34" charset="0"/>
                </a:endParaRPr>
              </a:p>
            </p:txBody>
          </p:sp>
        </p:grpSp>
        <p:sp>
          <p:nvSpPr>
            <p:cNvPr id="16428" name="ZoneTexte 80">
              <a:extLst>
                <a:ext uri="{FF2B5EF4-FFF2-40B4-BE49-F238E27FC236}">
                  <a16:creationId xmlns:a16="http://schemas.microsoft.com/office/drawing/2014/main" id="{70C573E2-956D-4C73-A199-7FF3044BE66B}"/>
                </a:ext>
              </a:extLst>
            </p:cNvPr>
            <p:cNvSpPr txBox="1">
              <a:spLocks noChangeArrowheads="1"/>
            </p:cNvSpPr>
            <p:nvPr/>
          </p:nvSpPr>
          <p:spPr bwMode="auto">
            <a:xfrm rot="-5400000">
              <a:off x="4046074" y="23050992"/>
              <a:ext cx="533400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4600">
                  <a:solidFill>
                    <a:srgbClr val="929395"/>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2800">
                  <a:solidFill>
                    <a:srgbClr val="929395"/>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1000">
                  <a:solidFill>
                    <a:srgbClr val="929395"/>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9100">
                  <a:solidFill>
                    <a:srgbClr val="929395"/>
                  </a:solidFill>
                  <a:latin typeface="Arial" panose="020B0604020202020204" pitchFamily="34" charset="0"/>
                  <a:cs typeface="Arial" panose="020B0604020202020204" pitchFamily="34" charset="0"/>
                </a:defRPr>
              </a:lvl9pPr>
            </a:lstStyle>
            <a:p>
              <a:pPr algn="r" eaLnBrk="1" hangingPunct="1">
                <a:spcBef>
                  <a:spcPct val="0"/>
                </a:spcBef>
                <a:buFontTx/>
                <a:buNone/>
              </a:pPr>
              <a:r>
                <a:rPr lang="fr-FR" altLang="fr-FR" sz="7700">
                  <a:solidFill>
                    <a:srgbClr val="CACACA"/>
                  </a:solidFill>
                  <a:latin typeface="Futura-CondensedLight" pitchFamily="34" charset="0"/>
                </a:rPr>
                <a:t>TEXT</a:t>
              </a:r>
            </a:p>
          </p:txBody>
        </p:sp>
      </p:grpSp>
    </p:spTree>
  </p:cSld>
  <p:clrMapOvr>
    <a:masterClrMapping/>
  </p:clrMapOvr>
</p:sld>
</file>

<file path=ppt/theme/theme1.xml><?xml version="1.0" encoding="utf-8"?>
<a:theme xmlns:a="http://schemas.openxmlformats.org/drawingml/2006/main" name="CamtasiaStudio">
  <a:themeElements>
    <a:clrScheme name="techsmith">
      <a:dk1>
        <a:srgbClr val="58595B"/>
      </a:dk1>
      <a:lt1>
        <a:sysClr val="window" lastClr="FFFFFF"/>
      </a:lt1>
      <a:dk2>
        <a:srgbClr val="006A71"/>
      </a:dk2>
      <a:lt2>
        <a:srgbClr val="F8F8F8"/>
      </a:lt2>
      <a:accent1>
        <a:srgbClr val="F8971D"/>
      </a:accent1>
      <a:accent2>
        <a:srgbClr val="006A71"/>
      </a:accent2>
      <a:accent3>
        <a:srgbClr val="C3CE81"/>
      </a:accent3>
      <a:accent4>
        <a:srgbClr val="66AECC"/>
      </a:accent4>
      <a:accent5>
        <a:srgbClr val="DD1541"/>
      </a:accent5>
      <a:accent6>
        <a:srgbClr val="FFC425"/>
      </a:accent6>
      <a:hlink>
        <a:srgbClr val="F8971D"/>
      </a:hlink>
      <a:folHlink>
        <a:srgbClr val="C3CE8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CamtasiaStudio</Template>
  <TotalTime>1171</TotalTime>
  <Words>390</Words>
  <Application>Microsoft Office PowerPoint</Application>
  <PresentationFormat>Custom</PresentationFormat>
  <Paragraphs>115</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Futura-CondensedLight</vt:lpstr>
      <vt:lpstr>Gill Sans MT</vt:lpstr>
      <vt:lpstr>Wingdings</vt:lpstr>
      <vt:lpstr>CamtasiaStudio</vt:lpstr>
      <vt:lpstr>PowerPoint Presentation</vt:lpstr>
      <vt:lpstr>PowerPoint Presentation</vt:lpstr>
    </vt:vector>
  </TitlesOfParts>
  <Company>TechSmith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r.eash</dc:creator>
  <cp:lastModifiedBy>Furtado, Diana/LON</cp:lastModifiedBy>
  <cp:revision>79</cp:revision>
  <dcterms:created xsi:type="dcterms:W3CDTF">2009-12-08T17:51:58Z</dcterms:created>
  <dcterms:modified xsi:type="dcterms:W3CDTF">2021-03-17T01:09:27Z</dcterms:modified>
</cp:coreProperties>
</file>