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30248225" cy="427736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2085975" indent="-1628775"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4171950" indent="-32575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6257925" indent="-4886325"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8343900" indent="-65151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3472">
          <p15:clr>
            <a:srgbClr val="A4A3A4"/>
          </p15:clr>
        </p15:guide>
        <p15:guide id="2" pos="952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urtado, Diana/LON" initials="FD"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5B64"/>
    <a:srgbClr val="000000"/>
    <a:srgbClr val="D86128"/>
    <a:srgbClr val="88AFA7"/>
    <a:srgbClr val="D3B199"/>
    <a:srgbClr val="F8DFA1"/>
    <a:srgbClr val="ECC769"/>
    <a:srgbClr val="DFE0D0"/>
    <a:srgbClr val="F5CE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3618" autoAdjust="0"/>
    <p:restoredTop sz="50000" autoAdjust="0"/>
  </p:normalViewPr>
  <p:slideViewPr>
    <p:cSldViewPr>
      <p:cViewPr>
        <p:scale>
          <a:sx n="75" d="100"/>
          <a:sy n="75" d="100"/>
        </p:scale>
        <p:origin x="-6906" y="-11172"/>
      </p:cViewPr>
      <p:guideLst>
        <p:guide orient="horz" pos="13472"/>
        <p:guide pos="9527"/>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0" d="100"/>
          <a:sy n="100" d="100"/>
        </p:scale>
        <p:origin x="-264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BCBECF7-9A78-4C70-A31C-E985C3267DAD}"/>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fr-FR" altLang="pt-PT" dirty="0"/>
          </a:p>
        </p:txBody>
      </p:sp>
      <p:sp>
        <p:nvSpPr>
          <p:cNvPr id="3" name="Espace réservé de la date 2">
            <a:extLst>
              <a:ext uri="{FF2B5EF4-FFF2-40B4-BE49-F238E27FC236}">
                <a16:creationId xmlns:a16="http://schemas.microsoft.com/office/drawing/2014/main" id="{6EB37D3E-0873-453F-8F67-F8D721BBEED0}"/>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4DC3474C-93A3-4B29-8CE5-F0E8C1214C43}" type="datetimeFigureOut">
              <a:rPr lang="fr-FR" altLang="pt-PT"/>
              <a:pPr/>
              <a:t>21/03/2021</a:t>
            </a:fld>
            <a:endParaRPr lang="fr-FR" altLang="pt-PT" dirty="0"/>
          </a:p>
        </p:txBody>
      </p:sp>
      <p:sp>
        <p:nvSpPr>
          <p:cNvPr id="4" name="Espace réservé de l'image des diapositives 3">
            <a:extLst>
              <a:ext uri="{FF2B5EF4-FFF2-40B4-BE49-F238E27FC236}">
                <a16:creationId xmlns:a16="http://schemas.microsoft.com/office/drawing/2014/main" id="{700776C8-5509-4C26-B83D-3C623C47D636}"/>
              </a:ext>
            </a:extLst>
          </p:cNvPr>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pPr lvl="0"/>
            <a:endParaRPr lang="fr-FR" noProof="0" dirty="0"/>
          </a:p>
        </p:txBody>
      </p:sp>
      <p:sp>
        <p:nvSpPr>
          <p:cNvPr id="5" name="Espace réservé des commentaires 4">
            <a:extLst>
              <a:ext uri="{FF2B5EF4-FFF2-40B4-BE49-F238E27FC236}">
                <a16:creationId xmlns:a16="http://schemas.microsoft.com/office/drawing/2014/main" id="{6DF48E91-C935-4A99-8321-88EB74C462E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a:extLst>
              <a:ext uri="{FF2B5EF4-FFF2-40B4-BE49-F238E27FC236}">
                <a16:creationId xmlns:a16="http://schemas.microsoft.com/office/drawing/2014/main" id="{1A059539-33BB-4A29-A174-489C0F1B3FA8}"/>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fr-FR" altLang="pt-PT" dirty="0"/>
          </a:p>
        </p:txBody>
      </p:sp>
      <p:sp>
        <p:nvSpPr>
          <p:cNvPr id="7" name="Espace réservé du numéro de diapositive 6">
            <a:extLst>
              <a:ext uri="{FF2B5EF4-FFF2-40B4-BE49-F238E27FC236}">
                <a16:creationId xmlns:a16="http://schemas.microsoft.com/office/drawing/2014/main" id="{0C941516-AC95-459D-B84D-548FEB58596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B615386C-C679-4418-99F4-618EAF270195}" type="slidenum">
              <a:rPr lang="fr-FR" altLang="pt-PT"/>
              <a:pPr/>
              <a:t>‹#›</a:t>
            </a:fld>
            <a:endParaRPr lang="fr-FR" altLang="pt-PT" dirty="0"/>
          </a:p>
        </p:txBody>
      </p:sp>
    </p:spTree>
    <p:extLst>
      <p:ext uri="{BB962C8B-B14F-4D97-AF65-F5344CB8AC3E}">
        <p14:creationId xmlns:p14="http://schemas.microsoft.com/office/powerpoint/2010/main" val="1764439183"/>
      </p:ext>
    </p:extLst>
  </p:cSld>
  <p:clrMap bg1="lt1" tx1="dk1" bg2="lt2" tx2="dk2" accent1="accent1" accent2="accent2" accent3="accent3" accent4="accent4" accent5="accent5" accent6="accent6" hlink="hlink" folHlink="folHlink"/>
  <p:notesStyle>
    <a:lvl1pPr algn="l" defTabSz="4171950" rtl="0" eaLnBrk="0" fontAlgn="base" hangingPunct="0">
      <a:spcBef>
        <a:spcPct val="30000"/>
      </a:spcBef>
      <a:spcAft>
        <a:spcPct val="0"/>
      </a:spcAft>
      <a:defRPr sz="5500" kern="1200">
        <a:solidFill>
          <a:schemeClr val="tx1"/>
        </a:solidFill>
        <a:latin typeface="+mn-lt"/>
        <a:ea typeface="+mn-ea"/>
        <a:cs typeface="+mn-cs"/>
      </a:defRPr>
    </a:lvl1pPr>
    <a:lvl2pPr marL="2085975" algn="l" defTabSz="4171950" rtl="0" eaLnBrk="0" fontAlgn="base" hangingPunct="0">
      <a:spcBef>
        <a:spcPct val="30000"/>
      </a:spcBef>
      <a:spcAft>
        <a:spcPct val="0"/>
      </a:spcAft>
      <a:defRPr sz="5500" kern="1200">
        <a:solidFill>
          <a:schemeClr val="tx1"/>
        </a:solidFill>
        <a:latin typeface="+mn-lt"/>
        <a:ea typeface="+mn-ea"/>
        <a:cs typeface="+mn-cs"/>
      </a:defRPr>
    </a:lvl2pPr>
    <a:lvl3pPr marL="4171950" algn="l" defTabSz="4171950" rtl="0" eaLnBrk="0" fontAlgn="base" hangingPunct="0">
      <a:spcBef>
        <a:spcPct val="30000"/>
      </a:spcBef>
      <a:spcAft>
        <a:spcPct val="0"/>
      </a:spcAft>
      <a:defRPr sz="5500" kern="1200">
        <a:solidFill>
          <a:schemeClr val="tx1"/>
        </a:solidFill>
        <a:latin typeface="+mn-lt"/>
        <a:ea typeface="+mn-ea"/>
        <a:cs typeface="+mn-cs"/>
      </a:defRPr>
    </a:lvl3pPr>
    <a:lvl4pPr marL="6257925" algn="l" defTabSz="4171950" rtl="0" eaLnBrk="0" fontAlgn="base" hangingPunct="0">
      <a:spcBef>
        <a:spcPct val="30000"/>
      </a:spcBef>
      <a:spcAft>
        <a:spcPct val="0"/>
      </a:spcAft>
      <a:defRPr sz="5500" kern="1200">
        <a:solidFill>
          <a:schemeClr val="tx1"/>
        </a:solidFill>
        <a:latin typeface="+mn-lt"/>
        <a:ea typeface="+mn-ea"/>
        <a:cs typeface="+mn-cs"/>
      </a:defRPr>
    </a:lvl4pPr>
    <a:lvl5pPr marL="8343900" algn="l" defTabSz="4171950" rtl="0" eaLnBrk="0" fontAlgn="base" hangingPunct="0">
      <a:spcBef>
        <a:spcPct val="30000"/>
      </a:spcBef>
      <a:spcAft>
        <a:spcPct val="0"/>
      </a:spcAft>
      <a:defRPr sz="5500" kern="1200">
        <a:solidFill>
          <a:schemeClr val="tx1"/>
        </a:solidFill>
        <a:latin typeface="+mn-lt"/>
        <a:ea typeface="+mn-ea"/>
        <a:cs typeface="+mn-cs"/>
      </a:defRPr>
    </a:lvl5pPr>
    <a:lvl6pPr marL="10431475" algn="l" defTabSz="4172590" rtl="0" eaLnBrk="1" latinLnBrk="0" hangingPunct="1">
      <a:defRPr sz="5500" kern="1200">
        <a:solidFill>
          <a:schemeClr val="tx1"/>
        </a:solidFill>
        <a:latin typeface="+mn-lt"/>
        <a:ea typeface="+mn-ea"/>
        <a:cs typeface="+mn-cs"/>
      </a:defRPr>
    </a:lvl6pPr>
    <a:lvl7pPr marL="12517770" algn="l" defTabSz="4172590" rtl="0" eaLnBrk="1" latinLnBrk="0" hangingPunct="1">
      <a:defRPr sz="5500" kern="1200">
        <a:solidFill>
          <a:schemeClr val="tx1"/>
        </a:solidFill>
        <a:latin typeface="+mn-lt"/>
        <a:ea typeface="+mn-ea"/>
        <a:cs typeface="+mn-cs"/>
      </a:defRPr>
    </a:lvl7pPr>
    <a:lvl8pPr marL="14604065" algn="l" defTabSz="4172590" rtl="0" eaLnBrk="1" latinLnBrk="0" hangingPunct="1">
      <a:defRPr sz="5500" kern="1200">
        <a:solidFill>
          <a:schemeClr val="tx1"/>
        </a:solidFill>
        <a:latin typeface="+mn-lt"/>
        <a:ea typeface="+mn-ea"/>
        <a:cs typeface="+mn-cs"/>
      </a:defRPr>
    </a:lvl8pPr>
    <a:lvl9pPr marL="16690360" algn="l" defTabSz="4172590"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ce réservé de l'image des diapositives 1">
            <a:extLst>
              <a:ext uri="{FF2B5EF4-FFF2-40B4-BE49-F238E27FC236}">
                <a16:creationId xmlns:a16="http://schemas.microsoft.com/office/drawing/2014/main" id="{1C376983-68F4-44E7-B858-81EB0D2BF90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Espace réservé des commentaires 2">
            <a:extLst>
              <a:ext uri="{FF2B5EF4-FFF2-40B4-BE49-F238E27FC236}">
                <a16:creationId xmlns:a16="http://schemas.microsoft.com/office/drawing/2014/main" id="{20353B9C-0C8A-4C54-AD25-96B4B28654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fr-FR" dirty="0"/>
          </a:p>
        </p:txBody>
      </p:sp>
      <p:sp>
        <p:nvSpPr>
          <p:cNvPr id="15363" name="Espace réservé du numéro de diapositive 3">
            <a:extLst>
              <a:ext uri="{FF2B5EF4-FFF2-40B4-BE49-F238E27FC236}">
                <a16:creationId xmlns:a16="http://schemas.microsoft.com/office/drawing/2014/main" id="{297297B4-922D-4234-8355-8842C162AB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5500">
                <a:solidFill>
                  <a:schemeClr val="tx1"/>
                </a:solidFill>
                <a:latin typeface="Calibri" panose="020F0502020204030204" pitchFamily="34" charset="0"/>
              </a:defRPr>
            </a:lvl1pPr>
            <a:lvl2pPr marL="742950" indent="-285750">
              <a:spcBef>
                <a:spcPct val="30000"/>
              </a:spcBef>
              <a:defRPr sz="5500">
                <a:solidFill>
                  <a:schemeClr val="tx1"/>
                </a:solidFill>
                <a:latin typeface="Calibri" panose="020F0502020204030204" pitchFamily="34" charset="0"/>
              </a:defRPr>
            </a:lvl2pPr>
            <a:lvl3pPr marL="1143000" indent="-228600">
              <a:spcBef>
                <a:spcPct val="30000"/>
              </a:spcBef>
              <a:defRPr sz="5500">
                <a:solidFill>
                  <a:schemeClr val="tx1"/>
                </a:solidFill>
                <a:latin typeface="Calibri" panose="020F0502020204030204" pitchFamily="34" charset="0"/>
              </a:defRPr>
            </a:lvl3pPr>
            <a:lvl4pPr marL="1600200" indent="-228600">
              <a:spcBef>
                <a:spcPct val="30000"/>
              </a:spcBef>
              <a:defRPr sz="5500">
                <a:solidFill>
                  <a:schemeClr val="tx1"/>
                </a:solidFill>
                <a:latin typeface="Calibri" panose="020F0502020204030204" pitchFamily="34" charset="0"/>
              </a:defRPr>
            </a:lvl4pPr>
            <a:lvl5pPr marL="2057400" indent="-228600">
              <a:spcBef>
                <a:spcPct val="30000"/>
              </a:spcBef>
              <a:defRPr sz="5500">
                <a:solidFill>
                  <a:schemeClr val="tx1"/>
                </a:solidFill>
                <a:latin typeface="Calibri" panose="020F0502020204030204" pitchFamily="34" charset="0"/>
              </a:defRPr>
            </a:lvl5pPr>
            <a:lvl6pPr marL="2514600" indent="-228600" eaLnBrk="0" fontAlgn="base" hangingPunct="0">
              <a:spcBef>
                <a:spcPct val="30000"/>
              </a:spcBef>
              <a:spcAft>
                <a:spcPct val="0"/>
              </a:spcAft>
              <a:defRPr sz="5500">
                <a:solidFill>
                  <a:schemeClr val="tx1"/>
                </a:solidFill>
                <a:latin typeface="Calibri" panose="020F0502020204030204" pitchFamily="34" charset="0"/>
              </a:defRPr>
            </a:lvl6pPr>
            <a:lvl7pPr marL="2971800" indent="-228600" eaLnBrk="0" fontAlgn="base" hangingPunct="0">
              <a:spcBef>
                <a:spcPct val="30000"/>
              </a:spcBef>
              <a:spcAft>
                <a:spcPct val="0"/>
              </a:spcAft>
              <a:defRPr sz="5500">
                <a:solidFill>
                  <a:schemeClr val="tx1"/>
                </a:solidFill>
                <a:latin typeface="Calibri" panose="020F0502020204030204" pitchFamily="34" charset="0"/>
              </a:defRPr>
            </a:lvl7pPr>
            <a:lvl8pPr marL="3429000" indent="-228600" eaLnBrk="0" fontAlgn="base" hangingPunct="0">
              <a:spcBef>
                <a:spcPct val="30000"/>
              </a:spcBef>
              <a:spcAft>
                <a:spcPct val="0"/>
              </a:spcAft>
              <a:defRPr sz="5500">
                <a:solidFill>
                  <a:schemeClr val="tx1"/>
                </a:solidFill>
                <a:latin typeface="Calibri" panose="020F0502020204030204" pitchFamily="34" charset="0"/>
              </a:defRPr>
            </a:lvl8pPr>
            <a:lvl9pPr marL="3886200" indent="-228600" eaLnBrk="0" fontAlgn="base" hangingPunct="0">
              <a:spcBef>
                <a:spcPct val="30000"/>
              </a:spcBef>
              <a:spcAft>
                <a:spcPct val="0"/>
              </a:spcAft>
              <a:defRPr sz="5500">
                <a:solidFill>
                  <a:schemeClr val="tx1"/>
                </a:solidFill>
                <a:latin typeface="Calibri" panose="020F0502020204030204" pitchFamily="34" charset="0"/>
              </a:defRPr>
            </a:lvl9pPr>
          </a:lstStyle>
          <a:p>
            <a:pPr>
              <a:spcBef>
                <a:spcPct val="0"/>
              </a:spcBef>
            </a:pPr>
            <a:fld id="{6A84D58A-2B77-4B96-BF73-397E746BC0F8}" type="slidenum">
              <a:rPr lang="fr-FR" altLang="fr-FR" sz="1200">
                <a:latin typeface="Arial" panose="020B0604020202020204" pitchFamily="34" charset="0"/>
              </a:rPr>
              <a:pPr>
                <a:spcBef>
                  <a:spcPct val="0"/>
                </a:spcBef>
              </a:pPr>
              <a:t>1</a:t>
            </a:fld>
            <a:endParaRPr lang="fr-FR" altLang="fr-FR" sz="1200" dirty="0">
              <a:latin typeface="Arial" panose="020B0604020202020204" pitchFamily="34" charset="0"/>
            </a:endParaRPr>
          </a:p>
        </p:txBody>
      </p:sp>
    </p:spTree>
    <p:extLst>
      <p:ext uri="{BB962C8B-B14F-4D97-AF65-F5344CB8AC3E}">
        <p14:creationId xmlns:p14="http://schemas.microsoft.com/office/powerpoint/2010/main" val="327667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CamtasiaStudio_titleandmain3.png">
            <a:extLst>
              <a:ext uri="{FF2B5EF4-FFF2-40B4-BE49-F238E27FC236}">
                <a16:creationId xmlns:a16="http://schemas.microsoft.com/office/drawing/2014/main" id="{D63F21E0-29EE-4215-9DBA-680828FD771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30248225" cy="427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68617" y="13287543"/>
            <a:ext cx="25710991" cy="9168600"/>
          </a:xfrm>
        </p:spPr>
        <p:txBody>
          <a:bodyPr/>
          <a:lstStyle>
            <a:lvl1pPr>
              <a:defRPr>
                <a:solidFill>
                  <a:srgbClr val="C3CE81"/>
                </a:solidFill>
                <a:latin typeface="Arial" pitchFamily="34" charset="0"/>
                <a:cs typeface="Arial"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537234" y="24238373"/>
            <a:ext cx="21173758" cy="10931031"/>
          </a:xfrm>
        </p:spPr>
        <p:txBody>
          <a:bodyPr/>
          <a:lstStyle>
            <a:lvl1pPr marL="0" indent="0" algn="ctr">
              <a:buNone/>
              <a:defRPr>
                <a:solidFill>
                  <a:schemeClr val="tx1">
                    <a:tint val="75000"/>
                  </a:schemeClr>
                </a:solidFill>
                <a:latin typeface="Arial" pitchFamily="34" charset="0"/>
                <a:cs typeface="Arial" pitchFamily="34" charset="0"/>
              </a:defRPr>
            </a:lvl1pPr>
            <a:lvl2pPr marL="2086295" indent="0" algn="ctr">
              <a:buNone/>
              <a:defRPr>
                <a:solidFill>
                  <a:schemeClr val="tx1">
                    <a:tint val="75000"/>
                  </a:schemeClr>
                </a:solidFill>
              </a:defRPr>
            </a:lvl2pPr>
            <a:lvl3pPr marL="4172590" indent="0" algn="ctr">
              <a:buNone/>
              <a:defRPr>
                <a:solidFill>
                  <a:schemeClr val="tx1">
                    <a:tint val="75000"/>
                  </a:schemeClr>
                </a:solidFill>
              </a:defRPr>
            </a:lvl3pPr>
            <a:lvl4pPr marL="6258885" indent="0" algn="ctr">
              <a:buNone/>
              <a:defRPr>
                <a:solidFill>
                  <a:schemeClr val="tx1">
                    <a:tint val="75000"/>
                  </a:schemeClr>
                </a:solidFill>
              </a:defRPr>
            </a:lvl4pPr>
            <a:lvl5pPr marL="8345180" indent="0" algn="ctr">
              <a:buNone/>
              <a:defRPr>
                <a:solidFill>
                  <a:schemeClr val="tx1">
                    <a:tint val="75000"/>
                  </a:schemeClr>
                </a:solidFill>
              </a:defRPr>
            </a:lvl5pPr>
            <a:lvl6pPr marL="10431475" indent="0" algn="ctr">
              <a:buNone/>
              <a:defRPr>
                <a:solidFill>
                  <a:schemeClr val="tx1">
                    <a:tint val="75000"/>
                  </a:schemeClr>
                </a:solidFill>
              </a:defRPr>
            </a:lvl6pPr>
            <a:lvl7pPr marL="12517770" indent="0" algn="ctr">
              <a:buNone/>
              <a:defRPr>
                <a:solidFill>
                  <a:schemeClr val="tx1">
                    <a:tint val="75000"/>
                  </a:schemeClr>
                </a:solidFill>
              </a:defRPr>
            </a:lvl7pPr>
            <a:lvl8pPr marL="14604065" indent="0" algn="ctr">
              <a:buNone/>
              <a:defRPr>
                <a:solidFill>
                  <a:schemeClr val="tx1">
                    <a:tint val="75000"/>
                  </a:schemeClr>
                </a:solidFill>
              </a:defRPr>
            </a:lvl8pPr>
            <a:lvl9pPr marL="16690360" indent="0" algn="ctr">
              <a:buNone/>
              <a:defRPr>
                <a:solidFill>
                  <a:schemeClr val="tx1">
                    <a:tint val="75000"/>
                  </a:schemeClr>
                </a:solidFill>
              </a:defRPr>
            </a:lvl9pPr>
          </a:lstStyle>
          <a:p>
            <a:r>
              <a:rPr lang="en-US"/>
              <a:t>Click to edit Master subtitle style</a:t>
            </a:r>
          </a:p>
        </p:txBody>
      </p:sp>
      <p:sp>
        <p:nvSpPr>
          <p:cNvPr id="5" name="Date Placeholder 3">
            <a:extLst>
              <a:ext uri="{FF2B5EF4-FFF2-40B4-BE49-F238E27FC236}">
                <a16:creationId xmlns:a16="http://schemas.microsoft.com/office/drawing/2014/main" id="{E311CE83-13C3-4F46-955C-389304DF58C1}"/>
              </a:ext>
            </a:extLst>
          </p:cNvPr>
          <p:cNvSpPr>
            <a:spLocks noGrp="1"/>
          </p:cNvSpPr>
          <p:nvPr>
            <p:ph type="dt" sz="half" idx="10"/>
          </p:nvPr>
        </p:nvSpPr>
        <p:spPr/>
        <p:txBody>
          <a:bodyPr/>
          <a:lstStyle>
            <a:lvl1pPr>
              <a:defRPr/>
            </a:lvl1pPr>
          </a:lstStyle>
          <a:p>
            <a:fld id="{F1766FF8-C032-41F8-906B-A42458C8E059}" type="datetimeFigureOut">
              <a:rPr lang="en-US" altLang="pt-PT"/>
              <a:pPr/>
              <a:t>3/21/2021</a:t>
            </a:fld>
            <a:endParaRPr lang="en-US" altLang="pt-PT" dirty="0"/>
          </a:p>
        </p:txBody>
      </p:sp>
      <p:sp>
        <p:nvSpPr>
          <p:cNvPr id="6" name="Footer Placeholder 4">
            <a:extLst>
              <a:ext uri="{FF2B5EF4-FFF2-40B4-BE49-F238E27FC236}">
                <a16:creationId xmlns:a16="http://schemas.microsoft.com/office/drawing/2014/main" id="{89763CFD-7E42-4828-8F54-9C2F9818213C}"/>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2586116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56BAE9-A972-4C78-B902-39E2BBBFDB58}"/>
              </a:ext>
            </a:extLst>
          </p:cNvPr>
          <p:cNvSpPr>
            <a:spLocks noGrp="1"/>
          </p:cNvSpPr>
          <p:nvPr>
            <p:ph type="dt" sz="half" idx="10"/>
          </p:nvPr>
        </p:nvSpPr>
        <p:spPr/>
        <p:txBody>
          <a:bodyPr/>
          <a:lstStyle>
            <a:lvl1pPr>
              <a:defRPr/>
            </a:lvl1pPr>
          </a:lstStyle>
          <a:p>
            <a:fld id="{74809B2F-18C5-4FB1-9B3F-93CFDCF18A34}" type="datetimeFigureOut">
              <a:rPr lang="en-US" altLang="pt-PT"/>
              <a:pPr/>
              <a:t>3/21/2021</a:t>
            </a:fld>
            <a:endParaRPr lang="en-US" altLang="pt-PT" dirty="0"/>
          </a:p>
        </p:txBody>
      </p:sp>
      <p:sp>
        <p:nvSpPr>
          <p:cNvPr id="5" name="Footer Placeholder 4">
            <a:extLst>
              <a:ext uri="{FF2B5EF4-FFF2-40B4-BE49-F238E27FC236}">
                <a16:creationId xmlns:a16="http://schemas.microsoft.com/office/drawing/2014/main" id="{9B68103E-55A7-4A3E-89EA-B55386EC7BEA}"/>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3977875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9963" y="1712931"/>
            <a:ext cx="6805851" cy="3649617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12411" y="1712931"/>
            <a:ext cx="19913415" cy="364961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07270-FBFC-4113-95D7-3E0CD46BE976}"/>
              </a:ext>
            </a:extLst>
          </p:cNvPr>
          <p:cNvSpPr>
            <a:spLocks noGrp="1"/>
          </p:cNvSpPr>
          <p:nvPr>
            <p:ph type="dt" sz="half" idx="10"/>
          </p:nvPr>
        </p:nvSpPr>
        <p:spPr/>
        <p:txBody>
          <a:bodyPr/>
          <a:lstStyle>
            <a:lvl1pPr>
              <a:defRPr/>
            </a:lvl1pPr>
          </a:lstStyle>
          <a:p>
            <a:fld id="{5C92C8D2-435A-4785-9E2D-3ABEE16CE0DB}" type="datetimeFigureOut">
              <a:rPr lang="en-US" altLang="pt-PT"/>
              <a:pPr/>
              <a:t>3/21/2021</a:t>
            </a:fld>
            <a:endParaRPr lang="en-US" altLang="pt-PT" dirty="0"/>
          </a:p>
        </p:txBody>
      </p:sp>
      <p:sp>
        <p:nvSpPr>
          <p:cNvPr id="5" name="Footer Placeholder 4">
            <a:extLst>
              <a:ext uri="{FF2B5EF4-FFF2-40B4-BE49-F238E27FC236}">
                <a16:creationId xmlns:a16="http://schemas.microsoft.com/office/drawing/2014/main" id="{FC0E41DB-1320-4F49-9516-4871B9EDAA4F}"/>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866553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A2BEB-CCB2-4363-96D3-DA78487221AA}"/>
              </a:ext>
            </a:extLst>
          </p:cNvPr>
          <p:cNvSpPr>
            <a:spLocks noGrp="1"/>
          </p:cNvSpPr>
          <p:nvPr>
            <p:ph type="dt" sz="half" idx="10"/>
          </p:nvPr>
        </p:nvSpPr>
        <p:spPr/>
        <p:txBody>
          <a:bodyPr/>
          <a:lstStyle>
            <a:lvl1pPr>
              <a:defRPr/>
            </a:lvl1pPr>
          </a:lstStyle>
          <a:p>
            <a:fld id="{649F164D-4927-4F62-8239-F514BA1D7081}" type="datetimeFigureOut">
              <a:rPr lang="en-US" altLang="pt-PT"/>
              <a:pPr/>
              <a:t>3/21/2021</a:t>
            </a:fld>
            <a:endParaRPr lang="en-US" altLang="pt-PT" dirty="0"/>
          </a:p>
        </p:txBody>
      </p:sp>
      <p:sp>
        <p:nvSpPr>
          <p:cNvPr id="5" name="Footer Placeholder 4">
            <a:extLst>
              <a:ext uri="{FF2B5EF4-FFF2-40B4-BE49-F238E27FC236}">
                <a16:creationId xmlns:a16="http://schemas.microsoft.com/office/drawing/2014/main" id="{F189ACC3-AF72-46EF-BD51-8773A33F2B14}"/>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4166677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9401" y="27486002"/>
            <a:ext cx="25710991" cy="8495312"/>
          </a:xfrm>
        </p:spPr>
        <p:txBody>
          <a:bodyPr anchor="t"/>
          <a:lstStyle>
            <a:lvl1pPr algn="l">
              <a:defRPr sz="18300" b="1" cap="all"/>
            </a:lvl1pPr>
          </a:lstStyle>
          <a:p>
            <a:r>
              <a:rPr lang="en-US"/>
              <a:t>Click to edit Master title style</a:t>
            </a:r>
          </a:p>
        </p:txBody>
      </p:sp>
      <p:sp>
        <p:nvSpPr>
          <p:cNvPr id="3" name="Text Placeholder 2"/>
          <p:cNvSpPr>
            <a:spLocks noGrp="1"/>
          </p:cNvSpPr>
          <p:nvPr>
            <p:ph type="body" idx="1"/>
          </p:nvPr>
        </p:nvSpPr>
        <p:spPr>
          <a:xfrm>
            <a:off x="2389401" y="18129280"/>
            <a:ext cx="25710991" cy="9356722"/>
          </a:xfrm>
        </p:spPr>
        <p:txBody>
          <a:bodyPr anchor="b"/>
          <a:lstStyle>
            <a:lvl1pPr marL="0" indent="0">
              <a:buNone/>
              <a:defRPr sz="9100">
                <a:solidFill>
                  <a:schemeClr val="tx1">
                    <a:tint val="75000"/>
                  </a:schemeClr>
                </a:solidFill>
              </a:defRPr>
            </a:lvl1pPr>
            <a:lvl2pPr marL="2086295" indent="0">
              <a:buNone/>
              <a:defRPr sz="8200">
                <a:solidFill>
                  <a:schemeClr val="tx1">
                    <a:tint val="75000"/>
                  </a:schemeClr>
                </a:solidFill>
              </a:defRPr>
            </a:lvl2pPr>
            <a:lvl3pPr marL="4172590" indent="0">
              <a:buNone/>
              <a:defRPr sz="7300">
                <a:solidFill>
                  <a:schemeClr val="tx1">
                    <a:tint val="75000"/>
                  </a:schemeClr>
                </a:solidFill>
              </a:defRPr>
            </a:lvl3pPr>
            <a:lvl4pPr marL="6258885" indent="0">
              <a:buNone/>
              <a:defRPr sz="6400">
                <a:solidFill>
                  <a:schemeClr val="tx1">
                    <a:tint val="75000"/>
                  </a:schemeClr>
                </a:solidFill>
              </a:defRPr>
            </a:lvl4pPr>
            <a:lvl5pPr marL="8345180" indent="0">
              <a:buNone/>
              <a:defRPr sz="6400">
                <a:solidFill>
                  <a:schemeClr val="tx1">
                    <a:tint val="75000"/>
                  </a:schemeClr>
                </a:solidFill>
              </a:defRPr>
            </a:lvl5pPr>
            <a:lvl6pPr marL="10431475" indent="0">
              <a:buNone/>
              <a:defRPr sz="6400">
                <a:solidFill>
                  <a:schemeClr val="tx1">
                    <a:tint val="75000"/>
                  </a:schemeClr>
                </a:solidFill>
              </a:defRPr>
            </a:lvl6pPr>
            <a:lvl7pPr marL="12517770" indent="0">
              <a:buNone/>
              <a:defRPr sz="6400">
                <a:solidFill>
                  <a:schemeClr val="tx1">
                    <a:tint val="75000"/>
                  </a:schemeClr>
                </a:solidFill>
              </a:defRPr>
            </a:lvl7pPr>
            <a:lvl8pPr marL="14604065" indent="0">
              <a:buNone/>
              <a:defRPr sz="6400">
                <a:solidFill>
                  <a:schemeClr val="tx1">
                    <a:tint val="75000"/>
                  </a:schemeClr>
                </a:solidFill>
              </a:defRPr>
            </a:lvl8pPr>
            <a:lvl9pPr marL="16690360" indent="0">
              <a:buNone/>
              <a:defRPr sz="6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CBE13D-1391-4F8E-A6FF-7F6F4A707894}"/>
              </a:ext>
            </a:extLst>
          </p:cNvPr>
          <p:cNvSpPr>
            <a:spLocks noGrp="1"/>
          </p:cNvSpPr>
          <p:nvPr>
            <p:ph type="dt" sz="half" idx="10"/>
          </p:nvPr>
        </p:nvSpPr>
        <p:spPr/>
        <p:txBody>
          <a:bodyPr/>
          <a:lstStyle>
            <a:lvl1pPr>
              <a:defRPr/>
            </a:lvl1pPr>
          </a:lstStyle>
          <a:p>
            <a:fld id="{C31F29FE-80B6-4F5C-A0F9-12DF5CCA7376}" type="datetimeFigureOut">
              <a:rPr lang="en-US" altLang="pt-PT"/>
              <a:pPr/>
              <a:t>3/21/2021</a:t>
            </a:fld>
            <a:endParaRPr lang="en-US" altLang="pt-PT" dirty="0"/>
          </a:p>
        </p:txBody>
      </p:sp>
      <p:sp>
        <p:nvSpPr>
          <p:cNvPr id="5" name="Footer Placeholder 4">
            <a:extLst>
              <a:ext uri="{FF2B5EF4-FFF2-40B4-BE49-F238E27FC236}">
                <a16:creationId xmlns:a16="http://schemas.microsoft.com/office/drawing/2014/main" id="{EC2E498E-9DE3-4CAE-A83A-5EAAEAFA33FC}"/>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1158881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12411" y="9980510"/>
            <a:ext cx="13359633" cy="28228599"/>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376181" y="9980510"/>
            <a:ext cx="13359633" cy="28228599"/>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D9BB9BAE-8E0D-4B67-B764-AB200E7E6D4A}"/>
              </a:ext>
            </a:extLst>
          </p:cNvPr>
          <p:cNvSpPr>
            <a:spLocks noGrp="1"/>
          </p:cNvSpPr>
          <p:nvPr>
            <p:ph type="dt" sz="half" idx="10"/>
          </p:nvPr>
        </p:nvSpPr>
        <p:spPr/>
        <p:txBody>
          <a:bodyPr/>
          <a:lstStyle>
            <a:lvl1pPr>
              <a:defRPr/>
            </a:lvl1pPr>
          </a:lstStyle>
          <a:p>
            <a:fld id="{A2E0ED29-75C5-4FE5-B75B-B22F7059D236}" type="datetimeFigureOut">
              <a:rPr lang="en-US" altLang="pt-PT"/>
              <a:pPr/>
              <a:t>3/21/2021</a:t>
            </a:fld>
            <a:endParaRPr lang="en-US" altLang="pt-PT" dirty="0"/>
          </a:p>
        </p:txBody>
      </p:sp>
      <p:sp>
        <p:nvSpPr>
          <p:cNvPr id="6" name="Footer Placeholder 4">
            <a:extLst>
              <a:ext uri="{FF2B5EF4-FFF2-40B4-BE49-F238E27FC236}">
                <a16:creationId xmlns:a16="http://schemas.microsoft.com/office/drawing/2014/main" id="{B70E1961-A7FF-4FBF-B9C0-3C22869F8FFD}"/>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2464888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2411" y="9574557"/>
            <a:ext cx="13364886" cy="3990219"/>
          </a:xfrm>
        </p:spPr>
        <p:txBody>
          <a:bodyPr anchor="b"/>
          <a:lstStyle>
            <a:lvl1pPr marL="0" indent="0">
              <a:buNone/>
              <a:defRPr sz="11000" b="1"/>
            </a:lvl1pPr>
            <a:lvl2pPr marL="2086295" indent="0">
              <a:buNone/>
              <a:defRPr sz="9100" b="1"/>
            </a:lvl2pPr>
            <a:lvl3pPr marL="4172590" indent="0">
              <a:buNone/>
              <a:defRPr sz="8200" b="1"/>
            </a:lvl3pPr>
            <a:lvl4pPr marL="6258885" indent="0">
              <a:buNone/>
              <a:defRPr sz="7300" b="1"/>
            </a:lvl4pPr>
            <a:lvl5pPr marL="8345180" indent="0">
              <a:buNone/>
              <a:defRPr sz="7300" b="1"/>
            </a:lvl5pPr>
            <a:lvl6pPr marL="10431475" indent="0">
              <a:buNone/>
              <a:defRPr sz="7300" b="1"/>
            </a:lvl6pPr>
            <a:lvl7pPr marL="12517770" indent="0">
              <a:buNone/>
              <a:defRPr sz="7300" b="1"/>
            </a:lvl7pPr>
            <a:lvl8pPr marL="14604065" indent="0">
              <a:buNone/>
              <a:defRPr sz="7300" b="1"/>
            </a:lvl8pPr>
            <a:lvl9pPr marL="16690360" indent="0">
              <a:buNone/>
              <a:defRPr sz="7300" b="1"/>
            </a:lvl9pPr>
          </a:lstStyle>
          <a:p>
            <a:pPr lvl="0"/>
            <a:r>
              <a:rPr lang="en-US"/>
              <a:t>Click to edit Master text styles</a:t>
            </a:r>
          </a:p>
        </p:txBody>
      </p:sp>
      <p:sp>
        <p:nvSpPr>
          <p:cNvPr id="4" name="Content Placeholder 3"/>
          <p:cNvSpPr>
            <a:spLocks noGrp="1"/>
          </p:cNvSpPr>
          <p:nvPr>
            <p:ph sz="half" idx="2"/>
          </p:nvPr>
        </p:nvSpPr>
        <p:spPr>
          <a:xfrm>
            <a:off x="1512411" y="13564776"/>
            <a:ext cx="13364886" cy="24644330"/>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65680" y="9574557"/>
            <a:ext cx="13370136" cy="3990219"/>
          </a:xfrm>
        </p:spPr>
        <p:txBody>
          <a:bodyPr anchor="b"/>
          <a:lstStyle>
            <a:lvl1pPr marL="0" indent="0">
              <a:buNone/>
              <a:defRPr sz="11000" b="1"/>
            </a:lvl1pPr>
            <a:lvl2pPr marL="2086295" indent="0">
              <a:buNone/>
              <a:defRPr sz="9100" b="1"/>
            </a:lvl2pPr>
            <a:lvl3pPr marL="4172590" indent="0">
              <a:buNone/>
              <a:defRPr sz="8200" b="1"/>
            </a:lvl3pPr>
            <a:lvl4pPr marL="6258885" indent="0">
              <a:buNone/>
              <a:defRPr sz="7300" b="1"/>
            </a:lvl4pPr>
            <a:lvl5pPr marL="8345180" indent="0">
              <a:buNone/>
              <a:defRPr sz="7300" b="1"/>
            </a:lvl5pPr>
            <a:lvl6pPr marL="10431475" indent="0">
              <a:buNone/>
              <a:defRPr sz="7300" b="1"/>
            </a:lvl6pPr>
            <a:lvl7pPr marL="12517770" indent="0">
              <a:buNone/>
              <a:defRPr sz="7300" b="1"/>
            </a:lvl7pPr>
            <a:lvl8pPr marL="14604065" indent="0">
              <a:buNone/>
              <a:defRPr sz="7300" b="1"/>
            </a:lvl8pPr>
            <a:lvl9pPr marL="16690360" indent="0">
              <a:buNone/>
              <a:defRPr sz="7300" b="1"/>
            </a:lvl9pPr>
          </a:lstStyle>
          <a:p>
            <a:pPr lvl="0"/>
            <a:r>
              <a:rPr lang="en-US"/>
              <a:t>Click to edit Master text styles</a:t>
            </a:r>
          </a:p>
        </p:txBody>
      </p:sp>
      <p:sp>
        <p:nvSpPr>
          <p:cNvPr id="6" name="Content Placeholder 5"/>
          <p:cNvSpPr>
            <a:spLocks noGrp="1"/>
          </p:cNvSpPr>
          <p:nvPr>
            <p:ph sz="quarter" idx="4"/>
          </p:nvPr>
        </p:nvSpPr>
        <p:spPr>
          <a:xfrm>
            <a:off x="15365680" y="13564776"/>
            <a:ext cx="13370136" cy="24644330"/>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00C89004-32A0-43BD-949F-23164B52DD52}"/>
              </a:ext>
            </a:extLst>
          </p:cNvPr>
          <p:cNvSpPr>
            <a:spLocks noGrp="1"/>
          </p:cNvSpPr>
          <p:nvPr>
            <p:ph type="dt" sz="half" idx="10"/>
          </p:nvPr>
        </p:nvSpPr>
        <p:spPr/>
        <p:txBody>
          <a:bodyPr/>
          <a:lstStyle>
            <a:lvl1pPr>
              <a:defRPr/>
            </a:lvl1pPr>
          </a:lstStyle>
          <a:p>
            <a:fld id="{0C297BD1-05CE-447A-87B5-EF261799A897}" type="datetimeFigureOut">
              <a:rPr lang="en-US" altLang="pt-PT"/>
              <a:pPr/>
              <a:t>3/21/2021</a:t>
            </a:fld>
            <a:endParaRPr lang="en-US" altLang="pt-PT" dirty="0"/>
          </a:p>
        </p:txBody>
      </p:sp>
      <p:sp>
        <p:nvSpPr>
          <p:cNvPr id="8" name="Footer Placeholder 4">
            <a:extLst>
              <a:ext uri="{FF2B5EF4-FFF2-40B4-BE49-F238E27FC236}">
                <a16:creationId xmlns:a16="http://schemas.microsoft.com/office/drawing/2014/main" id="{C0FC9390-08B1-4C09-BD1F-A197B55ED814}"/>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1468768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22664435-B17C-42B1-A393-A6E35A882D5A}"/>
              </a:ext>
            </a:extLst>
          </p:cNvPr>
          <p:cNvSpPr>
            <a:spLocks noGrp="1"/>
          </p:cNvSpPr>
          <p:nvPr>
            <p:ph type="dt" sz="half" idx="10"/>
          </p:nvPr>
        </p:nvSpPr>
        <p:spPr/>
        <p:txBody>
          <a:bodyPr/>
          <a:lstStyle>
            <a:lvl1pPr>
              <a:defRPr/>
            </a:lvl1pPr>
          </a:lstStyle>
          <a:p>
            <a:fld id="{ACBFE5F1-E63C-4CA7-8F4F-313E92EC84EB}" type="datetimeFigureOut">
              <a:rPr lang="en-US" altLang="pt-PT"/>
              <a:pPr/>
              <a:t>3/21/2021</a:t>
            </a:fld>
            <a:endParaRPr lang="en-US" altLang="pt-PT" dirty="0"/>
          </a:p>
        </p:txBody>
      </p:sp>
      <p:sp>
        <p:nvSpPr>
          <p:cNvPr id="4" name="Footer Placeholder 4">
            <a:extLst>
              <a:ext uri="{FF2B5EF4-FFF2-40B4-BE49-F238E27FC236}">
                <a16:creationId xmlns:a16="http://schemas.microsoft.com/office/drawing/2014/main" id="{DBCAF80B-4BA8-4CD1-96E1-91639F775000}"/>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2318700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F172A94-0197-4877-B7FD-3E08B7842697}"/>
              </a:ext>
            </a:extLst>
          </p:cNvPr>
          <p:cNvSpPr>
            <a:spLocks noGrp="1"/>
          </p:cNvSpPr>
          <p:nvPr>
            <p:ph type="dt" sz="half" idx="10"/>
          </p:nvPr>
        </p:nvSpPr>
        <p:spPr/>
        <p:txBody>
          <a:bodyPr/>
          <a:lstStyle>
            <a:lvl1pPr>
              <a:defRPr/>
            </a:lvl1pPr>
          </a:lstStyle>
          <a:p>
            <a:fld id="{3CF1904C-C171-4B77-9F15-5ACF128AF6EF}" type="datetimeFigureOut">
              <a:rPr lang="en-US" altLang="pt-PT"/>
              <a:pPr/>
              <a:t>3/21/2021</a:t>
            </a:fld>
            <a:endParaRPr lang="en-US" altLang="pt-PT" dirty="0"/>
          </a:p>
        </p:txBody>
      </p:sp>
      <p:sp>
        <p:nvSpPr>
          <p:cNvPr id="3" name="Footer Placeholder 4">
            <a:extLst>
              <a:ext uri="{FF2B5EF4-FFF2-40B4-BE49-F238E27FC236}">
                <a16:creationId xmlns:a16="http://schemas.microsoft.com/office/drawing/2014/main" id="{00CFBADC-D5D9-4138-8F19-3E6CFB22D68F}"/>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3462406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413" y="1703023"/>
            <a:ext cx="9951458" cy="7247749"/>
          </a:xfrm>
        </p:spPr>
        <p:txBody>
          <a:bodyPr anchor="b"/>
          <a:lstStyle>
            <a:lvl1pPr algn="l">
              <a:defRPr sz="9100" b="1"/>
            </a:lvl1pPr>
          </a:lstStyle>
          <a:p>
            <a:r>
              <a:rPr lang="en-US"/>
              <a:t>Click to edit Master title style</a:t>
            </a:r>
          </a:p>
        </p:txBody>
      </p:sp>
      <p:sp>
        <p:nvSpPr>
          <p:cNvPr id="3" name="Content Placeholder 2"/>
          <p:cNvSpPr>
            <a:spLocks noGrp="1"/>
          </p:cNvSpPr>
          <p:nvPr>
            <p:ph idx="1"/>
          </p:nvPr>
        </p:nvSpPr>
        <p:spPr>
          <a:xfrm>
            <a:off x="11826216" y="1703026"/>
            <a:ext cx="16909598" cy="36506083"/>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2413" y="8950775"/>
            <a:ext cx="9951458" cy="29258334"/>
          </a:xfrm>
        </p:spPr>
        <p:txBody>
          <a:bodyPr/>
          <a:lstStyle>
            <a:lvl1pPr marL="0" indent="0">
              <a:buNone/>
              <a:defRPr sz="6400"/>
            </a:lvl1pPr>
            <a:lvl2pPr marL="2086295" indent="0">
              <a:buNone/>
              <a:defRPr sz="5500"/>
            </a:lvl2pPr>
            <a:lvl3pPr marL="4172590" indent="0">
              <a:buNone/>
              <a:defRPr sz="4600"/>
            </a:lvl3pPr>
            <a:lvl4pPr marL="6258885" indent="0">
              <a:buNone/>
              <a:defRPr sz="4100"/>
            </a:lvl4pPr>
            <a:lvl5pPr marL="8345180" indent="0">
              <a:buNone/>
              <a:defRPr sz="4100"/>
            </a:lvl5pPr>
            <a:lvl6pPr marL="10431475" indent="0">
              <a:buNone/>
              <a:defRPr sz="4100"/>
            </a:lvl6pPr>
            <a:lvl7pPr marL="12517770" indent="0">
              <a:buNone/>
              <a:defRPr sz="4100"/>
            </a:lvl7pPr>
            <a:lvl8pPr marL="14604065" indent="0">
              <a:buNone/>
              <a:defRPr sz="4100"/>
            </a:lvl8pPr>
            <a:lvl9pPr marL="16690360" indent="0">
              <a:buNone/>
              <a:defRPr sz="4100"/>
            </a:lvl9pPr>
          </a:lstStyle>
          <a:p>
            <a:pPr lvl="0"/>
            <a:r>
              <a:rPr lang="en-US"/>
              <a:t>Click to edit Master text styles</a:t>
            </a:r>
          </a:p>
        </p:txBody>
      </p:sp>
      <p:sp>
        <p:nvSpPr>
          <p:cNvPr id="5" name="Date Placeholder 3">
            <a:extLst>
              <a:ext uri="{FF2B5EF4-FFF2-40B4-BE49-F238E27FC236}">
                <a16:creationId xmlns:a16="http://schemas.microsoft.com/office/drawing/2014/main" id="{09B16F23-6A42-47B6-A59D-D94E4A3D0008}"/>
              </a:ext>
            </a:extLst>
          </p:cNvPr>
          <p:cNvSpPr>
            <a:spLocks noGrp="1"/>
          </p:cNvSpPr>
          <p:nvPr>
            <p:ph type="dt" sz="half" idx="10"/>
          </p:nvPr>
        </p:nvSpPr>
        <p:spPr/>
        <p:txBody>
          <a:bodyPr/>
          <a:lstStyle>
            <a:lvl1pPr>
              <a:defRPr/>
            </a:lvl1pPr>
          </a:lstStyle>
          <a:p>
            <a:fld id="{9FFA854C-59E2-4C51-B74C-98EA94567552}" type="datetimeFigureOut">
              <a:rPr lang="en-US" altLang="pt-PT"/>
              <a:pPr/>
              <a:t>3/21/2021</a:t>
            </a:fld>
            <a:endParaRPr lang="en-US" altLang="pt-PT" dirty="0"/>
          </a:p>
        </p:txBody>
      </p:sp>
      <p:sp>
        <p:nvSpPr>
          <p:cNvPr id="6" name="Footer Placeholder 4">
            <a:extLst>
              <a:ext uri="{FF2B5EF4-FFF2-40B4-BE49-F238E27FC236}">
                <a16:creationId xmlns:a16="http://schemas.microsoft.com/office/drawing/2014/main" id="{A9E2B590-A731-491A-ABB3-C5C7EB235137}"/>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54768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8864" y="29941520"/>
            <a:ext cx="18148935" cy="3534766"/>
          </a:xfrm>
        </p:spPr>
        <p:txBody>
          <a:bodyPr anchor="b"/>
          <a:lstStyle>
            <a:lvl1pPr algn="l">
              <a:defRPr sz="9100" b="1"/>
            </a:lvl1pPr>
          </a:lstStyle>
          <a:p>
            <a:r>
              <a:rPr lang="en-US"/>
              <a:t>Click to edit Master title style</a:t>
            </a:r>
          </a:p>
        </p:txBody>
      </p:sp>
      <p:sp>
        <p:nvSpPr>
          <p:cNvPr id="3" name="Picture Placeholder 2"/>
          <p:cNvSpPr>
            <a:spLocks noGrp="1"/>
          </p:cNvSpPr>
          <p:nvPr>
            <p:ph type="pic" idx="1"/>
          </p:nvPr>
        </p:nvSpPr>
        <p:spPr>
          <a:xfrm>
            <a:off x="5928864" y="3821900"/>
            <a:ext cx="18148935" cy="25664160"/>
          </a:xfrm>
        </p:spPr>
        <p:txBody>
          <a:bodyPr rtlCol="0">
            <a:normAutofit/>
          </a:bodyPr>
          <a:lstStyle>
            <a:lvl1pPr marL="0" indent="0">
              <a:buNone/>
              <a:defRPr sz="14600"/>
            </a:lvl1pPr>
            <a:lvl2pPr marL="2086295" indent="0">
              <a:buNone/>
              <a:defRPr sz="12800"/>
            </a:lvl2pPr>
            <a:lvl3pPr marL="4172590" indent="0">
              <a:buNone/>
              <a:defRPr sz="11000"/>
            </a:lvl3pPr>
            <a:lvl4pPr marL="6258885" indent="0">
              <a:buNone/>
              <a:defRPr sz="9100"/>
            </a:lvl4pPr>
            <a:lvl5pPr marL="8345180" indent="0">
              <a:buNone/>
              <a:defRPr sz="9100"/>
            </a:lvl5pPr>
            <a:lvl6pPr marL="10431475" indent="0">
              <a:buNone/>
              <a:defRPr sz="9100"/>
            </a:lvl6pPr>
            <a:lvl7pPr marL="12517770" indent="0">
              <a:buNone/>
              <a:defRPr sz="9100"/>
            </a:lvl7pPr>
            <a:lvl8pPr marL="14604065" indent="0">
              <a:buNone/>
              <a:defRPr sz="9100"/>
            </a:lvl8pPr>
            <a:lvl9pPr marL="16690360" indent="0">
              <a:buNone/>
              <a:defRPr sz="9100"/>
            </a:lvl9pPr>
          </a:lstStyle>
          <a:p>
            <a:pPr lvl="0"/>
            <a:r>
              <a:rPr lang="en-US" noProof="0" dirty="0"/>
              <a:t>Click icon to add picture</a:t>
            </a:r>
          </a:p>
        </p:txBody>
      </p:sp>
      <p:sp>
        <p:nvSpPr>
          <p:cNvPr id="4" name="Text Placeholder 3"/>
          <p:cNvSpPr>
            <a:spLocks noGrp="1"/>
          </p:cNvSpPr>
          <p:nvPr>
            <p:ph type="body" sz="half" idx="2"/>
          </p:nvPr>
        </p:nvSpPr>
        <p:spPr>
          <a:xfrm>
            <a:off x="5928864" y="33476286"/>
            <a:ext cx="18148935" cy="5019954"/>
          </a:xfrm>
        </p:spPr>
        <p:txBody>
          <a:bodyPr/>
          <a:lstStyle>
            <a:lvl1pPr marL="0" indent="0">
              <a:buNone/>
              <a:defRPr sz="6400"/>
            </a:lvl1pPr>
            <a:lvl2pPr marL="2086295" indent="0">
              <a:buNone/>
              <a:defRPr sz="5500"/>
            </a:lvl2pPr>
            <a:lvl3pPr marL="4172590" indent="0">
              <a:buNone/>
              <a:defRPr sz="4600"/>
            </a:lvl3pPr>
            <a:lvl4pPr marL="6258885" indent="0">
              <a:buNone/>
              <a:defRPr sz="4100"/>
            </a:lvl4pPr>
            <a:lvl5pPr marL="8345180" indent="0">
              <a:buNone/>
              <a:defRPr sz="4100"/>
            </a:lvl5pPr>
            <a:lvl6pPr marL="10431475" indent="0">
              <a:buNone/>
              <a:defRPr sz="4100"/>
            </a:lvl6pPr>
            <a:lvl7pPr marL="12517770" indent="0">
              <a:buNone/>
              <a:defRPr sz="4100"/>
            </a:lvl7pPr>
            <a:lvl8pPr marL="14604065" indent="0">
              <a:buNone/>
              <a:defRPr sz="4100"/>
            </a:lvl8pPr>
            <a:lvl9pPr marL="16690360" indent="0">
              <a:buNone/>
              <a:defRPr sz="4100"/>
            </a:lvl9pPr>
          </a:lstStyle>
          <a:p>
            <a:pPr lvl="0"/>
            <a:r>
              <a:rPr lang="en-US"/>
              <a:t>Click to edit Master text styles</a:t>
            </a:r>
          </a:p>
        </p:txBody>
      </p:sp>
      <p:sp>
        <p:nvSpPr>
          <p:cNvPr id="5" name="Date Placeholder 3">
            <a:extLst>
              <a:ext uri="{FF2B5EF4-FFF2-40B4-BE49-F238E27FC236}">
                <a16:creationId xmlns:a16="http://schemas.microsoft.com/office/drawing/2014/main" id="{6C3A426D-33E3-40E4-B7EE-BC35B63132C2}"/>
              </a:ext>
            </a:extLst>
          </p:cNvPr>
          <p:cNvSpPr>
            <a:spLocks noGrp="1"/>
          </p:cNvSpPr>
          <p:nvPr>
            <p:ph type="dt" sz="half" idx="10"/>
          </p:nvPr>
        </p:nvSpPr>
        <p:spPr/>
        <p:txBody>
          <a:bodyPr/>
          <a:lstStyle>
            <a:lvl1pPr>
              <a:defRPr/>
            </a:lvl1pPr>
          </a:lstStyle>
          <a:p>
            <a:fld id="{5AFA30A5-423D-4D5D-BA1C-D6ECFDF54643}" type="datetimeFigureOut">
              <a:rPr lang="en-US" altLang="pt-PT"/>
              <a:pPr/>
              <a:t>3/21/2021</a:t>
            </a:fld>
            <a:endParaRPr lang="en-US" altLang="pt-PT" dirty="0"/>
          </a:p>
        </p:txBody>
      </p:sp>
      <p:sp>
        <p:nvSpPr>
          <p:cNvPr id="6" name="Footer Placeholder 4">
            <a:extLst>
              <a:ext uri="{FF2B5EF4-FFF2-40B4-BE49-F238E27FC236}">
                <a16:creationId xmlns:a16="http://schemas.microsoft.com/office/drawing/2014/main" id="{F07E6682-0C05-4BF8-8D36-8648AF29B335}"/>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4030446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CDD3"/>
        </a:solidFill>
        <a:effectLst/>
      </p:bgPr>
    </p:bg>
    <p:spTree>
      <p:nvGrpSpPr>
        <p:cNvPr id="1" name=""/>
        <p:cNvGrpSpPr/>
        <p:nvPr/>
      </p:nvGrpSpPr>
      <p:grpSpPr>
        <a:xfrm>
          <a:off x="0" y="0"/>
          <a:ext cx="0" cy="0"/>
          <a:chOff x="0" y="0"/>
          <a:chExt cx="0" cy="0"/>
        </a:xfrm>
      </p:grpSpPr>
      <p:pic>
        <p:nvPicPr>
          <p:cNvPr id="1026" name="Picture 6" descr="CamtasiaStudio_content.png">
            <a:extLst>
              <a:ext uri="{FF2B5EF4-FFF2-40B4-BE49-F238E27FC236}">
                <a16:creationId xmlns:a16="http://schemas.microsoft.com/office/drawing/2014/main" id="{52B7D02A-1043-4B17-B1D2-746CDB22D7B1}"/>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30248225" cy="427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a:extLst>
              <a:ext uri="{FF2B5EF4-FFF2-40B4-BE49-F238E27FC236}">
                <a16:creationId xmlns:a16="http://schemas.microsoft.com/office/drawing/2014/main" id="{D21C31FF-8548-4A11-BC56-F6C17B97E772}"/>
              </a:ext>
            </a:extLst>
          </p:cNvPr>
          <p:cNvSpPr>
            <a:spLocks noGrp="1"/>
          </p:cNvSpPr>
          <p:nvPr>
            <p:ph type="title"/>
          </p:nvPr>
        </p:nvSpPr>
        <p:spPr bwMode="auto">
          <a:xfrm>
            <a:off x="1512888" y="1712913"/>
            <a:ext cx="27222450" cy="712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259" tIns="208630" rIns="417259" bIns="208630" numCol="1" anchor="ctr" anchorCtr="0" compatLnSpc="1">
            <a:prstTxWarp prst="textNoShape">
              <a:avLst/>
            </a:prstTxWarp>
          </a:bodyPr>
          <a:lstStyle/>
          <a:p>
            <a:pPr lvl="0"/>
            <a:r>
              <a:rPr lang="en-US" altLang="fr-FR"/>
              <a:t>Click to edit Master title style</a:t>
            </a:r>
          </a:p>
        </p:txBody>
      </p:sp>
      <p:sp>
        <p:nvSpPr>
          <p:cNvPr id="1028" name="Text Placeholder 2">
            <a:extLst>
              <a:ext uri="{FF2B5EF4-FFF2-40B4-BE49-F238E27FC236}">
                <a16:creationId xmlns:a16="http://schemas.microsoft.com/office/drawing/2014/main" id="{E8CF21F0-62EA-4C0B-B4DA-EE7711EF7461}"/>
              </a:ext>
            </a:extLst>
          </p:cNvPr>
          <p:cNvSpPr>
            <a:spLocks noGrp="1"/>
          </p:cNvSpPr>
          <p:nvPr>
            <p:ph type="body" idx="1"/>
          </p:nvPr>
        </p:nvSpPr>
        <p:spPr bwMode="auto">
          <a:xfrm>
            <a:off x="1512888" y="9980613"/>
            <a:ext cx="27222450" cy="282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259" tIns="208630" rIns="417259" bIns="20863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4" name="Date Placeholder 3">
            <a:extLst>
              <a:ext uri="{FF2B5EF4-FFF2-40B4-BE49-F238E27FC236}">
                <a16:creationId xmlns:a16="http://schemas.microsoft.com/office/drawing/2014/main" id="{614B69E4-8C69-4F16-84CC-C26888E23095}"/>
              </a:ext>
            </a:extLst>
          </p:cNvPr>
          <p:cNvSpPr>
            <a:spLocks noGrp="1"/>
          </p:cNvSpPr>
          <p:nvPr>
            <p:ph type="dt" sz="half" idx="2"/>
          </p:nvPr>
        </p:nvSpPr>
        <p:spPr>
          <a:xfrm>
            <a:off x="1512888" y="38496875"/>
            <a:ext cx="7058025" cy="2276475"/>
          </a:xfrm>
          <a:prstGeom prst="rect">
            <a:avLst/>
          </a:prstGeom>
        </p:spPr>
        <p:txBody>
          <a:bodyPr vert="horz" wrap="square" lIns="417259" tIns="208630" rIns="417259" bIns="208630" numCol="1" anchor="ctr" anchorCtr="0" compatLnSpc="1">
            <a:prstTxWarp prst="textNoShape">
              <a:avLst/>
            </a:prstTxWarp>
          </a:bodyPr>
          <a:lstStyle>
            <a:lvl1pPr eaLnBrk="1" hangingPunct="1">
              <a:defRPr sz="4100">
                <a:solidFill>
                  <a:srgbClr val="777777"/>
                </a:solidFill>
              </a:defRPr>
            </a:lvl1pPr>
          </a:lstStyle>
          <a:p>
            <a:fld id="{2BCAFF04-518B-4DBF-A2B1-210CF19865CD}" type="datetimeFigureOut">
              <a:rPr lang="en-US" altLang="pt-PT"/>
              <a:pPr/>
              <a:t>3/21/2021</a:t>
            </a:fld>
            <a:endParaRPr lang="en-US" altLang="pt-PT" dirty="0"/>
          </a:p>
        </p:txBody>
      </p:sp>
      <p:sp>
        <p:nvSpPr>
          <p:cNvPr id="5" name="Footer Placeholder 4">
            <a:extLst>
              <a:ext uri="{FF2B5EF4-FFF2-40B4-BE49-F238E27FC236}">
                <a16:creationId xmlns:a16="http://schemas.microsoft.com/office/drawing/2014/main" id="{624243CE-908E-40BB-B780-383541949F75}"/>
              </a:ext>
            </a:extLst>
          </p:cNvPr>
          <p:cNvSpPr>
            <a:spLocks noGrp="1"/>
          </p:cNvSpPr>
          <p:nvPr>
            <p:ph type="ftr" sz="quarter" idx="3"/>
          </p:nvPr>
        </p:nvSpPr>
        <p:spPr>
          <a:xfrm>
            <a:off x="10334625" y="38496875"/>
            <a:ext cx="9578975" cy="2276475"/>
          </a:xfrm>
          <a:prstGeom prst="rect">
            <a:avLst/>
          </a:prstGeom>
        </p:spPr>
        <p:txBody>
          <a:bodyPr vert="horz" wrap="square" lIns="417259" tIns="208630" rIns="417259" bIns="208630" numCol="1" anchor="ctr" anchorCtr="0" compatLnSpc="1">
            <a:prstTxWarp prst="textNoShape">
              <a:avLst/>
            </a:prstTxWarp>
          </a:bodyPr>
          <a:lstStyle>
            <a:lvl1pPr algn="ctr" eaLnBrk="1" hangingPunct="1">
              <a:defRPr sz="4100">
                <a:solidFill>
                  <a:srgbClr val="777777"/>
                </a:solidFill>
              </a:defRPr>
            </a:lvl1pPr>
          </a:lstStyle>
          <a:p>
            <a:endParaRPr lang="pt-PT" altLang="pt-PT"/>
          </a:p>
        </p:txBody>
      </p:sp>
    </p:spTree>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Lst>
  <p:txStyles>
    <p:titleStyle>
      <a:lvl1pPr algn="ctr" rtl="0" eaLnBrk="0" fontAlgn="base" hangingPunct="0">
        <a:spcBef>
          <a:spcPct val="0"/>
        </a:spcBef>
        <a:spcAft>
          <a:spcPct val="0"/>
        </a:spcAft>
        <a:defRPr sz="20100" kern="1200">
          <a:solidFill>
            <a:srgbClr val="C3CE81"/>
          </a:solidFill>
          <a:latin typeface="Arial" pitchFamily="34" charset="0"/>
          <a:ea typeface="Arial" charset="0"/>
          <a:cs typeface="Arial" pitchFamily="34" charset="0"/>
        </a:defRPr>
      </a:lvl1pPr>
      <a:lvl2pPr algn="ctr" rtl="0" eaLnBrk="0" fontAlgn="base" hangingPunct="0">
        <a:spcBef>
          <a:spcPct val="0"/>
        </a:spcBef>
        <a:spcAft>
          <a:spcPct val="0"/>
        </a:spcAft>
        <a:defRPr sz="20100">
          <a:solidFill>
            <a:srgbClr val="C3CE81"/>
          </a:solidFill>
          <a:latin typeface="Arial" charset="0"/>
          <a:ea typeface="Arial" charset="0"/>
          <a:cs typeface="Arial" charset="0"/>
        </a:defRPr>
      </a:lvl2pPr>
      <a:lvl3pPr algn="ctr" rtl="0" eaLnBrk="0" fontAlgn="base" hangingPunct="0">
        <a:spcBef>
          <a:spcPct val="0"/>
        </a:spcBef>
        <a:spcAft>
          <a:spcPct val="0"/>
        </a:spcAft>
        <a:defRPr sz="20100">
          <a:solidFill>
            <a:srgbClr val="C3CE81"/>
          </a:solidFill>
          <a:latin typeface="Arial" charset="0"/>
          <a:ea typeface="Arial" charset="0"/>
          <a:cs typeface="Arial" charset="0"/>
        </a:defRPr>
      </a:lvl3pPr>
      <a:lvl4pPr algn="ctr" rtl="0" eaLnBrk="0" fontAlgn="base" hangingPunct="0">
        <a:spcBef>
          <a:spcPct val="0"/>
        </a:spcBef>
        <a:spcAft>
          <a:spcPct val="0"/>
        </a:spcAft>
        <a:defRPr sz="20100">
          <a:solidFill>
            <a:srgbClr val="C3CE81"/>
          </a:solidFill>
          <a:latin typeface="Arial" charset="0"/>
          <a:ea typeface="Arial" charset="0"/>
          <a:cs typeface="Arial" charset="0"/>
        </a:defRPr>
      </a:lvl4pPr>
      <a:lvl5pPr algn="ctr" rtl="0" eaLnBrk="0" fontAlgn="base" hangingPunct="0">
        <a:spcBef>
          <a:spcPct val="0"/>
        </a:spcBef>
        <a:spcAft>
          <a:spcPct val="0"/>
        </a:spcAft>
        <a:defRPr sz="20100">
          <a:solidFill>
            <a:srgbClr val="C3CE81"/>
          </a:solidFill>
          <a:latin typeface="Arial" charset="0"/>
          <a:ea typeface="Arial" charset="0"/>
          <a:cs typeface="Arial" charset="0"/>
        </a:defRPr>
      </a:lvl5pPr>
      <a:lvl6pPr marL="2086295" algn="ctr" rtl="0" fontAlgn="base">
        <a:spcBef>
          <a:spcPct val="0"/>
        </a:spcBef>
        <a:spcAft>
          <a:spcPct val="0"/>
        </a:spcAft>
        <a:defRPr sz="20100">
          <a:solidFill>
            <a:srgbClr val="C3CE81"/>
          </a:solidFill>
          <a:latin typeface="Arial" charset="0"/>
          <a:cs typeface="Arial" charset="0"/>
        </a:defRPr>
      </a:lvl6pPr>
      <a:lvl7pPr marL="4172590" algn="ctr" rtl="0" fontAlgn="base">
        <a:spcBef>
          <a:spcPct val="0"/>
        </a:spcBef>
        <a:spcAft>
          <a:spcPct val="0"/>
        </a:spcAft>
        <a:defRPr sz="20100">
          <a:solidFill>
            <a:srgbClr val="C3CE81"/>
          </a:solidFill>
          <a:latin typeface="Arial" charset="0"/>
          <a:cs typeface="Arial" charset="0"/>
        </a:defRPr>
      </a:lvl7pPr>
      <a:lvl8pPr marL="6258885" algn="ctr" rtl="0" fontAlgn="base">
        <a:spcBef>
          <a:spcPct val="0"/>
        </a:spcBef>
        <a:spcAft>
          <a:spcPct val="0"/>
        </a:spcAft>
        <a:defRPr sz="20100">
          <a:solidFill>
            <a:srgbClr val="C3CE81"/>
          </a:solidFill>
          <a:latin typeface="Arial" charset="0"/>
          <a:cs typeface="Arial" charset="0"/>
        </a:defRPr>
      </a:lvl8pPr>
      <a:lvl9pPr marL="8345180" algn="ctr" rtl="0" fontAlgn="base">
        <a:spcBef>
          <a:spcPct val="0"/>
        </a:spcBef>
        <a:spcAft>
          <a:spcPct val="0"/>
        </a:spcAft>
        <a:defRPr sz="20100">
          <a:solidFill>
            <a:srgbClr val="C3CE81"/>
          </a:solidFill>
          <a:latin typeface="Arial" charset="0"/>
          <a:cs typeface="Arial" charset="0"/>
        </a:defRPr>
      </a:lvl9pPr>
    </p:titleStyle>
    <p:bodyStyle>
      <a:lvl1pPr marL="1563688" indent="-1563688" algn="l" rtl="0" eaLnBrk="0" fontAlgn="base" hangingPunct="0">
        <a:spcBef>
          <a:spcPct val="20000"/>
        </a:spcBef>
        <a:spcAft>
          <a:spcPct val="0"/>
        </a:spcAft>
        <a:buFont typeface="Arial" panose="020B0604020202020204" pitchFamily="34" charset="0"/>
        <a:buChar char="•"/>
        <a:defRPr sz="14600" kern="1200">
          <a:solidFill>
            <a:srgbClr val="929395"/>
          </a:solidFill>
          <a:latin typeface="Arial" pitchFamily="34" charset="0"/>
          <a:ea typeface="Arial" charset="0"/>
          <a:cs typeface="Arial" pitchFamily="34" charset="0"/>
        </a:defRPr>
      </a:lvl1pPr>
      <a:lvl2pPr marL="3389313" indent="-1303338" algn="l" rtl="0" eaLnBrk="0" fontAlgn="base" hangingPunct="0">
        <a:spcBef>
          <a:spcPct val="20000"/>
        </a:spcBef>
        <a:spcAft>
          <a:spcPct val="0"/>
        </a:spcAft>
        <a:buFont typeface="Arial" panose="020B0604020202020204" pitchFamily="34" charset="0"/>
        <a:buChar char="–"/>
        <a:defRPr sz="12800" kern="1200">
          <a:solidFill>
            <a:srgbClr val="929395"/>
          </a:solidFill>
          <a:latin typeface="Arial" pitchFamily="34" charset="0"/>
          <a:ea typeface="Arial" charset="0"/>
          <a:cs typeface="Arial" pitchFamily="34" charset="0"/>
        </a:defRPr>
      </a:lvl2pPr>
      <a:lvl3pPr marL="5214938" indent="-1042988" algn="l" rtl="0" eaLnBrk="0" fontAlgn="base" hangingPunct="0">
        <a:spcBef>
          <a:spcPct val="20000"/>
        </a:spcBef>
        <a:spcAft>
          <a:spcPct val="0"/>
        </a:spcAft>
        <a:buFont typeface="Arial" panose="020B0604020202020204" pitchFamily="34" charset="0"/>
        <a:buChar char="•"/>
        <a:defRPr sz="11000" kern="1200">
          <a:solidFill>
            <a:srgbClr val="929395"/>
          </a:solidFill>
          <a:latin typeface="Arial" pitchFamily="34" charset="0"/>
          <a:ea typeface="Arial" charset="0"/>
          <a:cs typeface="Arial" pitchFamily="34" charset="0"/>
        </a:defRPr>
      </a:lvl3pPr>
      <a:lvl4pPr marL="7300913" indent="-1042988" algn="l" rtl="0" eaLnBrk="0" fontAlgn="base" hangingPunct="0">
        <a:spcBef>
          <a:spcPct val="20000"/>
        </a:spcBef>
        <a:spcAft>
          <a:spcPct val="0"/>
        </a:spcAft>
        <a:buFont typeface="Arial" panose="020B0604020202020204" pitchFamily="34" charset="0"/>
        <a:buChar char="–"/>
        <a:defRPr sz="9100" kern="1200">
          <a:solidFill>
            <a:srgbClr val="929395"/>
          </a:solidFill>
          <a:latin typeface="Arial" pitchFamily="34" charset="0"/>
          <a:ea typeface="Arial" charset="0"/>
          <a:cs typeface="Arial" pitchFamily="34" charset="0"/>
        </a:defRPr>
      </a:lvl4pPr>
      <a:lvl5pPr marL="9386888" indent="-1042988" algn="l" rtl="0" eaLnBrk="0" fontAlgn="base" hangingPunct="0">
        <a:spcBef>
          <a:spcPct val="20000"/>
        </a:spcBef>
        <a:spcAft>
          <a:spcPct val="0"/>
        </a:spcAft>
        <a:buFont typeface="Arial" panose="020B0604020202020204" pitchFamily="34" charset="0"/>
        <a:buChar char="»"/>
        <a:defRPr sz="9100" kern="1200">
          <a:solidFill>
            <a:srgbClr val="929395"/>
          </a:solidFill>
          <a:latin typeface="Arial" pitchFamily="34" charset="0"/>
          <a:ea typeface="Arial" charset="0"/>
          <a:cs typeface="Arial" pitchFamily="34" charset="0"/>
        </a:defRPr>
      </a:lvl5pPr>
      <a:lvl6pPr marL="11474623" indent="-1043148" algn="l" defTabSz="4172590"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0918" indent="-1043148" algn="l" defTabSz="4172590"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47213" indent="-1043148" algn="l" defTabSz="4172590"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33508" indent="-1043148" algn="l" defTabSz="4172590"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2590" rtl="0" eaLnBrk="1" latinLnBrk="0" hangingPunct="1">
        <a:defRPr sz="8200" kern="1200">
          <a:solidFill>
            <a:schemeClr val="tx1"/>
          </a:solidFill>
          <a:latin typeface="+mn-lt"/>
          <a:ea typeface="+mn-ea"/>
          <a:cs typeface="+mn-cs"/>
        </a:defRPr>
      </a:lvl1pPr>
      <a:lvl2pPr marL="2086295" algn="l" defTabSz="4172590" rtl="0" eaLnBrk="1" latinLnBrk="0" hangingPunct="1">
        <a:defRPr sz="8200" kern="1200">
          <a:solidFill>
            <a:schemeClr val="tx1"/>
          </a:solidFill>
          <a:latin typeface="+mn-lt"/>
          <a:ea typeface="+mn-ea"/>
          <a:cs typeface="+mn-cs"/>
        </a:defRPr>
      </a:lvl2pPr>
      <a:lvl3pPr marL="4172590" algn="l" defTabSz="4172590" rtl="0" eaLnBrk="1" latinLnBrk="0" hangingPunct="1">
        <a:defRPr sz="8200" kern="1200">
          <a:solidFill>
            <a:schemeClr val="tx1"/>
          </a:solidFill>
          <a:latin typeface="+mn-lt"/>
          <a:ea typeface="+mn-ea"/>
          <a:cs typeface="+mn-cs"/>
        </a:defRPr>
      </a:lvl3pPr>
      <a:lvl4pPr marL="6258885" algn="l" defTabSz="4172590" rtl="0" eaLnBrk="1" latinLnBrk="0" hangingPunct="1">
        <a:defRPr sz="8200" kern="1200">
          <a:solidFill>
            <a:schemeClr val="tx1"/>
          </a:solidFill>
          <a:latin typeface="+mn-lt"/>
          <a:ea typeface="+mn-ea"/>
          <a:cs typeface="+mn-cs"/>
        </a:defRPr>
      </a:lvl4pPr>
      <a:lvl5pPr marL="8345180" algn="l" defTabSz="4172590" rtl="0" eaLnBrk="1" latinLnBrk="0" hangingPunct="1">
        <a:defRPr sz="8200" kern="1200">
          <a:solidFill>
            <a:schemeClr val="tx1"/>
          </a:solidFill>
          <a:latin typeface="+mn-lt"/>
          <a:ea typeface="+mn-ea"/>
          <a:cs typeface="+mn-cs"/>
        </a:defRPr>
      </a:lvl5pPr>
      <a:lvl6pPr marL="10431475" algn="l" defTabSz="4172590" rtl="0" eaLnBrk="1" latinLnBrk="0" hangingPunct="1">
        <a:defRPr sz="8200" kern="1200">
          <a:solidFill>
            <a:schemeClr val="tx1"/>
          </a:solidFill>
          <a:latin typeface="+mn-lt"/>
          <a:ea typeface="+mn-ea"/>
          <a:cs typeface="+mn-cs"/>
        </a:defRPr>
      </a:lvl6pPr>
      <a:lvl7pPr marL="12517770" algn="l" defTabSz="4172590" rtl="0" eaLnBrk="1" latinLnBrk="0" hangingPunct="1">
        <a:defRPr sz="8200" kern="1200">
          <a:solidFill>
            <a:schemeClr val="tx1"/>
          </a:solidFill>
          <a:latin typeface="+mn-lt"/>
          <a:ea typeface="+mn-ea"/>
          <a:cs typeface="+mn-cs"/>
        </a:defRPr>
      </a:lvl7pPr>
      <a:lvl8pPr marL="14604065" algn="l" defTabSz="4172590" rtl="0" eaLnBrk="1" latinLnBrk="0" hangingPunct="1">
        <a:defRPr sz="8200" kern="1200">
          <a:solidFill>
            <a:schemeClr val="tx1"/>
          </a:solidFill>
          <a:latin typeface="+mn-lt"/>
          <a:ea typeface="+mn-ea"/>
          <a:cs typeface="+mn-cs"/>
        </a:defRPr>
      </a:lvl8pPr>
      <a:lvl9pPr marL="16690360" algn="l" defTabSz="4172590"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DFE0D0"/>
        </a:soli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EC574CD0-85D1-46C9-A6CC-C0659882712D}"/>
              </a:ext>
            </a:extLst>
          </p:cNvPr>
          <p:cNvSpPr/>
          <p:nvPr/>
        </p:nvSpPr>
        <p:spPr>
          <a:xfrm>
            <a:off x="6950729" y="7412040"/>
            <a:ext cx="22956180" cy="10320554"/>
          </a:xfrm>
          <a:prstGeom prst="rect">
            <a:avLst/>
          </a:prstGeom>
          <a:solidFill>
            <a:srgbClr val="F8DFA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GB" b="0">
                <a:solidFill>
                  <a:srgbClr val="D4D4D4"/>
                </a:solidFill>
                <a:effectLst/>
                <a:latin typeface="Consolas" panose="020B0609020204030204" pitchFamily="49" charset="0"/>
              </a:rPr>
              <a:t>df</a:t>
            </a:r>
          </a:p>
        </p:txBody>
      </p:sp>
      <p:sp>
        <p:nvSpPr>
          <p:cNvPr id="61" name="Rectangle 121">
            <a:extLst>
              <a:ext uri="{FF2B5EF4-FFF2-40B4-BE49-F238E27FC236}">
                <a16:creationId xmlns:a16="http://schemas.microsoft.com/office/drawing/2014/main" id="{1BF99B1C-73D2-4641-9A01-921A4745178D}"/>
              </a:ext>
            </a:extLst>
          </p:cNvPr>
          <p:cNvSpPr/>
          <p:nvPr/>
        </p:nvSpPr>
        <p:spPr>
          <a:xfrm>
            <a:off x="376079" y="30608191"/>
            <a:ext cx="16652868" cy="10185848"/>
          </a:xfrm>
          <a:prstGeom prst="rect">
            <a:avLst/>
          </a:prstGeom>
          <a:solidFill>
            <a:srgbClr val="F8DFA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GB" altLang="pt-PT" dirty="0">
              <a:solidFill>
                <a:srgbClr val="FFFFFF"/>
              </a:solidFill>
              <a:cs typeface="Arial" panose="020B0604020202020204" pitchFamily="34" charset="0"/>
            </a:endParaRPr>
          </a:p>
        </p:txBody>
      </p:sp>
      <p:sp>
        <p:nvSpPr>
          <p:cNvPr id="11" name="Rectangle 10">
            <a:extLst>
              <a:ext uri="{FF2B5EF4-FFF2-40B4-BE49-F238E27FC236}">
                <a16:creationId xmlns:a16="http://schemas.microsoft.com/office/drawing/2014/main" id="{187A5B68-06EB-45E4-832E-45BD8DBF5747}"/>
              </a:ext>
            </a:extLst>
          </p:cNvPr>
          <p:cNvSpPr/>
          <p:nvPr/>
        </p:nvSpPr>
        <p:spPr bwMode="auto">
          <a:xfrm>
            <a:off x="341313" y="92074"/>
            <a:ext cx="29565598" cy="3036114"/>
          </a:xfrm>
          <a:prstGeom prst="rect">
            <a:avLst/>
          </a:prstGeom>
          <a:solidFill>
            <a:srgbClr val="86AB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dirty="0">
              <a:solidFill>
                <a:srgbClr val="FFFFFF"/>
              </a:solidFill>
              <a:cs typeface="Arial" panose="020B0604020202020204" pitchFamily="34" charset="0"/>
            </a:endParaRPr>
          </a:p>
        </p:txBody>
      </p:sp>
      <p:sp>
        <p:nvSpPr>
          <p:cNvPr id="16" name="Rectangle 15">
            <a:extLst>
              <a:ext uri="{FF2B5EF4-FFF2-40B4-BE49-F238E27FC236}">
                <a16:creationId xmlns:a16="http://schemas.microsoft.com/office/drawing/2014/main" id="{E555E861-373F-4E86-B76F-8B3D024A6CC8}"/>
              </a:ext>
            </a:extLst>
          </p:cNvPr>
          <p:cNvSpPr/>
          <p:nvPr/>
        </p:nvSpPr>
        <p:spPr>
          <a:xfrm>
            <a:off x="17111223" y="3216020"/>
            <a:ext cx="12782774" cy="3298799"/>
          </a:xfrm>
          <a:prstGeom prst="rect">
            <a:avLst/>
          </a:prstGeom>
          <a:solidFill>
            <a:srgbClr val="4E47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pt-PT" sz="2400" dirty="0"/>
              <a:t>.</a:t>
            </a:r>
          </a:p>
        </p:txBody>
      </p:sp>
      <p:sp>
        <p:nvSpPr>
          <p:cNvPr id="14341" name="ZoneTexte 18">
            <a:extLst>
              <a:ext uri="{FF2B5EF4-FFF2-40B4-BE49-F238E27FC236}">
                <a16:creationId xmlns:a16="http://schemas.microsoft.com/office/drawing/2014/main" id="{C551EC5F-925B-4A5E-998C-E3BE0F30BA0D}"/>
              </a:ext>
            </a:extLst>
          </p:cNvPr>
          <p:cNvSpPr txBox="1">
            <a:spLocks noChangeArrowheads="1"/>
          </p:cNvSpPr>
          <p:nvPr/>
        </p:nvSpPr>
        <p:spPr bwMode="auto">
          <a:xfrm>
            <a:off x="341314" y="457208"/>
            <a:ext cx="29395926"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ctr" eaLnBrk="1" hangingPunct="1">
              <a:spcBef>
                <a:spcPct val="0"/>
              </a:spcBef>
              <a:spcAft>
                <a:spcPts val="2400"/>
              </a:spcAft>
              <a:buFontTx/>
              <a:buNone/>
            </a:pPr>
            <a:r>
              <a:rPr lang="fr-FR" altLang="fr-FR" sz="6600" b="1" dirty="0">
                <a:solidFill>
                  <a:srgbClr val="495B64"/>
                </a:solidFill>
                <a:latin typeface="Futura-CondensedLight" pitchFamily="34" charset="0"/>
              </a:rPr>
              <a:t>MOVING WITH COVID-19</a:t>
            </a:r>
          </a:p>
          <a:p>
            <a:pPr algn="ctr" eaLnBrk="1" hangingPunct="1">
              <a:spcBef>
                <a:spcPct val="0"/>
              </a:spcBef>
              <a:spcAft>
                <a:spcPts val="2400"/>
              </a:spcAft>
              <a:buFontTx/>
              <a:buNone/>
            </a:pPr>
            <a:r>
              <a:rPr lang="en-GB" altLang="fr-FR" sz="4000" b="1" i="1" dirty="0">
                <a:solidFill>
                  <a:srgbClr val="495B64"/>
                </a:solidFill>
                <a:latin typeface="Futura-CondensedLight" pitchFamily="34" charset="0"/>
              </a:rPr>
              <a:t>How did EU communities change their mobility with COVID-19?</a:t>
            </a:r>
            <a:endParaRPr lang="fr-FR" altLang="fr-FR" sz="4000" b="1" i="1" dirty="0">
              <a:solidFill>
                <a:srgbClr val="495B64"/>
              </a:solidFill>
              <a:latin typeface="Futura-CondensedLight" pitchFamily="34" charset="0"/>
            </a:endParaRPr>
          </a:p>
        </p:txBody>
      </p:sp>
      <p:grpSp>
        <p:nvGrpSpPr>
          <p:cNvPr id="14342" name="Groupe 37">
            <a:extLst>
              <a:ext uri="{FF2B5EF4-FFF2-40B4-BE49-F238E27FC236}">
                <a16:creationId xmlns:a16="http://schemas.microsoft.com/office/drawing/2014/main" id="{CBFFD591-CD9F-462A-A5DE-2551E6529BCF}"/>
              </a:ext>
            </a:extLst>
          </p:cNvPr>
          <p:cNvGrpSpPr>
            <a:grpSpLocks/>
          </p:cNvGrpSpPr>
          <p:nvPr/>
        </p:nvGrpSpPr>
        <p:grpSpPr bwMode="auto">
          <a:xfrm>
            <a:off x="354228" y="3214388"/>
            <a:ext cx="29383012" cy="4112762"/>
            <a:chOff x="341312" y="2970805"/>
            <a:chExt cx="32681813" cy="4113156"/>
          </a:xfrm>
        </p:grpSpPr>
        <p:sp>
          <p:nvSpPr>
            <p:cNvPr id="15" name="Rectangle 14">
              <a:extLst>
                <a:ext uri="{FF2B5EF4-FFF2-40B4-BE49-F238E27FC236}">
                  <a16:creationId xmlns:a16="http://schemas.microsoft.com/office/drawing/2014/main" id="{FCC66F65-7EB5-4D53-802A-CA7B2249E67A}"/>
                </a:ext>
              </a:extLst>
            </p:cNvPr>
            <p:cNvSpPr/>
            <p:nvPr/>
          </p:nvSpPr>
          <p:spPr>
            <a:xfrm>
              <a:off x="341312" y="2970805"/>
              <a:ext cx="18546773" cy="3302381"/>
            </a:xfrm>
            <a:prstGeom prst="rect">
              <a:avLst/>
            </a:prstGeom>
            <a:solidFill>
              <a:srgbClr val="4E47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dirty="0">
                <a:solidFill>
                  <a:srgbClr val="FFFFFF"/>
                </a:solidFill>
                <a:cs typeface="Arial" panose="020B0604020202020204" pitchFamily="34" charset="0"/>
              </a:endParaRPr>
            </a:p>
          </p:txBody>
        </p:sp>
        <p:sp>
          <p:nvSpPr>
            <p:cNvPr id="14395" name="ZoneTexte 36">
              <a:extLst>
                <a:ext uri="{FF2B5EF4-FFF2-40B4-BE49-F238E27FC236}">
                  <a16:creationId xmlns:a16="http://schemas.microsoft.com/office/drawing/2014/main" id="{4A395B7D-63B1-410A-9147-D458349D8792}"/>
                </a:ext>
              </a:extLst>
            </p:cNvPr>
            <p:cNvSpPr txBox="1">
              <a:spLocks noChangeArrowheads="1"/>
            </p:cNvSpPr>
            <p:nvPr/>
          </p:nvSpPr>
          <p:spPr bwMode="auto">
            <a:xfrm>
              <a:off x="19217918" y="2990141"/>
              <a:ext cx="13805207" cy="4093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None/>
              </a:pPr>
              <a:r>
                <a:rPr lang="fr-FR" altLang="fr-FR" sz="4400" dirty="0">
                  <a:solidFill>
                    <a:srgbClr val="F8DFA1"/>
                  </a:solidFill>
                  <a:latin typeface="Arial" charset="0"/>
                  <a:ea typeface="Arial" charset="0"/>
                  <a:cs typeface="Arial" charset="0"/>
                </a:rPr>
                <a:t>What is Covid19?</a:t>
              </a:r>
              <a:r>
                <a:rPr lang="fr-FR" altLang="pt-PT" sz="2800" dirty="0">
                  <a:solidFill>
                    <a:srgbClr val="F8DFA1"/>
                  </a:solidFill>
                  <a:latin typeface="Arial" charset="0"/>
                  <a:ea typeface="Arial" charset="0"/>
                  <a:cs typeface="Arial" charset="0"/>
                </a:rPr>
                <a:t> </a:t>
              </a:r>
            </a:p>
            <a:p>
              <a:pPr eaLnBrk="1" hangingPunct="1">
                <a:lnSpc>
                  <a:spcPct val="150000"/>
                </a:lnSpc>
                <a:spcBef>
                  <a:spcPct val="0"/>
                </a:spcBef>
                <a:buNone/>
              </a:pPr>
              <a:r>
                <a:rPr lang="fr-FR" altLang="pt-PT" sz="3400" dirty="0">
                  <a:solidFill>
                    <a:schemeClr val="bg1"/>
                  </a:solidFill>
                  <a:latin typeface="Arial" charset="0"/>
                  <a:ea typeface="Arial" charset="0"/>
                  <a:cs typeface="Arial" charset="0"/>
                </a:rPr>
                <a:t>« Coronavirus disease (</a:t>
              </a:r>
              <a:r>
                <a:rPr lang="fr-FR" altLang="pt-PT" sz="3400" dirty="0">
                  <a:solidFill>
                    <a:srgbClr val="F8DFA1"/>
                  </a:solidFill>
                  <a:latin typeface="Arial" charset="0"/>
                  <a:ea typeface="Arial" charset="0"/>
                  <a:cs typeface="Arial" charset="0"/>
                </a:rPr>
                <a:t>COVID-19</a:t>
              </a:r>
              <a:r>
                <a:rPr lang="fr-FR" altLang="pt-PT" sz="3400" dirty="0">
                  <a:solidFill>
                    <a:schemeClr val="bg1"/>
                  </a:solidFill>
                  <a:latin typeface="Arial" charset="0"/>
                  <a:ea typeface="Arial" charset="0"/>
                  <a:cs typeface="Arial" charset="0"/>
                </a:rPr>
                <a:t>) is an infectious disease caused by a </a:t>
              </a:r>
              <a:r>
                <a:rPr lang="en-GB" altLang="pt-PT" sz="3400" dirty="0">
                  <a:solidFill>
                    <a:schemeClr val="bg1"/>
                  </a:solidFill>
                  <a:latin typeface="Arial" charset="0"/>
                  <a:ea typeface="Arial" charset="0"/>
                  <a:cs typeface="Arial" charset="0"/>
                </a:rPr>
                <a:t>newly</a:t>
              </a:r>
              <a:r>
                <a:rPr lang="fr-FR" altLang="pt-PT" sz="3400" dirty="0">
                  <a:solidFill>
                    <a:schemeClr val="bg1"/>
                  </a:solidFill>
                  <a:latin typeface="Arial" charset="0"/>
                  <a:ea typeface="Arial" charset="0"/>
                  <a:cs typeface="Arial" charset="0"/>
                </a:rPr>
                <a:t> discovered coronavirus » </a:t>
              </a:r>
            </a:p>
            <a:p>
              <a:pPr eaLnBrk="1" hangingPunct="1">
                <a:lnSpc>
                  <a:spcPct val="150000"/>
                </a:lnSpc>
                <a:spcBef>
                  <a:spcPct val="0"/>
                </a:spcBef>
                <a:buNone/>
              </a:pPr>
              <a:r>
                <a:rPr lang="fr-FR" altLang="pt-PT" sz="3400" dirty="0">
                  <a:solidFill>
                    <a:schemeClr val="bg1"/>
                  </a:solidFill>
                  <a:latin typeface="Arial" charset="0"/>
                  <a:ea typeface="Arial" charset="0"/>
                  <a:cs typeface="Arial" charset="0"/>
                </a:rPr>
                <a:t>- </a:t>
              </a:r>
              <a:r>
                <a:rPr lang="fr-FR" altLang="pt-PT" sz="3400" i="1" dirty="0">
                  <a:solidFill>
                    <a:srgbClr val="F8DFA1"/>
                  </a:solidFill>
                  <a:latin typeface="Arial" charset="0"/>
                  <a:ea typeface="Arial" charset="0"/>
                  <a:cs typeface="Arial" charset="0"/>
                </a:rPr>
                <a:t>World Health Organization</a:t>
              </a:r>
              <a:endParaRPr lang="fr-FR" altLang="fr-FR" sz="3400" i="1" dirty="0">
                <a:solidFill>
                  <a:srgbClr val="F8DFA1"/>
                </a:solidFill>
                <a:latin typeface="Arial" charset="0"/>
                <a:ea typeface="Arial" charset="0"/>
                <a:cs typeface="Arial" charset="0"/>
              </a:endParaRPr>
            </a:p>
            <a:p>
              <a:pPr eaLnBrk="1" hangingPunct="1">
                <a:spcBef>
                  <a:spcPct val="0"/>
                </a:spcBef>
                <a:buFontTx/>
                <a:buNone/>
              </a:pPr>
              <a:endParaRPr lang="fr-FR" altLang="fr-FR" sz="5400" dirty="0">
                <a:solidFill>
                  <a:srgbClr val="FAECD1"/>
                </a:solidFill>
                <a:latin typeface="Arial" charset="0"/>
                <a:ea typeface="Arial" charset="0"/>
                <a:cs typeface="Arial" charset="0"/>
              </a:endParaRPr>
            </a:p>
          </p:txBody>
        </p:sp>
      </p:grpSp>
      <p:sp>
        <p:nvSpPr>
          <p:cNvPr id="118" name="Rectangle 117">
            <a:extLst>
              <a:ext uri="{FF2B5EF4-FFF2-40B4-BE49-F238E27FC236}">
                <a16:creationId xmlns:a16="http://schemas.microsoft.com/office/drawing/2014/main" id="{2D50539A-E92C-450D-A0D6-ED353F6DBF7B}"/>
              </a:ext>
            </a:extLst>
          </p:cNvPr>
          <p:cNvSpPr/>
          <p:nvPr/>
        </p:nvSpPr>
        <p:spPr>
          <a:xfrm>
            <a:off x="388993" y="19054724"/>
            <a:ext cx="29517916" cy="10276932"/>
          </a:xfrm>
          <a:prstGeom prst="rect">
            <a:avLst/>
          </a:prstGeom>
          <a:solidFill>
            <a:srgbClr val="F8DFA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dirty="0">
              <a:solidFill>
                <a:srgbClr val="FFFFFF"/>
              </a:solidFill>
              <a:cs typeface="Arial" panose="020B0604020202020204" pitchFamily="34" charset="0"/>
            </a:endParaRPr>
          </a:p>
        </p:txBody>
      </p:sp>
      <p:sp>
        <p:nvSpPr>
          <p:cNvPr id="122" name="Rectangle 121">
            <a:extLst>
              <a:ext uri="{FF2B5EF4-FFF2-40B4-BE49-F238E27FC236}">
                <a16:creationId xmlns:a16="http://schemas.microsoft.com/office/drawing/2014/main" id="{C560B940-66F2-4A0E-A627-1F29ADDE2A93}"/>
              </a:ext>
            </a:extLst>
          </p:cNvPr>
          <p:cNvSpPr/>
          <p:nvPr/>
        </p:nvSpPr>
        <p:spPr>
          <a:xfrm>
            <a:off x="17226133" y="30602884"/>
            <a:ext cx="12680778" cy="10185848"/>
          </a:xfrm>
          <a:prstGeom prst="rect">
            <a:avLst/>
          </a:prstGeom>
          <a:solidFill>
            <a:srgbClr val="F8DFA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GB" altLang="pt-PT" dirty="0">
              <a:solidFill>
                <a:srgbClr val="FFFFFF"/>
              </a:solidFill>
              <a:cs typeface="Arial" panose="020B0604020202020204" pitchFamily="34" charset="0"/>
            </a:endParaRPr>
          </a:p>
        </p:txBody>
      </p:sp>
      <p:sp>
        <p:nvSpPr>
          <p:cNvPr id="131" name="Rectangle 130">
            <a:extLst>
              <a:ext uri="{FF2B5EF4-FFF2-40B4-BE49-F238E27FC236}">
                <a16:creationId xmlns:a16="http://schemas.microsoft.com/office/drawing/2014/main" id="{23630DA2-CF4A-46E5-A7B7-6370D46A7F1C}"/>
              </a:ext>
            </a:extLst>
          </p:cNvPr>
          <p:cNvSpPr/>
          <p:nvPr/>
        </p:nvSpPr>
        <p:spPr>
          <a:xfrm>
            <a:off x="341313" y="41009558"/>
            <a:ext cx="29565598" cy="1560842"/>
          </a:xfrm>
          <a:prstGeom prst="rect">
            <a:avLst/>
          </a:prstGeom>
          <a:solidFill>
            <a:srgbClr val="88AF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dirty="0">
              <a:solidFill>
                <a:srgbClr val="FFFFFF"/>
              </a:solidFill>
              <a:cs typeface="Arial" panose="020B0604020202020204" pitchFamily="34" charset="0"/>
            </a:endParaRPr>
          </a:p>
        </p:txBody>
      </p:sp>
      <p:sp>
        <p:nvSpPr>
          <p:cNvPr id="14352" name="ZoneTexte 142">
            <a:extLst>
              <a:ext uri="{FF2B5EF4-FFF2-40B4-BE49-F238E27FC236}">
                <a16:creationId xmlns:a16="http://schemas.microsoft.com/office/drawing/2014/main" id="{C6FED873-4CDB-4A02-9424-EB51473D1DAE}"/>
              </a:ext>
            </a:extLst>
          </p:cNvPr>
          <p:cNvSpPr txBox="1">
            <a:spLocks noChangeArrowheads="1"/>
          </p:cNvSpPr>
          <p:nvPr/>
        </p:nvSpPr>
        <p:spPr bwMode="auto">
          <a:xfrm>
            <a:off x="691576" y="41135018"/>
            <a:ext cx="715962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just" eaLnBrk="1" hangingPunct="1">
              <a:spcBef>
                <a:spcPct val="0"/>
              </a:spcBef>
              <a:spcAft>
                <a:spcPts val="1200"/>
              </a:spcAft>
              <a:buFontTx/>
              <a:buNone/>
            </a:pPr>
            <a:r>
              <a:rPr lang="fr-FR" altLang="fr-FR" sz="2400" b="1" dirty="0">
                <a:solidFill>
                  <a:srgbClr val="495B64"/>
                </a:solidFill>
              </a:rPr>
              <a:t>Dataset source:</a:t>
            </a:r>
          </a:p>
          <a:p>
            <a:pPr algn="just" eaLnBrk="1" hangingPunct="1">
              <a:spcBef>
                <a:spcPct val="0"/>
              </a:spcBef>
              <a:buFontTx/>
              <a:buNone/>
            </a:pPr>
            <a:r>
              <a:rPr lang="en-US" altLang="fr-FR" sz="2200" dirty="0">
                <a:solidFill>
                  <a:srgbClr val="495B64"/>
                </a:solidFill>
              </a:rPr>
              <a:t>https://ourworldindata.org/coronavirus-source-data</a:t>
            </a:r>
          </a:p>
        </p:txBody>
      </p:sp>
      <p:cxnSp>
        <p:nvCxnSpPr>
          <p:cNvPr id="148" name="Connecteur droit 147">
            <a:extLst>
              <a:ext uri="{FF2B5EF4-FFF2-40B4-BE49-F238E27FC236}">
                <a16:creationId xmlns:a16="http://schemas.microsoft.com/office/drawing/2014/main" id="{1E267708-7633-41F4-BFF7-6721E8274F6D}"/>
              </a:ext>
            </a:extLst>
          </p:cNvPr>
          <p:cNvCxnSpPr>
            <a:cxnSpLocks/>
          </p:cNvCxnSpPr>
          <p:nvPr/>
        </p:nvCxnSpPr>
        <p:spPr>
          <a:xfrm>
            <a:off x="17133008" y="41122600"/>
            <a:ext cx="0" cy="1338858"/>
          </a:xfrm>
          <a:prstGeom prst="line">
            <a:avLst/>
          </a:prstGeom>
          <a:ln>
            <a:solidFill>
              <a:srgbClr val="495B64"/>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502733B9-9995-4FA3-8E9A-E6FA3C0AD628}"/>
              </a:ext>
            </a:extLst>
          </p:cNvPr>
          <p:cNvGrpSpPr/>
          <p:nvPr/>
        </p:nvGrpSpPr>
        <p:grpSpPr>
          <a:xfrm>
            <a:off x="646112" y="17984439"/>
            <a:ext cx="29247884" cy="1752600"/>
            <a:chOff x="341312" y="17729196"/>
            <a:chExt cx="29009002" cy="1752600"/>
          </a:xfrm>
        </p:grpSpPr>
        <p:sp>
          <p:nvSpPr>
            <p:cNvPr id="119" name="Rectangle 118">
              <a:extLst>
                <a:ext uri="{FF2B5EF4-FFF2-40B4-BE49-F238E27FC236}">
                  <a16:creationId xmlns:a16="http://schemas.microsoft.com/office/drawing/2014/main" id="{C4832745-559D-4586-8F3C-811B77097CE5}"/>
                </a:ext>
              </a:extLst>
            </p:cNvPr>
            <p:cNvSpPr/>
            <p:nvPr/>
          </p:nvSpPr>
          <p:spPr>
            <a:xfrm>
              <a:off x="341312" y="17729196"/>
              <a:ext cx="29009002" cy="1752600"/>
            </a:xfrm>
            <a:prstGeom prst="rect">
              <a:avLst/>
            </a:prstGeom>
            <a:solidFill>
              <a:srgbClr val="EA99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dirty="0">
                <a:solidFill>
                  <a:srgbClr val="FFFFFF"/>
                </a:solidFill>
                <a:cs typeface="Arial" panose="020B0604020202020204" pitchFamily="34" charset="0"/>
              </a:endParaRPr>
            </a:p>
          </p:txBody>
        </p:sp>
        <p:grpSp>
          <p:nvGrpSpPr>
            <p:cNvPr id="9" name="Group 8">
              <a:extLst>
                <a:ext uri="{FF2B5EF4-FFF2-40B4-BE49-F238E27FC236}">
                  <a16:creationId xmlns:a16="http://schemas.microsoft.com/office/drawing/2014/main" id="{2DC5ADF5-F256-461C-BFD1-1E52990AE41D}"/>
                </a:ext>
              </a:extLst>
            </p:cNvPr>
            <p:cNvGrpSpPr/>
            <p:nvPr/>
          </p:nvGrpSpPr>
          <p:grpSpPr>
            <a:xfrm>
              <a:off x="493713" y="17881600"/>
              <a:ext cx="26485551" cy="1447800"/>
              <a:chOff x="493713" y="17881600"/>
              <a:chExt cx="26485551" cy="1447800"/>
            </a:xfrm>
          </p:grpSpPr>
          <p:sp>
            <p:nvSpPr>
              <p:cNvPr id="185" name="Larme 184">
                <a:extLst>
                  <a:ext uri="{FF2B5EF4-FFF2-40B4-BE49-F238E27FC236}">
                    <a16:creationId xmlns:a16="http://schemas.microsoft.com/office/drawing/2014/main" id="{55EB84D7-FB71-4B7A-8A13-CC11933A89B3}"/>
                  </a:ext>
                </a:extLst>
              </p:cNvPr>
              <p:cNvSpPr/>
              <p:nvPr/>
            </p:nvSpPr>
            <p:spPr>
              <a:xfrm>
                <a:off x="493713" y="17881600"/>
                <a:ext cx="1447800" cy="1447800"/>
              </a:xfrm>
              <a:prstGeom prst="teardrop">
                <a:avLst/>
              </a:prstGeom>
              <a:solidFill>
                <a:srgbClr val="D861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dirty="0"/>
              </a:p>
            </p:txBody>
          </p:sp>
          <p:sp>
            <p:nvSpPr>
              <p:cNvPr id="14361" name="ZoneTexte 106">
                <a:extLst>
                  <a:ext uri="{FF2B5EF4-FFF2-40B4-BE49-F238E27FC236}">
                    <a16:creationId xmlns:a16="http://schemas.microsoft.com/office/drawing/2014/main" id="{22D643EF-3FF8-48A9-9450-19EC71543430}"/>
                  </a:ext>
                </a:extLst>
              </p:cNvPr>
              <p:cNvSpPr txBox="1">
                <a:spLocks noChangeArrowheads="1"/>
              </p:cNvSpPr>
              <p:nvPr/>
            </p:nvSpPr>
            <p:spPr bwMode="auto">
              <a:xfrm>
                <a:off x="685631" y="18112262"/>
                <a:ext cx="26293633"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6500" dirty="0">
                    <a:solidFill>
                      <a:srgbClr val="495B64"/>
                    </a:solidFill>
                    <a:latin typeface="Futura-CondensedLight" pitchFamily="34" charset="0"/>
                  </a:rPr>
                  <a:t>02  MOBILITY VS COVID-19</a:t>
                </a:r>
              </a:p>
            </p:txBody>
          </p:sp>
        </p:grpSp>
      </p:grpSp>
      <p:sp>
        <p:nvSpPr>
          <p:cNvPr id="14369" name="ZoneTexte 149">
            <a:extLst>
              <a:ext uri="{FF2B5EF4-FFF2-40B4-BE49-F238E27FC236}">
                <a16:creationId xmlns:a16="http://schemas.microsoft.com/office/drawing/2014/main" id="{4F4F31E7-2C27-4EE5-A5B5-38AAFAC5632C}"/>
              </a:ext>
            </a:extLst>
          </p:cNvPr>
          <p:cNvSpPr txBox="1">
            <a:spLocks noChangeArrowheads="1"/>
          </p:cNvSpPr>
          <p:nvPr/>
        </p:nvSpPr>
        <p:spPr bwMode="auto">
          <a:xfrm>
            <a:off x="17310405" y="41009558"/>
            <a:ext cx="1220184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just" eaLnBrk="1" hangingPunct="1">
              <a:lnSpc>
                <a:spcPct val="150000"/>
              </a:lnSpc>
              <a:spcBef>
                <a:spcPct val="0"/>
              </a:spcBef>
              <a:spcAft>
                <a:spcPts val="1200"/>
              </a:spcAft>
              <a:buFontTx/>
              <a:buNone/>
            </a:pPr>
            <a:r>
              <a:rPr lang="fr-FR" altLang="fr-FR" sz="2400" b="1" dirty="0">
                <a:solidFill>
                  <a:srgbClr val="495B64"/>
                </a:solidFill>
              </a:rPr>
              <a:t>Authors:</a:t>
            </a:r>
          </a:p>
          <a:p>
            <a:pPr algn="just" eaLnBrk="1" hangingPunct="1">
              <a:spcBef>
                <a:spcPct val="0"/>
              </a:spcBef>
              <a:buFontTx/>
              <a:buNone/>
            </a:pPr>
            <a:r>
              <a:rPr lang="pt-BR" altLang="fr-FR" sz="2200" dirty="0">
                <a:solidFill>
                  <a:srgbClr val="495B64"/>
                </a:solidFill>
              </a:rPr>
              <a:t>Diana Furtado (m20200590); Hiromi Nakashima (m20201025); Miguel Martins (m20200671); Sofia Simão (m20200639)</a:t>
            </a:r>
            <a:endParaRPr lang="en-US" altLang="fr-FR" sz="2200" dirty="0">
              <a:solidFill>
                <a:srgbClr val="495B64"/>
              </a:solidFill>
            </a:endParaRPr>
          </a:p>
        </p:txBody>
      </p:sp>
      <p:sp>
        <p:nvSpPr>
          <p:cNvPr id="14377" name="CaixaDeTexto 1">
            <a:extLst>
              <a:ext uri="{FF2B5EF4-FFF2-40B4-BE49-F238E27FC236}">
                <a16:creationId xmlns:a16="http://schemas.microsoft.com/office/drawing/2014/main" id="{0ECF08E6-68F3-42C0-B927-82B9A6818D7C}"/>
              </a:ext>
            </a:extLst>
          </p:cNvPr>
          <p:cNvSpPr txBox="1">
            <a:spLocks noChangeArrowheads="1"/>
          </p:cNvSpPr>
          <p:nvPr/>
        </p:nvSpPr>
        <p:spPr bwMode="auto">
          <a:xfrm>
            <a:off x="587656" y="3541096"/>
            <a:ext cx="1622408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pt-PT" altLang="pt-PT" sz="2600" dirty="0">
                <a:solidFill>
                  <a:schemeClr val="bg1"/>
                </a:solidFill>
                <a:latin typeface="Arial" charset="0"/>
                <a:ea typeface="Arial" charset="0"/>
                <a:cs typeface="Arial" charset="0"/>
              </a:rPr>
              <a:t>On 31 December 2019, the WHO was informed of cases of pneumonia of unknown cause in Wuhan City, China. Seven days later a novel coronavirus was identified as the cause by Chinese authorities and on the 30</a:t>
            </a:r>
            <a:r>
              <a:rPr lang="pt-PT" altLang="pt-PT" sz="2600" baseline="30000" dirty="0">
                <a:solidFill>
                  <a:schemeClr val="bg1"/>
                </a:solidFill>
                <a:latin typeface="Arial" charset="0"/>
                <a:ea typeface="Arial" charset="0"/>
                <a:cs typeface="Arial" charset="0"/>
              </a:rPr>
              <a:t>th</a:t>
            </a:r>
            <a:r>
              <a:rPr lang="pt-PT" altLang="pt-PT" sz="2600" dirty="0">
                <a:solidFill>
                  <a:schemeClr val="bg1"/>
                </a:solidFill>
                <a:latin typeface="Arial" charset="0"/>
                <a:ea typeface="Arial" charset="0"/>
                <a:cs typeface="Arial" charset="0"/>
              </a:rPr>
              <a:t> of January 2020, the </a:t>
            </a:r>
            <a:r>
              <a:rPr lang="pt-PT" altLang="pt-PT" sz="2600" dirty="0">
                <a:solidFill>
                  <a:srgbClr val="F8DFA1"/>
                </a:solidFill>
                <a:latin typeface="Arial" charset="0"/>
                <a:ea typeface="Arial" charset="0"/>
                <a:cs typeface="Arial" charset="0"/>
              </a:rPr>
              <a:t>coronavirus outbreak </a:t>
            </a:r>
            <a:r>
              <a:rPr lang="pt-PT" altLang="pt-PT" sz="2600" dirty="0">
                <a:solidFill>
                  <a:schemeClr val="bg1"/>
                </a:solidFill>
                <a:latin typeface="Arial" charset="0"/>
                <a:ea typeface="Arial" charset="0"/>
                <a:cs typeface="Arial" charset="0"/>
              </a:rPr>
              <a:t>was declared a </a:t>
            </a:r>
            <a:r>
              <a:rPr lang="pt-PT" altLang="pt-PT" sz="2600" dirty="0">
                <a:solidFill>
                  <a:srgbClr val="F8DFA1"/>
                </a:solidFill>
                <a:latin typeface="Arial" charset="0"/>
                <a:ea typeface="Arial" charset="0"/>
                <a:cs typeface="Arial" charset="0"/>
              </a:rPr>
              <a:t>public health emergency of international concern</a:t>
            </a:r>
            <a:r>
              <a:rPr lang="pt-PT" altLang="pt-PT" sz="2600" dirty="0">
                <a:solidFill>
                  <a:schemeClr val="bg1"/>
                </a:solidFill>
                <a:latin typeface="Arial" charset="0"/>
                <a:ea typeface="Arial" charset="0"/>
                <a:cs typeface="Arial" charset="0"/>
              </a:rPr>
              <a:t>, WHO's highest level of alarm.  On the 11</a:t>
            </a:r>
            <a:r>
              <a:rPr lang="pt-PT" altLang="pt-PT" sz="2600" baseline="30000" dirty="0">
                <a:solidFill>
                  <a:schemeClr val="bg1"/>
                </a:solidFill>
                <a:latin typeface="Arial" charset="0"/>
                <a:ea typeface="Arial" charset="0"/>
                <a:cs typeface="Arial" charset="0"/>
              </a:rPr>
              <a:t>th</a:t>
            </a:r>
            <a:r>
              <a:rPr lang="pt-PT" altLang="pt-PT" sz="2600" dirty="0">
                <a:solidFill>
                  <a:schemeClr val="bg1"/>
                </a:solidFill>
                <a:latin typeface="Arial" charset="0"/>
                <a:ea typeface="Arial" charset="0"/>
                <a:cs typeface="Arial" charset="0"/>
              </a:rPr>
              <a:t> of March 2020, over 118 000 cases had been reported in 114 countries, and 4291 deaths had been recorded. This rapid increase in the number of cases outside China led the WHO to announce that the outbreak could be characterized as a </a:t>
            </a:r>
            <a:r>
              <a:rPr lang="pt-PT" altLang="pt-PT" sz="2600" b="1" dirty="0">
                <a:solidFill>
                  <a:srgbClr val="F8DFA1"/>
                </a:solidFill>
                <a:latin typeface="Arial" charset="0"/>
                <a:ea typeface="Arial" charset="0"/>
                <a:cs typeface="Arial" charset="0"/>
              </a:rPr>
              <a:t>pandemic</a:t>
            </a:r>
            <a:r>
              <a:rPr lang="pt-PT" altLang="pt-PT" sz="2600" b="1" dirty="0">
                <a:solidFill>
                  <a:schemeClr val="bg1"/>
                </a:solidFill>
                <a:latin typeface="Arial" charset="0"/>
                <a:ea typeface="Arial" charset="0"/>
                <a:cs typeface="Arial" charset="0"/>
              </a:rPr>
              <a:t>!</a:t>
            </a:r>
          </a:p>
          <a:p>
            <a:endParaRPr lang="pt-PT" altLang="pt-PT" sz="2000" dirty="0">
              <a:solidFill>
                <a:schemeClr val="bg1"/>
              </a:solidFill>
              <a:latin typeface="Calibri" panose="020F0502020204030204" pitchFamily="34" charset="0"/>
            </a:endParaRPr>
          </a:p>
          <a:p>
            <a:endParaRPr lang="pt-PT" altLang="pt-PT" sz="2000" dirty="0">
              <a:solidFill>
                <a:schemeClr val="bg1"/>
              </a:solidFill>
              <a:latin typeface="Calibri" panose="020F0502020204030204" pitchFamily="34" charset="0"/>
            </a:endParaRPr>
          </a:p>
          <a:p>
            <a:endParaRPr lang="pt-PT" altLang="pt-PT" sz="2000" dirty="0">
              <a:solidFill>
                <a:schemeClr val="bg1"/>
              </a:solidFill>
              <a:latin typeface="Calibri" panose="020F0502020204030204" pitchFamily="34" charset="0"/>
            </a:endParaRPr>
          </a:p>
        </p:txBody>
      </p:sp>
      <p:sp>
        <p:nvSpPr>
          <p:cNvPr id="14380" name="CaixaDeTexto 4">
            <a:extLst>
              <a:ext uri="{FF2B5EF4-FFF2-40B4-BE49-F238E27FC236}">
                <a16:creationId xmlns:a16="http://schemas.microsoft.com/office/drawing/2014/main" id="{8DAF0EF4-6812-4C2B-9E18-E2DC2BD06557}"/>
              </a:ext>
            </a:extLst>
          </p:cNvPr>
          <p:cNvSpPr txBox="1">
            <a:spLocks noChangeArrowheads="1"/>
          </p:cNvSpPr>
          <p:nvPr/>
        </p:nvSpPr>
        <p:spPr bwMode="auto">
          <a:xfrm>
            <a:off x="19730620" y="8930724"/>
            <a:ext cx="942357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r>
              <a:rPr lang="pt-PT" altLang="pt-PT" sz="3200" b="1" dirty="0">
                <a:solidFill>
                  <a:srgbClr val="495B64"/>
                </a:solidFill>
              </a:rPr>
              <a:t>EU </a:t>
            </a:r>
            <a:r>
              <a:rPr lang="pt-PT" altLang="pt-PT" sz="3200" b="1">
                <a:solidFill>
                  <a:srgbClr val="495B64"/>
                </a:solidFill>
              </a:rPr>
              <a:t>COVID-19 cases </a:t>
            </a:r>
            <a:r>
              <a:rPr lang="pt-PT" altLang="pt-PT" sz="3200" b="1" dirty="0">
                <a:solidFill>
                  <a:srgbClr val="495B64"/>
                </a:solidFill>
              </a:rPr>
              <a:t>per million inhabitants</a:t>
            </a:r>
          </a:p>
          <a:p>
            <a:endParaRPr lang="pt-PT" altLang="pt-PT" dirty="0"/>
          </a:p>
        </p:txBody>
      </p:sp>
      <p:grpSp>
        <p:nvGrpSpPr>
          <p:cNvPr id="8" name="Group 7">
            <a:extLst>
              <a:ext uri="{FF2B5EF4-FFF2-40B4-BE49-F238E27FC236}">
                <a16:creationId xmlns:a16="http://schemas.microsoft.com/office/drawing/2014/main" id="{50A089E2-968A-414D-B399-7B1C7BF96CCD}"/>
              </a:ext>
            </a:extLst>
          </p:cNvPr>
          <p:cNvGrpSpPr/>
          <p:nvPr/>
        </p:nvGrpSpPr>
        <p:grpSpPr>
          <a:xfrm>
            <a:off x="644527" y="29543158"/>
            <a:ext cx="17038641" cy="1752600"/>
            <a:chOff x="12323915" y="17153415"/>
            <a:chExt cx="16812111" cy="1752600"/>
          </a:xfrm>
        </p:grpSpPr>
        <p:sp>
          <p:nvSpPr>
            <p:cNvPr id="126" name="Rectangle 125">
              <a:extLst>
                <a:ext uri="{FF2B5EF4-FFF2-40B4-BE49-F238E27FC236}">
                  <a16:creationId xmlns:a16="http://schemas.microsoft.com/office/drawing/2014/main" id="{47676143-DFB7-486D-ABF5-94D241E8CD20}"/>
                </a:ext>
              </a:extLst>
            </p:cNvPr>
            <p:cNvSpPr/>
            <p:nvPr/>
          </p:nvSpPr>
          <p:spPr>
            <a:xfrm>
              <a:off x="12323915" y="17153415"/>
              <a:ext cx="16166588" cy="1752600"/>
            </a:xfrm>
            <a:prstGeom prst="rect">
              <a:avLst/>
            </a:prstGeom>
            <a:solidFill>
              <a:srgbClr val="D861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dirty="0">
                <a:solidFill>
                  <a:srgbClr val="FFFFFF"/>
                </a:solidFill>
                <a:cs typeface="Arial" panose="020B0604020202020204" pitchFamily="34" charset="0"/>
              </a:endParaRPr>
            </a:p>
          </p:txBody>
        </p:sp>
        <p:grpSp>
          <p:nvGrpSpPr>
            <p:cNvPr id="7" name="Group 6">
              <a:extLst>
                <a:ext uri="{FF2B5EF4-FFF2-40B4-BE49-F238E27FC236}">
                  <a16:creationId xmlns:a16="http://schemas.microsoft.com/office/drawing/2014/main" id="{BB83483B-014D-4B8A-9DEB-383738DBB44E}"/>
                </a:ext>
              </a:extLst>
            </p:cNvPr>
            <p:cNvGrpSpPr/>
            <p:nvPr/>
          </p:nvGrpSpPr>
          <p:grpSpPr>
            <a:xfrm>
              <a:off x="12509995" y="17352681"/>
              <a:ext cx="16626031" cy="1447800"/>
              <a:chOff x="12509995" y="17352681"/>
              <a:chExt cx="16626031" cy="1447800"/>
            </a:xfrm>
          </p:grpSpPr>
          <p:sp>
            <p:nvSpPr>
              <p:cNvPr id="215" name="Larme 214">
                <a:extLst>
                  <a:ext uri="{FF2B5EF4-FFF2-40B4-BE49-F238E27FC236}">
                    <a16:creationId xmlns:a16="http://schemas.microsoft.com/office/drawing/2014/main" id="{C4DA30B0-ACD3-4096-98C5-D12F1F183C5D}"/>
                  </a:ext>
                </a:extLst>
              </p:cNvPr>
              <p:cNvSpPr/>
              <p:nvPr/>
            </p:nvSpPr>
            <p:spPr>
              <a:xfrm>
                <a:off x="12509995" y="17352681"/>
                <a:ext cx="1447800" cy="1447800"/>
              </a:xfrm>
              <a:prstGeom prst="teardrop">
                <a:avLst/>
              </a:prstGeom>
              <a:solidFill>
                <a:srgbClr val="495B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dirty="0"/>
              </a:p>
            </p:txBody>
          </p:sp>
          <p:sp>
            <p:nvSpPr>
              <p:cNvPr id="49" name="ZoneTexte 106">
                <a:extLst>
                  <a:ext uri="{FF2B5EF4-FFF2-40B4-BE49-F238E27FC236}">
                    <a16:creationId xmlns:a16="http://schemas.microsoft.com/office/drawing/2014/main" id="{B33682A9-AD99-43D6-904F-285F86C60022}"/>
                  </a:ext>
                </a:extLst>
              </p:cNvPr>
              <p:cNvSpPr txBox="1">
                <a:spLocks noChangeArrowheads="1"/>
              </p:cNvSpPr>
              <p:nvPr/>
            </p:nvSpPr>
            <p:spPr bwMode="auto">
              <a:xfrm>
                <a:off x="12704558" y="17510109"/>
                <a:ext cx="16431468"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None/>
                </a:pPr>
                <a:r>
                  <a:rPr lang="fr-FR" altLang="fr-FR" sz="6500" dirty="0">
                    <a:solidFill>
                      <a:srgbClr val="FFC000"/>
                    </a:solidFill>
                    <a:latin typeface="Futura-CondensedLight" pitchFamily="34" charset="0"/>
                  </a:rPr>
                  <a:t>03 </a:t>
                </a:r>
                <a:r>
                  <a:rPr lang="fr-FR" altLang="fr-FR" sz="6500" dirty="0">
                    <a:solidFill>
                      <a:srgbClr val="495B64"/>
                    </a:solidFill>
                    <a:latin typeface="Futura-CondensedLight" pitchFamily="34" charset="0"/>
                  </a:rPr>
                  <a:t> </a:t>
                </a:r>
                <a:r>
                  <a:rPr lang="fr-FR" altLang="fr-FR" sz="6500" dirty="0">
                    <a:solidFill>
                      <a:srgbClr val="FFC000"/>
                    </a:solidFill>
                    <a:latin typeface="Futura-CondensedLight" pitchFamily="34" charset="0"/>
                  </a:rPr>
                  <a:t>HOW ARE WE DOING?</a:t>
                </a:r>
              </a:p>
            </p:txBody>
          </p:sp>
        </p:grpSp>
      </p:grpSp>
      <p:grpSp>
        <p:nvGrpSpPr>
          <p:cNvPr id="6" name="Group 5">
            <a:extLst>
              <a:ext uri="{FF2B5EF4-FFF2-40B4-BE49-F238E27FC236}">
                <a16:creationId xmlns:a16="http://schemas.microsoft.com/office/drawing/2014/main" id="{7AB91E4F-E352-4A43-ADDE-8B3D347F85F2}"/>
              </a:ext>
            </a:extLst>
          </p:cNvPr>
          <p:cNvGrpSpPr/>
          <p:nvPr/>
        </p:nvGrpSpPr>
        <p:grpSpPr>
          <a:xfrm>
            <a:off x="7199313" y="6617228"/>
            <a:ext cx="22707596" cy="1752600"/>
            <a:chOff x="9144595" y="8393062"/>
            <a:chExt cx="22973642" cy="1752600"/>
          </a:xfrm>
        </p:grpSpPr>
        <p:sp>
          <p:nvSpPr>
            <p:cNvPr id="117" name="Rectangle 116">
              <a:extLst>
                <a:ext uri="{FF2B5EF4-FFF2-40B4-BE49-F238E27FC236}">
                  <a16:creationId xmlns:a16="http://schemas.microsoft.com/office/drawing/2014/main" id="{BB0A08E6-84BA-4DDB-95A4-C6423F37871F}"/>
                </a:ext>
              </a:extLst>
            </p:cNvPr>
            <p:cNvSpPr/>
            <p:nvPr/>
          </p:nvSpPr>
          <p:spPr>
            <a:xfrm>
              <a:off x="9144595" y="8393062"/>
              <a:ext cx="22973642" cy="1752600"/>
            </a:xfrm>
            <a:prstGeom prst="rect">
              <a:avLst/>
            </a:prstGeom>
            <a:solidFill>
              <a:srgbClr val="495B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dirty="0">
                <a:solidFill>
                  <a:srgbClr val="FFFFFF"/>
                </a:solidFill>
                <a:cs typeface="Arial" panose="020B0604020202020204" pitchFamily="34" charset="0"/>
              </a:endParaRPr>
            </a:p>
          </p:txBody>
        </p:sp>
        <p:grpSp>
          <p:nvGrpSpPr>
            <p:cNvPr id="5" name="Group 4">
              <a:extLst>
                <a:ext uri="{FF2B5EF4-FFF2-40B4-BE49-F238E27FC236}">
                  <a16:creationId xmlns:a16="http://schemas.microsoft.com/office/drawing/2014/main" id="{CE182E45-2E55-4111-9DBC-F71A66E7F952}"/>
                </a:ext>
              </a:extLst>
            </p:cNvPr>
            <p:cNvGrpSpPr/>
            <p:nvPr/>
          </p:nvGrpSpPr>
          <p:grpSpPr>
            <a:xfrm>
              <a:off x="9623628" y="8554725"/>
              <a:ext cx="21566461" cy="1447800"/>
              <a:chOff x="9623628" y="8554725"/>
              <a:chExt cx="21566461" cy="1447800"/>
            </a:xfrm>
          </p:grpSpPr>
          <p:sp>
            <p:nvSpPr>
              <p:cNvPr id="212" name="Larme 211">
                <a:extLst>
                  <a:ext uri="{FF2B5EF4-FFF2-40B4-BE49-F238E27FC236}">
                    <a16:creationId xmlns:a16="http://schemas.microsoft.com/office/drawing/2014/main" id="{95D432FF-5930-4C36-9D7C-CBCEDA3A2274}"/>
                  </a:ext>
                </a:extLst>
              </p:cNvPr>
              <p:cNvSpPr/>
              <p:nvPr/>
            </p:nvSpPr>
            <p:spPr>
              <a:xfrm>
                <a:off x="9623628" y="8554725"/>
                <a:ext cx="1447800" cy="1447800"/>
              </a:xfrm>
              <a:prstGeom prst="teardrop">
                <a:avLst/>
              </a:prstGeom>
              <a:solidFill>
                <a:srgbClr val="88AF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dirty="0"/>
              </a:p>
            </p:txBody>
          </p:sp>
          <p:sp>
            <p:nvSpPr>
              <p:cNvPr id="14363" name="ZoneTexte 73">
                <a:extLst>
                  <a:ext uri="{FF2B5EF4-FFF2-40B4-BE49-F238E27FC236}">
                    <a16:creationId xmlns:a16="http://schemas.microsoft.com/office/drawing/2014/main" id="{0EE58C80-B89B-412B-9C32-381544A8B6E0}"/>
                  </a:ext>
                </a:extLst>
              </p:cNvPr>
              <p:cNvSpPr txBox="1">
                <a:spLocks noChangeArrowheads="1"/>
              </p:cNvSpPr>
              <p:nvPr/>
            </p:nvSpPr>
            <p:spPr bwMode="auto">
              <a:xfrm>
                <a:off x="9899527" y="8685462"/>
                <a:ext cx="21290562"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6500" dirty="0">
                    <a:solidFill>
                      <a:srgbClr val="FAECD1"/>
                    </a:solidFill>
                    <a:latin typeface="Futura-CondensedLight" pitchFamily="34" charset="0"/>
                  </a:rPr>
                  <a:t>01  HOW IS EU DOING?</a:t>
                </a:r>
              </a:p>
            </p:txBody>
          </p:sp>
        </p:grpSp>
      </p:grpSp>
      <p:grpSp>
        <p:nvGrpSpPr>
          <p:cNvPr id="13" name="Group 12">
            <a:extLst>
              <a:ext uri="{FF2B5EF4-FFF2-40B4-BE49-F238E27FC236}">
                <a16:creationId xmlns:a16="http://schemas.microsoft.com/office/drawing/2014/main" id="{A7A906EF-9637-4F03-8C88-00C97181BD42}"/>
              </a:ext>
            </a:extLst>
          </p:cNvPr>
          <p:cNvGrpSpPr/>
          <p:nvPr/>
        </p:nvGrpSpPr>
        <p:grpSpPr>
          <a:xfrm>
            <a:off x="17482899" y="29556274"/>
            <a:ext cx="12424012" cy="1739484"/>
            <a:chOff x="17482899" y="29083000"/>
            <a:chExt cx="12424012" cy="1739484"/>
          </a:xfrm>
        </p:grpSpPr>
        <p:sp>
          <p:nvSpPr>
            <p:cNvPr id="65" name="Rectangle 133">
              <a:extLst>
                <a:ext uri="{FF2B5EF4-FFF2-40B4-BE49-F238E27FC236}">
                  <a16:creationId xmlns:a16="http://schemas.microsoft.com/office/drawing/2014/main" id="{68607F73-4DD3-4CFE-A378-1FE94DAE14E2}"/>
                </a:ext>
              </a:extLst>
            </p:cNvPr>
            <p:cNvSpPr/>
            <p:nvPr/>
          </p:nvSpPr>
          <p:spPr>
            <a:xfrm>
              <a:off x="17482899" y="29083000"/>
              <a:ext cx="12424012" cy="1739484"/>
            </a:xfrm>
            <a:prstGeom prst="rect">
              <a:avLst/>
            </a:prstGeom>
            <a:solidFill>
              <a:srgbClr val="D3B1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dirty="0">
                <a:solidFill>
                  <a:srgbClr val="FFFFFF"/>
                </a:solidFill>
                <a:cs typeface="Arial" panose="020B0604020202020204" pitchFamily="34" charset="0"/>
              </a:endParaRPr>
            </a:p>
          </p:txBody>
        </p:sp>
        <p:grpSp>
          <p:nvGrpSpPr>
            <p:cNvPr id="12" name="Group 11">
              <a:extLst>
                <a:ext uri="{FF2B5EF4-FFF2-40B4-BE49-F238E27FC236}">
                  <a16:creationId xmlns:a16="http://schemas.microsoft.com/office/drawing/2014/main" id="{26880C8C-82B3-400B-A379-FEAAB11F57D9}"/>
                </a:ext>
              </a:extLst>
            </p:cNvPr>
            <p:cNvGrpSpPr/>
            <p:nvPr/>
          </p:nvGrpSpPr>
          <p:grpSpPr>
            <a:xfrm>
              <a:off x="17678361" y="29234968"/>
              <a:ext cx="10407653" cy="1447800"/>
              <a:chOff x="17678361" y="29234968"/>
              <a:chExt cx="10407653" cy="1447800"/>
            </a:xfrm>
          </p:grpSpPr>
          <p:sp>
            <p:nvSpPr>
              <p:cNvPr id="58" name="Larme 211">
                <a:extLst>
                  <a:ext uri="{FF2B5EF4-FFF2-40B4-BE49-F238E27FC236}">
                    <a16:creationId xmlns:a16="http://schemas.microsoft.com/office/drawing/2014/main" id="{57B56F08-ED69-4A33-8D83-52E0BB859929}"/>
                  </a:ext>
                </a:extLst>
              </p:cNvPr>
              <p:cNvSpPr/>
              <p:nvPr/>
            </p:nvSpPr>
            <p:spPr>
              <a:xfrm>
                <a:off x="17678361" y="29234968"/>
                <a:ext cx="1418771" cy="1447800"/>
              </a:xfrm>
              <a:prstGeom prst="teardrop">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dirty="0"/>
              </a:p>
            </p:txBody>
          </p:sp>
          <p:sp>
            <p:nvSpPr>
              <p:cNvPr id="67" name="ZoneTexte 117">
                <a:extLst>
                  <a:ext uri="{FF2B5EF4-FFF2-40B4-BE49-F238E27FC236}">
                    <a16:creationId xmlns:a16="http://schemas.microsoft.com/office/drawing/2014/main" id="{557E3817-6BF9-45BA-916D-3D5D96B950F0}"/>
                  </a:ext>
                </a:extLst>
              </p:cNvPr>
              <p:cNvSpPr txBox="1">
                <a:spLocks noChangeArrowheads="1"/>
              </p:cNvSpPr>
              <p:nvPr/>
            </p:nvSpPr>
            <p:spPr bwMode="auto">
              <a:xfrm>
                <a:off x="17880353" y="29332330"/>
                <a:ext cx="10205661"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6500" dirty="0">
                    <a:solidFill>
                      <a:srgbClr val="495B64"/>
                    </a:solidFill>
                    <a:latin typeface="Futura-CondensedLight" pitchFamily="34" charset="0"/>
                  </a:rPr>
                  <a:t>04  CONCLUSIONS</a:t>
                </a:r>
              </a:p>
            </p:txBody>
          </p:sp>
        </p:grpSp>
      </p:grpSp>
      <p:sp>
        <p:nvSpPr>
          <p:cNvPr id="14375" name="ZoneTexte 143">
            <a:extLst>
              <a:ext uri="{FF2B5EF4-FFF2-40B4-BE49-F238E27FC236}">
                <a16:creationId xmlns:a16="http://schemas.microsoft.com/office/drawing/2014/main" id="{93FF9E87-A530-4830-A2A1-61E7C7E10464}"/>
              </a:ext>
            </a:extLst>
          </p:cNvPr>
          <p:cNvSpPr txBox="1">
            <a:spLocks noChangeArrowheads="1"/>
          </p:cNvSpPr>
          <p:nvPr/>
        </p:nvSpPr>
        <p:spPr bwMode="auto">
          <a:xfrm>
            <a:off x="9209408" y="8926913"/>
            <a:ext cx="591203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fr-FR" altLang="fr-FR" sz="3200" b="1" dirty="0">
                <a:solidFill>
                  <a:srgbClr val="495B64"/>
                </a:solidFill>
              </a:rPr>
              <a:t>EU Communities Mobility</a:t>
            </a:r>
          </a:p>
        </p:txBody>
      </p:sp>
      <p:grpSp>
        <p:nvGrpSpPr>
          <p:cNvPr id="134" name="Groupe 78">
            <a:extLst>
              <a:ext uri="{FF2B5EF4-FFF2-40B4-BE49-F238E27FC236}">
                <a16:creationId xmlns:a16="http://schemas.microsoft.com/office/drawing/2014/main" id="{C35527AF-CA0D-4FCA-AD7F-9BA32F1CAD87}"/>
              </a:ext>
            </a:extLst>
          </p:cNvPr>
          <p:cNvGrpSpPr>
            <a:grpSpLocks/>
          </p:cNvGrpSpPr>
          <p:nvPr/>
        </p:nvGrpSpPr>
        <p:grpSpPr bwMode="auto">
          <a:xfrm>
            <a:off x="353625" y="6633058"/>
            <a:ext cx="6475407" cy="11198984"/>
            <a:chOff x="5751512" y="19100800"/>
            <a:chExt cx="7427912" cy="10864414"/>
          </a:xfrm>
        </p:grpSpPr>
        <p:grpSp>
          <p:nvGrpSpPr>
            <p:cNvPr id="135" name="Groupe 79">
              <a:extLst>
                <a:ext uri="{FF2B5EF4-FFF2-40B4-BE49-F238E27FC236}">
                  <a16:creationId xmlns:a16="http://schemas.microsoft.com/office/drawing/2014/main" id="{C52E4118-D943-460F-A419-7C8E14726024}"/>
                </a:ext>
              </a:extLst>
            </p:cNvPr>
            <p:cNvGrpSpPr>
              <a:grpSpLocks/>
            </p:cNvGrpSpPr>
            <p:nvPr/>
          </p:nvGrpSpPr>
          <p:grpSpPr bwMode="auto">
            <a:xfrm>
              <a:off x="5751512" y="19100800"/>
              <a:ext cx="7427912" cy="10864414"/>
              <a:chOff x="5751512" y="19100800"/>
              <a:chExt cx="7427912" cy="10864414"/>
            </a:xfrm>
          </p:grpSpPr>
          <p:sp>
            <p:nvSpPr>
              <p:cNvPr id="139" name="Rectangle 138">
                <a:extLst>
                  <a:ext uri="{FF2B5EF4-FFF2-40B4-BE49-F238E27FC236}">
                    <a16:creationId xmlns:a16="http://schemas.microsoft.com/office/drawing/2014/main" id="{6672A9AF-530C-4FEE-915F-B9F9BB6F96FF}"/>
                  </a:ext>
                </a:extLst>
              </p:cNvPr>
              <p:cNvSpPr/>
              <p:nvPr/>
            </p:nvSpPr>
            <p:spPr bwMode="auto">
              <a:xfrm>
                <a:off x="5751512" y="19100800"/>
                <a:ext cx="7427912" cy="10864414"/>
              </a:xfrm>
              <a:prstGeom prst="rect">
                <a:avLst/>
              </a:prstGeom>
              <a:solidFill>
                <a:srgbClr val="D3B1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dirty="0">
                  <a:solidFill>
                    <a:srgbClr val="FFFFFF"/>
                  </a:solidFill>
                  <a:cs typeface="Arial" panose="020B0604020202020204" pitchFamily="34" charset="0"/>
                </a:endParaRPr>
              </a:p>
            </p:txBody>
          </p:sp>
          <p:sp>
            <p:nvSpPr>
              <p:cNvPr id="138" name="Rectangle 137">
                <a:extLst>
                  <a:ext uri="{FF2B5EF4-FFF2-40B4-BE49-F238E27FC236}">
                    <a16:creationId xmlns:a16="http://schemas.microsoft.com/office/drawing/2014/main" id="{A1DC928D-8405-49EF-9C5B-41D714E53745}"/>
                  </a:ext>
                </a:extLst>
              </p:cNvPr>
              <p:cNvSpPr/>
              <p:nvPr/>
            </p:nvSpPr>
            <p:spPr>
              <a:xfrm>
                <a:off x="7146886" y="19405599"/>
                <a:ext cx="5651538" cy="10134600"/>
              </a:xfrm>
              <a:prstGeom prst="rect">
                <a:avLst/>
              </a:prstGeom>
              <a:solidFill>
                <a:srgbClr val="DFE0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eaLnBrk="1" hangingPunct="1">
                  <a:spcAft>
                    <a:spcPts val="600"/>
                  </a:spcAft>
                  <a:buFont typeface="Arial" panose="020B0604020202020204" pitchFamily="34" charset="0"/>
                  <a:buChar char="•"/>
                </a:pPr>
                <a:r>
                  <a:rPr lang="en-GB" altLang="pt-PT" sz="2400" b="1" i="1" dirty="0">
                    <a:solidFill>
                      <a:srgbClr val="495B64"/>
                    </a:solidFill>
                    <a:cs typeface="Arial" panose="020B0604020202020204" pitchFamily="34" charset="0"/>
                  </a:rPr>
                  <a:t>EU </a:t>
                </a:r>
                <a:r>
                  <a:rPr lang="en-GB" altLang="pt-PT" sz="2400" dirty="0">
                    <a:solidFill>
                      <a:srgbClr val="495B64"/>
                    </a:solidFill>
                    <a:cs typeface="Arial" panose="020B0604020202020204" pitchFamily="34" charset="0"/>
                  </a:rPr>
                  <a:t>– European Union</a:t>
                </a:r>
              </a:p>
              <a:p>
                <a:pPr marL="285750" indent="-285750" eaLnBrk="1" hangingPunct="1">
                  <a:spcAft>
                    <a:spcPts val="600"/>
                  </a:spcAft>
                  <a:buFont typeface="Arial" panose="020B0604020202020204" pitchFamily="34" charset="0"/>
                  <a:buChar char="•"/>
                </a:pPr>
                <a:r>
                  <a:rPr lang="en-GB" altLang="pt-PT" sz="2400" b="1" i="1" dirty="0">
                    <a:solidFill>
                      <a:srgbClr val="495B64"/>
                    </a:solidFill>
                    <a:cs typeface="Arial" panose="020B0604020202020204" pitchFamily="34" charset="0"/>
                  </a:rPr>
                  <a:t>Analysis period</a:t>
                </a:r>
                <a:r>
                  <a:rPr lang="en-GB" altLang="pt-PT" sz="2400" dirty="0">
                    <a:solidFill>
                      <a:srgbClr val="495B64"/>
                    </a:solidFill>
                    <a:cs typeface="Arial" panose="020B0604020202020204" pitchFamily="34" charset="0"/>
                  </a:rPr>
                  <a:t> – All data  in the present analysis refers to the period between the 25th February 2020 and the 2nd March 2021.</a:t>
                </a:r>
              </a:p>
              <a:p>
                <a:pPr marL="285750" indent="-285750" eaLnBrk="1" hangingPunct="1">
                  <a:spcAft>
                    <a:spcPts val="600"/>
                  </a:spcAft>
                  <a:buFont typeface="Arial" panose="020B0604020202020204" pitchFamily="34" charset="0"/>
                  <a:buChar char="•"/>
                </a:pPr>
                <a:r>
                  <a:rPr lang="en-GB" altLang="pt-PT" sz="2400" b="1" i="1" dirty="0">
                    <a:solidFill>
                      <a:srgbClr val="495B64"/>
                    </a:solidFill>
                    <a:cs typeface="Arial" panose="020B0604020202020204" pitchFamily="34" charset="0"/>
                  </a:rPr>
                  <a:t>Analysis area </a:t>
                </a:r>
                <a:r>
                  <a:rPr lang="en-GB" altLang="pt-PT" sz="2400" dirty="0">
                    <a:solidFill>
                      <a:srgbClr val="495B64"/>
                    </a:solidFill>
                    <a:cs typeface="Arial" panose="020B0604020202020204" pitchFamily="34" charset="0"/>
                  </a:rPr>
                  <a:t>– This analysis is focused in European Union countries.</a:t>
                </a:r>
              </a:p>
              <a:p>
                <a:pPr marL="285750" indent="-285750" eaLnBrk="1" hangingPunct="1">
                  <a:spcAft>
                    <a:spcPts val="600"/>
                  </a:spcAft>
                  <a:buFont typeface="Arial" panose="020B0604020202020204" pitchFamily="34" charset="0"/>
                  <a:buChar char="•"/>
                </a:pPr>
                <a:r>
                  <a:rPr lang="fr-FR" altLang="pt-PT" sz="2400" b="1" i="1" dirty="0">
                    <a:solidFill>
                      <a:srgbClr val="495B64"/>
                    </a:solidFill>
                    <a:cs typeface="Arial" panose="020B0604020202020204" pitchFamily="34" charset="0"/>
                  </a:rPr>
                  <a:t>Baseline</a:t>
                </a:r>
                <a:r>
                  <a:rPr lang="fr-FR" altLang="pt-PT" sz="2400" dirty="0">
                    <a:solidFill>
                      <a:srgbClr val="495B64"/>
                    </a:solidFill>
                    <a:cs typeface="Arial" panose="020B0604020202020204" pitchFamily="34" charset="0"/>
                  </a:rPr>
                  <a:t> – </a:t>
                </a:r>
                <a:r>
                  <a:rPr lang="en-GB" altLang="pt-PT" sz="2400" dirty="0">
                    <a:solidFill>
                      <a:srgbClr val="495B64"/>
                    </a:solidFill>
                    <a:cs typeface="Arial" panose="020B0604020202020204" pitchFamily="34" charset="0"/>
                  </a:rPr>
                  <a:t>Represents a normal value for that day of the week It is the median value from the 5 week period Jan 3 – Feb 6, 2020.</a:t>
                </a:r>
              </a:p>
              <a:p>
                <a:pPr marL="285750" indent="-285750" eaLnBrk="1" hangingPunct="1">
                  <a:spcAft>
                    <a:spcPts val="600"/>
                  </a:spcAft>
                  <a:buFont typeface="Arial" panose="020B0604020202020204" pitchFamily="34" charset="0"/>
                  <a:buChar char="•"/>
                </a:pPr>
                <a:r>
                  <a:rPr lang="en-GB" altLang="pt-PT" sz="2400" b="1" i="1" dirty="0">
                    <a:solidFill>
                      <a:srgbClr val="495B64"/>
                    </a:solidFill>
                    <a:cs typeface="Arial" panose="020B0604020202020204" pitchFamily="34" charset="0"/>
                  </a:rPr>
                  <a:t>Parks</a:t>
                </a:r>
                <a:r>
                  <a:rPr lang="en-GB" altLang="pt-PT" sz="2400" dirty="0">
                    <a:solidFill>
                      <a:srgbClr val="495B64"/>
                    </a:solidFill>
                    <a:cs typeface="Arial" panose="020B0604020202020204" pitchFamily="34" charset="0"/>
                  </a:rPr>
                  <a:t> – Includes public gardens, castles, national forests, camp grounds and observation decks. Parks typically means official national parks and not the general outdoors found in rural areas.</a:t>
                </a:r>
              </a:p>
              <a:p>
                <a:pPr marL="285750" indent="-285750" eaLnBrk="1" hangingPunct="1">
                  <a:spcAft>
                    <a:spcPts val="600"/>
                  </a:spcAft>
                  <a:buFont typeface="Arial" panose="020B0604020202020204" pitchFamily="34" charset="0"/>
                  <a:buChar char="•"/>
                </a:pPr>
                <a:r>
                  <a:rPr lang="fr-FR" altLang="pt-PT" sz="2400" b="1" i="1" dirty="0">
                    <a:solidFill>
                      <a:srgbClr val="495B64"/>
                    </a:solidFill>
                    <a:cs typeface="Arial" panose="020B0604020202020204" pitchFamily="34" charset="0"/>
                  </a:rPr>
                  <a:t>Percent change from baseline</a:t>
                </a:r>
                <a:r>
                  <a:rPr lang="fr-FR" altLang="pt-PT" sz="2400" dirty="0">
                    <a:solidFill>
                      <a:srgbClr val="495B64"/>
                    </a:solidFill>
                    <a:cs typeface="Arial" panose="020B0604020202020204" pitchFamily="34" charset="0"/>
                  </a:rPr>
                  <a:t> – </a:t>
                </a:r>
                <a:r>
                  <a:rPr lang="en-GB" altLang="pt-PT" sz="2400" dirty="0">
                    <a:solidFill>
                      <a:srgbClr val="495B64"/>
                    </a:solidFill>
                    <a:cs typeface="Arial" panose="020B0604020202020204" pitchFamily="34" charset="0"/>
                  </a:rPr>
                  <a:t>Percent change in the number of total visitors compared to the baseline.</a:t>
                </a:r>
              </a:p>
              <a:p>
                <a:pPr marL="285750" indent="-285750" eaLnBrk="1" hangingPunct="1">
                  <a:buFont typeface="Arial" panose="020B0604020202020204" pitchFamily="34" charset="0"/>
                  <a:buChar char="•"/>
                </a:pPr>
                <a:r>
                  <a:rPr lang="en-GB" altLang="pt-PT" sz="2400" b="1" i="1" dirty="0">
                    <a:solidFill>
                      <a:srgbClr val="495B64"/>
                    </a:solidFill>
                    <a:cs typeface="Arial" panose="020B0604020202020204" pitchFamily="34" charset="0"/>
                  </a:rPr>
                  <a:t>Workplaces &amp; Transit stations</a:t>
                </a:r>
                <a:r>
                  <a:rPr lang="en-GB" altLang="pt-PT" sz="2400" dirty="0">
                    <a:solidFill>
                      <a:srgbClr val="495B64"/>
                    </a:solidFill>
                    <a:cs typeface="Arial" panose="020B0604020202020204" pitchFamily="34" charset="0"/>
                  </a:rPr>
                  <a:t> – Includes subway stations, sea ports, taxi stands, highway rest stops and car rental agencies</a:t>
                </a:r>
                <a:r>
                  <a:rPr lang="en-GB" altLang="pt-PT" sz="2000" dirty="0">
                    <a:solidFill>
                      <a:srgbClr val="495B64"/>
                    </a:solidFill>
                    <a:cs typeface="Arial" panose="020B0604020202020204" pitchFamily="34" charset="0"/>
                  </a:rPr>
                  <a:t>.</a:t>
                </a:r>
              </a:p>
              <a:p>
                <a:pPr marL="285750" indent="-285750" eaLnBrk="1" hangingPunct="1">
                  <a:buFont typeface="Arial" panose="020B0604020202020204" pitchFamily="34" charset="0"/>
                  <a:buChar char="•"/>
                </a:pPr>
                <a:endParaRPr lang="en-GB" altLang="pt-PT" sz="2000" dirty="0">
                  <a:solidFill>
                    <a:srgbClr val="495B64"/>
                  </a:solidFill>
                  <a:cs typeface="Arial" panose="020B0604020202020204" pitchFamily="34" charset="0"/>
                </a:endParaRPr>
              </a:p>
            </p:txBody>
          </p:sp>
        </p:grpSp>
        <p:sp>
          <p:nvSpPr>
            <p:cNvPr id="136" name="ZoneTexte 80">
              <a:extLst>
                <a:ext uri="{FF2B5EF4-FFF2-40B4-BE49-F238E27FC236}">
                  <a16:creationId xmlns:a16="http://schemas.microsoft.com/office/drawing/2014/main" id="{A5EFBFA0-ADA4-4159-A025-8311966506A8}"/>
                </a:ext>
              </a:extLst>
            </p:cNvPr>
            <p:cNvSpPr txBox="1">
              <a:spLocks noChangeArrowheads="1"/>
            </p:cNvSpPr>
            <p:nvPr/>
          </p:nvSpPr>
          <p:spPr bwMode="auto">
            <a:xfrm rot="16200000">
              <a:off x="1523108" y="23795365"/>
              <a:ext cx="9852184" cy="953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r" eaLnBrk="1" hangingPunct="1">
                <a:spcBef>
                  <a:spcPct val="0"/>
                </a:spcBef>
                <a:buFontTx/>
                <a:buNone/>
              </a:pPr>
              <a:r>
                <a:rPr lang="fr-FR" altLang="fr-FR" sz="4800" dirty="0">
                  <a:solidFill>
                    <a:srgbClr val="495B64"/>
                  </a:solidFill>
                  <a:latin typeface="Futura-CondensedLight" pitchFamily="34" charset="0"/>
                </a:rPr>
                <a:t>GLOSSARY</a:t>
              </a:r>
            </a:p>
          </p:txBody>
        </p:sp>
      </p:grpSp>
      <p:sp>
        <p:nvSpPr>
          <p:cNvPr id="146" name="CaixaDeTexto 4">
            <a:extLst>
              <a:ext uri="{FF2B5EF4-FFF2-40B4-BE49-F238E27FC236}">
                <a16:creationId xmlns:a16="http://schemas.microsoft.com/office/drawing/2014/main" id="{4B485597-1FA1-4EE0-B1D3-DA9A08BC96E4}"/>
              </a:ext>
            </a:extLst>
          </p:cNvPr>
          <p:cNvSpPr txBox="1">
            <a:spLocks noChangeArrowheads="1"/>
          </p:cNvSpPr>
          <p:nvPr/>
        </p:nvSpPr>
        <p:spPr bwMode="auto">
          <a:xfrm>
            <a:off x="2218749" y="19982199"/>
            <a:ext cx="1188720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spcAft>
                <a:spcPts val="1200"/>
              </a:spcAft>
            </a:pPr>
            <a:r>
              <a:rPr lang="en-GB" altLang="pt-PT" sz="3200" b="1" dirty="0">
                <a:solidFill>
                  <a:srgbClr val="495B64"/>
                </a:solidFill>
              </a:rPr>
              <a:t>Best and worst performing EU countries</a:t>
            </a:r>
          </a:p>
          <a:p>
            <a:pPr algn="ctr" eaLnBrk="1" hangingPunct="1"/>
            <a:r>
              <a:rPr lang="en-GB" altLang="pt-PT" sz="3200" b="1" dirty="0">
                <a:solidFill>
                  <a:srgbClr val="495B64"/>
                </a:solidFill>
              </a:rPr>
              <a:t>Average daily new cases per week &amp; Mobility indicators</a:t>
            </a:r>
            <a:endParaRPr lang="pt-PT" altLang="pt-PT" dirty="0"/>
          </a:p>
        </p:txBody>
      </p:sp>
      <p:cxnSp>
        <p:nvCxnSpPr>
          <p:cNvPr id="264" name="Connecteur droit 147">
            <a:extLst>
              <a:ext uri="{FF2B5EF4-FFF2-40B4-BE49-F238E27FC236}">
                <a16:creationId xmlns:a16="http://schemas.microsoft.com/office/drawing/2014/main" id="{EE0629EC-DF9B-4811-A11F-09F5D586C79B}"/>
              </a:ext>
            </a:extLst>
          </p:cNvPr>
          <p:cNvCxnSpPr>
            <a:cxnSpLocks/>
          </p:cNvCxnSpPr>
          <p:nvPr/>
        </p:nvCxnSpPr>
        <p:spPr>
          <a:xfrm>
            <a:off x="587656" y="41095718"/>
            <a:ext cx="0" cy="1338858"/>
          </a:xfrm>
          <a:prstGeom prst="line">
            <a:avLst/>
          </a:prstGeom>
          <a:ln>
            <a:solidFill>
              <a:srgbClr val="495B64"/>
            </a:solidFill>
          </a:ln>
        </p:spPr>
        <p:style>
          <a:lnRef idx="1">
            <a:schemeClr val="accent1"/>
          </a:lnRef>
          <a:fillRef idx="0">
            <a:schemeClr val="accent1"/>
          </a:fillRef>
          <a:effectRef idx="0">
            <a:schemeClr val="accent1"/>
          </a:effectRef>
          <a:fontRef idx="minor">
            <a:schemeClr val="tx1"/>
          </a:fontRef>
        </p:style>
      </p:cxnSp>
      <p:sp>
        <p:nvSpPr>
          <p:cNvPr id="156" name="CaixaDeTexto 4">
            <a:extLst>
              <a:ext uri="{FF2B5EF4-FFF2-40B4-BE49-F238E27FC236}">
                <a16:creationId xmlns:a16="http://schemas.microsoft.com/office/drawing/2014/main" id="{7BA57284-28A4-4BF5-94CE-F645892C069E}"/>
              </a:ext>
            </a:extLst>
          </p:cNvPr>
          <p:cNvSpPr txBox="1">
            <a:spLocks noChangeArrowheads="1"/>
          </p:cNvSpPr>
          <p:nvPr/>
        </p:nvSpPr>
        <p:spPr bwMode="auto">
          <a:xfrm>
            <a:off x="1629278" y="31564405"/>
            <a:ext cx="9452962"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spcAft>
                <a:spcPts val="1200"/>
              </a:spcAft>
            </a:pPr>
            <a:r>
              <a:rPr lang="en-GB" altLang="pt-PT" sz="3200" b="1" dirty="0">
                <a:solidFill>
                  <a:srgbClr val="495B64"/>
                </a:solidFill>
              </a:rPr>
              <a:t>The case of Portugal</a:t>
            </a:r>
          </a:p>
          <a:p>
            <a:pPr algn="ctr" eaLnBrk="1" hangingPunct="1"/>
            <a:r>
              <a:rPr lang="en-GB" altLang="pt-PT" sz="2800" b="1" dirty="0">
                <a:solidFill>
                  <a:srgbClr val="495B64"/>
                </a:solidFill>
              </a:rPr>
              <a:t>Average daily new cases per week &amp; Mobility indicators</a:t>
            </a:r>
            <a:endParaRPr lang="pt-PT" altLang="pt-PT" sz="1600" dirty="0"/>
          </a:p>
        </p:txBody>
      </p:sp>
      <p:sp>
        <p:nvSpPr>
          <p:cNvPr id="157" name="Pentagone 233">
            <a:extLst>
              <a:ext uri="{FF2B5EF4-FFF2-40B4-BE49-F238E27FC236}">
                <a16:creationId xmlns:a16="http://schemas.microsoft.com/office/drawing/2014/main" id="{DB0E364B-5A4C-4577-BFA8-EA75910F5088}"/>
              </a:ext>
            </a:extLst>
          </p:cNvPr>
          <p:cNvSpPr/>
          <p:nvPr/>
        </p:nvSpPr>
        <p:spPr>
          <a:xfrm>
            <a:off x="17481333" y="38434706"/>
            <a:ext cx="12431878" cy="2238912"/>
          </a:xfrm>
          <a:prstGeom prst="homePlate">
            <a:avLst/>
          </a:prstGeom>
          <a:solidFill>
            <a:srgbClr val="D3B1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44000" eaLnBrk="1" hangingPunct="1"/>
            <a:r>
              <a:rPr lang="en-GB" altLang="pt-PT" sz="2400">
                <a:solidFill>
                  <a:srgbClr val="495B64"/>
                </a:solidFill>
                <a:cs typeface="Arial" panose="020B0604020202020204" pitchFamily="34" charset="0"/>
              </a:rPr>
              <a:t>The </a:t>
            </a:r>
            <a:r>
              <a:rPr lang="en-GB" altLang="pt-PT" sz="2400" b="1">
                <a:solidFill>
                  <a:srgbClr val="495B64"/>
                </a:solidFill>
                <a:cs typeface="Arial" panose="020B0604020202020204" pitchFamily="34" charset="0"/>
              </a:rPr>
              <a:t>reduction of the number of visits to Workplaces &amp; Transit stations </a:t>
            </a:r>
            <a:r>
              <a:rPr lang="en-GB" altLang="pt-PT" sz="2400">
                <a:solidFill>
                  <a:srgbClr val="495B64"/>
                </a:solidFill>
                <a:cs typeface="Arial" panose="020B0604020202020204" pitchFamily="34" charset="0"/>
              </a:rPr>
              <a:t>and the </a:t>
            </a:r>
            <a:r>
              <a:rPr lang="en-GB" altLang="pt-PT" sz="2400" b="1">
                <a:solidFill>
                  <a:srgbClr val="495B64"/>
                </a:solidFill>
                <a:cs typeface="Arial" panose="020B0604020202020204" pitchFamily="34" charset="0"/>
              </a:rPr>
              <a:t>increase of Parks visits </a:t>
            </a:r>
            <a:r>
              <a:rPr lang="en-GB" altLang="pt-PT" sz="2400">
                <a:solidFill>
                  <a:srgbClr val="495B64"/>
                </a:solidFill>
                <a:cs typeface="Arial" panose="020B0604020202020204" pitchFamily="34" charset="0"/>
              </a:rPr>
              <a:t>seems to be a good formula to fight the pandemic!</a:t>
            </a:r>
          </a:p>
        </p:txBody>
      </p:sp>
      <p:sp>
        <p:nvSpPr>
          <p:cNvPr id="158" name="Pentagone 234">
            <a:extLst>
              <a:ext uri="{FF2B5EF4-FFF2-40B4-BE49-F238E27FC236}">
                <a16:creationId xmlns:a16="http://schemas.microsoft.com/office/drawing/2014/main" id="{9D499104-F27E-4229-936F-D3E7D159D860}"/>
              </a:ext>
            </a:extLst>
          </p:cNvPr>
          <p:cNvSpPr/>
          <p:nvPr/>
        </p:nvSpPr>
        <p:spPr>
          <a:xfrm>
            <a:off x="17482900" y="33763468"/>
            <a:ext cx="12389246" cy="2238911"/>
          </a:xfrm>
          <a:prstGeom prst="homePlate">
            <a:avLst/>
          </a:prstGeom>
          <a:solidFill>
            <a:srgbClr val="ECC7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44000">
              <a:spcBef>
                <a:spcPts val="0"/>
              </a:spcBef>
              <a:spcAft>
                <a:spcPts val="0"/>
              </a:spcAft>
            </a:pPr>
            <a:r>
              <a:rPr lang="en-GB" sz="2400" dirty="0">
                <a:solidFill>
                  <a:srgbClr val="495B64"/>
                </a:solidFill>
              </a:rPr>
              <a:t>The fact that </a:t>
            </a:r>
            <a:r>
              <a:rPr lang="en-GB" sz="2400" b="1" dirty="0">
                <a:solidFill>
                  <a:srgbClr val="495B64"/>
                </a:solidFill>
              </a:rPr>
              <a:t>cases start growing when visits to parks reduce </a:t>
            </a:r>
            <a:r>
              <a:rPr lang="en-GB" sz="2400" dirty="0">
                <a:solidFill>
                  <a:srgbClr val="495B64"/>
                </a:solidFill>
              </a:rPr>
              <a:t>might be related to behaviour population during May 2020 into September 2020, which visits were bigger. </a:t>
            </a:r>
          </a:p>
        </p:txBody>
      </p:sp>
      <p:sp>
        <p:nvSpPr>
          <p:cNvPr id="159" name="Pentagone 236">
            <a:extLst>
              <a:ext uri="{FF2B5EF4-FFF2-40B4-BE49-F238E27FC236}">
                <a16:creationId xmlns:a16="http://schemas.microsoft.com/office/drawing/2014/main" id="{B8429230-46A9-40BA-A4AA-25A5C3434344}"/>
              </a:ext>
            </a:extLst>
          </p:cNvPr>
          <p:cNvSpPr/>
          <p:nvPr/>
        </p:nvSpPr>
        <p:spPr>
          <a:xfrm>
            <a:off x="17481333" y="36093765"/>
            <a:ext cx="12389246" cy="2238912"/>
          </a:xfrm>
          <a:prstGeom prst="homePlate">
            <a:avLst/>
          </a:prstGeom>
          <a:solidFill>
            <a:srgbClr val="D861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601200" indent="-457200" eaLnBrk="1" hangingPunct="1">
              <a:buFont typeface="Arial" panose="020B0604020202020204" pitchFamily="34" charset="0"/>
              <a:buChar char="•"/>
            </a:pPr>
            <a:r>
              <a:rPr lang="en-GB" altLang="pt-PT" sz="2400" dirty="0">
                <a:solidFill>
                  <a:srgbClr val="495B64"/>
                </a:solidFill>
                <a:cs typeface="Arial" panose="020B0604020202020204" pitchFamily="34" charset="0"/>
              </a:rPr>
              <a:t>Most of the </a:t>
            </a:r>
            <a:r>
              <a:rPr lang="en-GB" altLang="pt-PT" sz="2400" b="1" dirty="0">
                <a:solidFill>
                  <a:srgbClr val="495B64"/>
                </a:solidFill>
                <a:cs typeface="Arial" panose="020B0604020202020204" pitchFamily="34" charset="0"/>
              </a:rPr>
              <a:t>best performing </a:t>
            </a:r>
            <a:r>
              <a:rPr lang="en-GB" altLang="pt-PT" sz="2400" dirty="0">
                <a:solidFill>
                  <a:srgbClr val="495B64"/>
                </a:solidFill>
                <a:cs typeface="Arial" panose="020B0604020202020204" pitchFamily="34" charset="0"/>
              </a:rPr>
              <a:t>countries fighting the pandemic crisis had their communities </a:t>
            </a:r>
            <a:r>
              <a:rPr lang="en-GB" altLang="pt-PT" sz="2400" b="1" dirty="0">
                <a:solidFill>
                  <a:srgbClr val="495B64"/>
                </a:solidFill>
                <a:cs typeface="Arial" panose="020B0604020202020204" pitchFamily="34" charset="0"/>
              </a:rPr>
              <a:t>visiting the Parks more often</a:t>
            </a:r>
            <a:r>
              <a:rPr lang="en-GB" altLang="pt-PT" sz="2400" dirty="0">
                <a:solidFill>
                  <a:srgbClr val="495B64"/>
                </a:solidFill>
                <a:cs typeface="Arial" panose="020B0604020202020204" pitchFamily="34" charset="0"/>
              </a:rPr>
              <a:t>.</a:t>
            </a:r>
          </a:p>
          <a:p>
            <a:pPr marL="601200" indent="-457200" eaLnBrk="1" hangingPunct="1">
              <a:buFont typeface="Arial" panose="020B0604020202020204" pitchFamily="34" charset="0"/>
              <a:buChar char="•"/>
            </a:pPr>
            <a:r>
              <a:rPr lang="en-GB" altLang="pt-PT" sz="2400" dirty="0">
                <a:solidFill>
                  <a:srgbClr val="495B64"/>
                </a:solidFill>
                <a:cs typeface="Arial" panose="020B0604020202020204" pitchFamily="34" charset="0"/>
              </a:rPr>
              <a:t>Countries with </a:t>
            </a:r>
            <a:r>
              <a:rPr lang="en-GB" altLang="pt-PT" sz="2400" b="1" dirty="0">
                <a:solidFill>
                  <a:srgbClr val="495B64"/>
                </a:solidFill>
                <a:cs typeface="Arial" panose="020B0604020202020204" pitchFamily="34" charset="0"/>
              </a:rPr>
              <a:t>bigger changes in mobility </a:t>
            </a:r>
            <a:r>
              <a:rPr lang="en-GB" altLang="pt-PT" sz="2400" dirty="0">
                <a:solidFill>
                  <a:srgbClr val="495B64"/>
                </a:solidFill>
                <a:cs typeface="Arial" panose="020B0604020202020204" pitchFamily="34" charset="0"/>
              </a:rPr>
              <a:t>profile, presented </a:t>
            </a:r>
            <a:r>
              <a:rPr lang="en-GB" altLang="pt-PT" sz="2400" b="1" dirty="0">
                <a:solidFill>
                  <a:srgbClr val="495B64"/>
                </a:solidFill>
                <a:cs typeface="Arial" panose="020B0604020202020204" pitchFamily="34" charset="0"/>
              </a:rPr>
              <a:t>better</a:t>
            </a:r>
            <a:r>
              <a:rPr lang="en-GB" altLang="pt-PT" sz="2400" dirty="0">
                <a:solidFill>
                  <a:srgbClr val="495B64"/>
                </a:solidFill>
                <a:cs typeface="Arial" panose="020B0604020202020204" pitchFamily="34" charset="0"/>
              </a:rPr>
              <a:t> COVID-19 scenarios </a:t>
            </a:r>
          </a:p>
          <a:p>
            <a:pPr marL="601200" indent="-457200" eaLnBrk="1" hangingPunct="1">
              <a:buFont typeface="Arial" panose="020B0604020202020204" pitchFamily="34" charset="0"/>
              <a:buChar char="•"/>
            </a:pPr>
            <a:r>
              <a:rPr lang="en-GB" altLang="pt-PT" sz="2400" dirty="0">
                <a:solidFill>
                  <a:srgbClr val="495B64"/>
                </a:solidFill>
                <a:cs typeface="Arial" panose="020B0604020202020204" pitchFamily="34" charset="0"/>
              </a:rPr>
              <a:t>Overall, </a:t>
            </a:r>
            <a:r>
              <a:rPr lang="en-GB" altLang="pt-PT" sz="2400" b="1" dirty="0">
                <a:solidFill>
                  <a:srgbClr val="495B64"/>
                </a:solidFill>
                <a:cs typeface="Arial" panose="020B0604020202020204" pitchFamily="34" charset="0"/>
              </a:rPr>
              <a:t>all EU communities decreased </a:t>
            </a:r>
            <a:r>
              <a:rPr lang="en-GB" altLang="pt-PT" sz="2400" dirty="0">
                <a:solidFill>
                  <a:srgbClr val="495B64"/>
                </a:solidFill>
                <a:cs typeface="Arial" panose="020B0604020202020204" pitchFamily="34" charset="0"/>
              </a:rPr>
              <a:t>their visits to </a:t>
            </a:r>
            <a:r>
              <a:rPr lang="en-GB" altLang="pt-PT" sz="2400" b="1" dirty="0">
                <a:solidFill>
                  <a:srgbClr val="495B64"/>
                </a:solidFill>
                <a:cs typeface="Arial" panose="020B0604020202020204" pitchFamily="34" charset="0"/>
              </a:rPr>
              <a:t>Workplaces &amp; Transit stations</a:t>
            </a:r>
            <a:r>
              <a:rPr lang="en-GB" altLang="pt-PT" sz="2400" dirty="0">
                <a:solidFill>
                  <a:srgbClr val="495B64"/>
                </a:solidFill>
                <a:cs typeface="Arial" panose="020B0604020202020204" pitchFamily="34" charset="0"/>
              </a:rPr>
              <a:t> since COVID-19 started.</a:t>
            </a:r>
          </a:p>
        </p:txBody>
      </p:sp>
      <p:sp>
        <p:nvSpPr>
          <p:cNvPr id="161" name="Pentagone 230">
            <a:extLst>
              <a:ext uri="{FF2B5EF4-FFF2-40B4-BE49-F238E27FC236}">
                <a16:creationId xmlns:a16="http://schemas.microsoft.com/office/drawing/2014/main" id="{3AA8FEC5-C946-4B00-AB13-D87BDFB3346F}"/>
              </a:ext>
            </a:extLst>
          </p:cNvPr>
          <p:cNvSpPr/>
          <p:nvPr/>
        </p:nvSpPr>
        <p:spPr>
          <a:xfrm>
            <a:off x="17482900" y="31434739"/>
            <a:ext cx="12389246" cy="2237343"/>
          </a:xfrm>
          <a:prstGeom prst="homePlate">
            <a:avLst/>
          </a:prstGeom>
          <a:solidFill>
            <a:srgbClr val="88AF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44000">
              <a:spcBef>
                <a:spcPts val="600"/>
              </a:spcBef>
              <a:spcAft>
                <a:spcPts val="1200"/>
              </a:spcAft>
            </a:pPr>
            <a:r>
              <a:rPr lang="en-GB" sz="2400" dirty="0">
                <a:solidFill>
                  <a:srgbClr val="495B64"/>
                </a:solidFill>
              </a:rPr>
              <a:t>Finland (EU’s best performing country) reduced its community movements in a more consistent way when compared to Czechia (EU’s worst performing country). </a:t>
            </a:r>
          </a:p>
          <a:p>
            <a:pPr marL="144000">
              <a:spcBef>
                <a:spcPts val="600"/>
              </a:spcBef>
              <a:spcAft>
                <a:spcPts val="1200"/>
              </a:spcAft>
            </a:pPr>
            <a:r>
              <a:rPr lang="en-GB" sz="2400" b="1" dirty="0">
                <a:solidFill>
                  <a:srgbClr val="495B64"/>
                </a:solidFill>
              </a:rPr>
              <a:t>Consistency</a:t>
            </a:r>
            <a:r>
              <a:rPr lang="en-GB" sz="2400" dirty="0">
                <a:solidFill>
                  <a:srgbClr val="495B64"/>
                </a:solidFill>
              </a:rPr>
              <a:t> seems to be a key for success!</a:t>
            </a:r>
          </a:p>
        </p:txBody>
      </p:sp>
      <p:grpSp>
        <p:nvGrpSpPr>
          <p:cNvPr id="14" name="Group 13">
            <a:extLst>
              <a:ext uri="{FF2B5EF4-FFF2-40B4-BE49-F238E27FC236}">
                <a16:creationId xmlns:a16="http://schemas.microsoft.com/office/drawing/2014/main" id="{71E25534-FD5B-4A1B-91CD-74F21D1E312A}"/>
              </a:ext>
            </a:extLst>
          </p:cNvPr>
          <p:cNvGrpSpPr/>
          <p:nvPr/>
        </p:nvGrpSpPr>
        <p:grpSpPr>
          <a:xfrm>
            <a:off x="7777328" y="10843264"/>
            <a:ext cx="11319804" cy="6208001"/>
            <a:chOff x="7777328" y="10424422"/>
            <a:chExt cx="11319804" cy="6208001"/>
          </a:xfrm>
        </p:grpSpPr>
        <p:grpSp>
          <p:nvGrpSpPr>
            <p:cNvPr id="3" name="Group 2">
              <a:extLst>
                <a:ext uri="{FF2B5EF4-FFF2-40B4-BE49-F238E27FC236}">
                  <a16:creationId xmlns:a16="http://schemas.microsoft.com/office/drawing/2014/main" id="{D644CAB9-11B9-4790-AAE3-24DB98BA7698}"/>
                </a:ext>
              </a:extLst>
            </p:cNvPr>
            <p:cNvGrpSpPr/>
            <p:nvPr/>
          </p:nvGrpSpPr>
          <p:grpSpPr>
            <a:xfrm>
              <a:off x="7777328" y="10511580"/>
              <a:ext cx="10367146" cy="6120843"/>
              <a:chOff x="7875639" y="10511039"/>
              <a:chExt cx="10367146" cy="6120843"/>
            </a:xfrm>
          </p:grpSpPr>
          <p:grpSp>
            <p:nvGrpSpPr>
              <p:cNvPr id="14396" name="Group 14395">
                <a:extLst>
                  <a:ext uri="{FF2B5EF4-FFF2-40B4-BE49-F238E27FC236}">
                    <a16:creationId xmlns:a16="http://schemas.microsoft.com/office/drawing/2014/main" id="{D16DD72D-0C87-421A-99FE-975FCF55F66A}"/>
                  </a:ext>
                </a:extLst>
              </p:cNvPr>
              <p:cNvGrpSpPr/>
              <p:nvPr/>
            </p:nvGrpSpPr>
            <p:grpSpPr>
              <a:xfrm>
                <a:off x="7875639" y="10511039"/>
                <a:ext cx="9222756" cy="6120843"/>
                <a:chOff x="7503623" y="9708836"/>
                <a:chExt cx="9222756" cy="6120843"/>
              </a:xfrm>
            </p:grpSpPr>
            <p:pic>
              <p:nvPicPr>
                <p:cNvPr id="41" name="Picture 40" descr="Graphical user interface&#10;&#10;Description automatically generated">
                  <a:extLst>
                    <a:ext uri="{FF2B5EF4-FFF2-40B4-BE49-F238E27FC236}">
                      <a16:creationId xmlns:a16="http://schemas.microsoft.com/office/drawing/2014/main" id="{35303C37-1497-4A8B-8934-BE7C9A29AF67}"/>
                    </a:ext>
                  </a:extLst>
                </p:cNvPr>
                <p:cNvPicPr>
                  <a:picLocks noChangeAspect="1"/>
                </p:cNvPicPr>
                <p:nvPr/>
              </p:nvPicPr>
              <p:blipFill rotWithShape="1">
                <a:blip r:embed="rId3">
                  <a:extLst>
                    <a:ext uri="{28A0092B-C50C-407E-A947-70E740481C1C}">
                      <a14:useLocalDpi xmlns:a14="http://schemas.microsoft.com/office/drawing/2010/main" val="0"/>
                    </a:ext>
                  </a:extLst>
                </a:blip>
                <a:srcRect t="15712" r="93671" b="48474"/>
                <a:stretch/>
              </p:blipFill>
              <p:spPr>
                <a:xfrm>
                  <a:off x="15431003" y="9762850"/>
                  <a:ext cx="1295376" cy="2928587"/>
                </a:xfrm>
                <a:prstGeom prst="rect">
                  <a:avLst/>
                </a:prstGeom>
              </p:spPr>
            </p:pic>
            <p:pic>
              <p:nvPicPr>
                <p:cNvPr id="14394" name="Picture 14393">
                  <a:extLst>
                    <a:ext uri="{FF2B5EF4-FFF2-40B4-BE49-F238E27FC236}">
                      <a16:creationId xmlns:a16="http://schemas.microsoft.com/office/drawing/2014/main" id="{6560E474-78CD-40ED-A580-A1B9D9CC2A6F}"/>
                    </a:ext>
                  </a:extLst>
                </p:cNvPr>
                <p:cNvPicPr>
                  <a:picLocks noChangeAspect="1"/>
                </p:cNvPicPr>
                <p:nvPr/>
              </p:nvPicPr>
              <p:blipFill rotWithShape="1">
                <a:blip r:embed="rId4">
                  <a:extLst>
                    <a:ext uri="{28A0092B-C50C-407E-A947-70E740481C1C}">
                      <a14:useLocalDpi xmlns:a14="http://schemas.microsoft.com/office/drawing/2010/main" val="0"/>
                    </a:ext>
                  </a:extLst>
                </a:blip>
                <a:srcRect l="54877" t="17413" r="5535" b="5127"/>
                <a:stretch/>
              </p:blipFill>
              <p:spPr>
                <a:xfrm>
                  <a:off x="7503623" y="9708836"/>
                  <a:ext cx="7993628" cy="6120843"/>
                </a:xfrm>
                <a:prstGeom prst="rect">
                  <a:avLst/>
                </a:prstGeom>
              </p:spPr>
            </p:pic>
          </p:grpSp>
          <p:grpSp>
            <p:nvGrpSpPr>
              <p:cNvPr id="240" name="Group 239">
                <a:extLst>
                  <a:ext uri="{FF2B5EF4-FFF2-40B4-BE49-F238E27FC236}">
                    <a16:creationId xmlns:a16="http://schemas.microsoft.com/office/drawing/2014/main" id="{300CA37D-5E8A-4B54-851F-62FFE47EFA8D}"/>
                  </a:ext>
                </a:extLst>
              </p:cNvPr>
              <p:cNvGrpSpPr/>
              <p:nvPr/>
            </p:nvGrpSpPr>
            <p:grpSpPr>
              <a:xfrm>
                <a:off x="15380693" y="14188644"/>
                <a:ext cx="2862092" cy="2081670"/>
                <a:chOff x="25161068" y="11296289"/>
                <a:chExt cx="2862092" cy="2081670"/>
              </a:xfrm>
            </p:grpSpPr>
            <p:grpSp>
              <p:nvGrpSpPr>
                <p:cNvPr id="241" name="Group 240">
                  <a:extLst>
                    <a:ext uri="{FF2B5EF4-FFF2-40B4-BE49-F238E27FC236}">
                      <a16:creationId xmlns:a16="http://schemas.microsoft.com/office/drawing/2014/main" id="{F61FE595-D0D1-4649-9238-3F9F9DC50917}"/>
                    </a:ext>
                  </a:extLst>
                </p:cNvPr>
                <p:cNvGrpSpPr/>
                <p:nvPr/>
              </p:nvGrpSpPr>
              <p:grpSpPr>
                <a:xfrm>
                  <a:off x="25161068" y="11296289"/>
                  <a:ext cx="2862092" cy="2081670"/>
                  <a:chOff x="25161068" y="11296289"/>
                  <a:chExt cx="2862092" cy="2081670"/>
                </a:xfrm>
              </p:grpSpPr>
              <p:sp>
                <p:nvSpPr>
                  <p:cNvPr id="243" name="Oval 242">
                    <a:extLst>
                      <a:ext uri="{FF2B5EF4-FFF2-40B4-BE49-F238E27FC236}">
                        <a16:creationId xmlns:a16="http://schemas.microsoft.com/office/drawing/2014/main" id="{D9B8E718-D2C8-4F8C-ADEA-BC43A6DC666E}"/>
                      </a:ext>
                    </a:extLst>
                  </p:cNvPr>
                  <p:cNvSpPr/>
                  <p:nvPr/>
                </p:nvSpPr>
                <p:spPr>
                  <a:xfrm>
                    <a:off x="25855157" y="11296289"/>
                    <a:ext cx="2168003" cy="208167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GB" dirty="0">
                        <a:solidFill>
                          <a:srgbClr val="495B64"/>
                        </a:solidFill>
                      </a:rPr>
                      <a:t>Overall</a:t>
                    </a:r>
                    <a:r>
                      <a:rPr lang="en-GB" b="1" dirty="0">
                        <a:solidFill>
                          <a:srgbClr val="00B050"/>
                        </a:solidFill>
                      </a:rPr>
                      <a:t> reduction </a:t>
                    </a:r>
                    <a:r>
                      <a:rPr lang="en-GB" dirty="0">
                        <a:solidFill>
                          <a:srgbClr val="495B64"/>
                        </a:solidFill>
                      </a:rPr>
                      <a:t>of visits to Workplaces &amp; Transit stations across EU</a:t>
                    </a:r>
                  </a:p>
                </p:txBody>
              </p:sp>
              <p:cxnSp>
                <p:nvCxnSpPr>
                  <p:cNvPr id="244" name="Straight Arrow Connector 243">
                    <a:extLst>
                      <a:ext uri="{FF2B5EF4-FFF2-40B4-BE49-F238E27FC236}">
                        <a16:creationId xmlns:a16="http://schemas.microsoft.com/office/drawing/2014/main" id="{423331FB-46ED-4178-B573-E58FFE789D2E}"/>
                      </a:ext>
                    </a:extLst>
                  </p:cNvPr>
                  <p:cNvCxnSpPr>
                    <a:cxnSpLocks/>
                    <a:stCxn id="243" idx="2"/>
                    <a:endCxn id="245" idx="5"/>
                  </p:cNvCxnSpPr>
                  <p:nvPr/>
                </p:nvCxnSpPr>
                <p:spPr>
                  <a:xfrm flipH="1" flipV="1">
                    <a:off x="25294139" y="11455423"/>
                    <a:ext cx="561018" cy="88170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5" name="Oval 244">
                    <a:extLst>
                      <a:ext uri="{FF2B5EF4-FFF2-40B4-BE49-F238E27FC236}">
                        <a16:creationId xmlns:a16="http://schemas.microsoft.com/office/drawing/2014/main" id="{618A927A-0F7C-46D3-BCCF-886E0D0C9600}"/>
                      </a:ext>
                    </a:extLst>
                  </p:cNvPr>
                  <p:cNvSpPr/>
                  <p:nvPr/>
                </p:nvSpPr>
                <p:spPr>
                  <a:xfrm>
                    <a:off x="25161068" y="11332830"/>
                    <a:ext cx="155902" cy="14362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grpSp>
            <p:pic>
              <p:nvPicPr>
                <p:cNvPr id="242" name="Picture 4" descr="check mark - right and wrong signs PNG image with transparent background |  TOPpng">
                  <a:extLst>
                    <a:ext uri="{FF2B5EF4-FFF2-40B4-BE49-F238E27FC236}">
                      <a16:creationId xmlns:a16="http://schemas.microsoft.com/office/drawing/2014/main" id="{16924D5B-8366-4C2A-A69B-E9476E792C90}"/>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6317558" y="11404643"/>
                  <a:ext cx="298994" cy="30575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 name="Rectangle 3">
              <a:extLst>
                <a:ext uri="{FF2B5EF4-FFF2-40B4-BE49-F238E27FC236}">
                  <a16:creationId xmlns:a16="http://schemas.microsoft.com/office/drawing/2014/main" id="{9A497191-B099-43C3-AFED-2718DACB03CC}"/>
                </a:ext>
              </a:extLst>
            </p:cNvPr>
            <p:cNvSpPr/>
            <p:nvPr/>
          </p:nvSpPr>
          <p:spPr>
            <a:xfrm>
              <a:off x="15971010" y="10424422"/>
              <a:ext cx="3126122" cy="307777"/>
            </a:xfrm>
            <a:prstGeom prst="rect">
              <a:avLst/>
            </a:prstGeom>
          </p:spPr>
          <p:txBody>
            <a:bodyPr wrap="square">
              <a:spAutoFit/>
            </a:bodyPr>
            <a:lstStyle/>
            <a:p>
              <a:pPr eaLnBrk="1" hangingPunct="1"/>
              <a:r>
                <a:rPr lang="fr-FR" altLang="fr-FR" sz="1400" dirty="0">
                  <a:solidFill>
                    <a:srgbClr val="495B64"/>
                  </a:solidFill>
                </a:rPr>
                <a:t>Percent change from the baseline</a:t>
              </a:r>
            </a:p>
          </p:txBody>
        </p:sp>
      </p:grpSp>
      <p:cxnSp>
        <p:nvCxnSpPr>
          <p:cNvPr id="19" name="Straight Connector 18">
            <a:extLst>
              <a:ext uri="{FF2B5EF4-FFF2-40B4-BE49-F238E27FC236}">
                <a16:creationId xmlns:a16="http://schemas.microsoft.com/office/drawing/2014/main" id="{3E67C833-2090-4300-A5D6-11A104063C44}"/>
              </a:ext>
            </a:extLst>
          </p:cNvPr>
          <p:cNvCxnSpPr/>
          <p:nvPr/>
        </p:nvCxnSpPr>
        <p:spPr>
          <a:xfrm flipH="1">
            <a:off x="2698159" y="36626800"/>
            <a:ext cx="7315200" cy="0"/>
          </a:xfrm>
          <a:prstGeom prst="line">
            <a:avLst/>
          </a:prstGeom>
          <a:ln w="19050">
            <a:solidFill>
              <a:srgbClr val="88AFA7"/>
            </a:solidFill>
            <a:prstDash val="dash"/>
          </a:ln>
        </p:spPr>
        <p:style>
          <a:lnRef idx="1">
            <a:schemeClr val="accent2"/>
          </a:lnRef>
          <a:fillRef idx="0">
            <a:schemeClr val="accent2"/>
          </a:fillRef>
          <a:effectRef idx="0">
            <a:schemeClr val="accent2"/>
          </a:effectRef>
          <a:fontRef idx="minor">
            <a:schemeClr val="tx1"/>
          </a:fontRef>
        </p:style>
      </p:cxnSp>
      <p:sp>
        <p:nvSpPr>
          <p:cNvPr id="160" name="Oval 159">
            <a:extLst>
              <a:ext uri="{FF2B5EF4-FFF2-40B4-BE49-F238E27FC236}">
                <a16:creationId xmlns:a16="http://schemas.microsoft.com/office/drawing/2014/main" id="{806A492B-2D35-400E-A15A-4BB039B2EB2B}"/>
              </a:ext>
            </a:extLst>
          </p:cNvPr>
          <p:cNvSpPr/>
          <p:nvPr/>
        </p:nvSpPr>
        <p:spPr>
          <a:xfrm>
            <a:off x="3584228" y="38492603"/>
            <a:ext cx="5825322" cy="2125835"/>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marL="285750" indent="-285750" algn="ctr">
              <a:buFont typeface="Arial" panose="020B0604020202020204" pitchFamily="34" charset="0"/>
              <a:buChar char="•"/>
            </a:pPr>
            <a:r>
              <a:rPr lang="en-GB" dirty="0">
                <a:solidFill>
                  <a:srgbClr val="495B64"/>
                </a:solidFill>
              </a:rPr>
              <a:t>Currently it is the </a:t>
            </a:r>
            <a:r>
              <a:rPr lang="en-GB" dirty="0">
                <a:solidFill>
                  <a:srgbClr val="C00000"/>
                </a:solidFill>
              </a:rPr>
              <a:t>4</a:t>
            </a:r>
            <a:r>
              <a:rPr lang="en-GB" baseline="30000" dirty="0">
                <a:solidFill>
                  <a:srgbClr val="C00000"/>
                </a:solidFill>
              </a:rPr>
              <a:t>th</a:t>
            </a:r>
            <a:r>
              <a:rPr lang="en-GB" dirty="0">
                <a:solidFill>
                  <a:srgbClr val="C00000"/>
                </a:solidFill>
              </a:rPr>
              <a:t> worst</a:t>
            </a:r>
            <a:r>
              <a:rPr lang="en-GB" dirty="0">
                <a:solidFill>
                  <a:srgbClr val="495B64"/>
                </a:solidFill>
              </a:rPr>
              <a:t> performing EU country in terms of </a:t>
            </a:r>
            <a:r>
              <a:rPr lang="en-GB" dirty="0">
                <a:solidFill>
                  <a:srgbClr val="C00000"/>
                </a:solidFill>
              </a:rPr>
              <a:t>new cases per million</a:t>
            </a:r>
            <a:r>
              <a:rPr lang="en-GB" dirty="0">
                <a:solidFill>
                  <a:srgbClr val="495B64"/>
                </a:solidFill>
              </a:rPr>
              <a:t> inhabitants </a:t>
            </a:r>
          </a:p>
          <a:p>
            <a:pPr marL="285750" indent="-285750" algn="ctr">
              <a:buFont typeface="Arial" panose="020B0604020202020204" pitchFamily="34" charset="0"/>
              <a:buChar char="•"/>
            </a:pPr>
            <a:r>
              <a:rPr lang="en-GB" dirty="0">
                <a:solidFill>
                  <a:srgbClr val="495B64"/>
                </a:solidFill>
              </a:rPr>
              <a:t>Currently it is the </a:t>
            </a:r>
            <a:r>
              <a:rPr lang="en-GB" dirty="0">
                <a:solidFill>
                  <a:srgbClr val="C00000"/>
                </a:solidFill>
              </a:rPr>
              <a:t>5</a:t>
            </a:r>
            <a:r>
              <a:rPr lang="en-GB" baseline="30000" dirty="0">
                <a:solidFill>
                  <a:srgbClr val="C00000"/>
                </a:solidFill>
              </a:rPr>
              <a:t>th</a:t>
            </a:r>
            <a:r>
              <a:rPr lang="en-GB" dirty="0">
                <a:solidFill>
                  <a:srgbClr val="C00000"/>
                </a:solidFill>
              </a:rPr>
              <a:t> worst</a:t>
            </a:r>
            <a:r>
              <a:rPr lang="en-GB" dirty="0">
                <a:solidFill>
                  <a:srgbClr val="495B64"/>
                </a:solidFill>
              </a:rPr>
              <a:t> performing EU country in terms of </a:t>
            </a:r>
            <a:r>
              <a:rPr lang="en-GB" dirty="0">
                <a:solidFill>
                  <a:srgbClr val="C00000"/>
                </a:solidFill>
              </a:rPr>
              <a:t>deaths per million </a:t>
            </a:r>
            <a:r>
              <a:rPr lang="en-GB" dirty="0">
                <a:solidFill>
                  <a:srgbClr val="495B64"/>
                </a:solidFill>
              </a:rPr>
              <a:t>inhabitants.</a:t>
            </a:r>
          </a:p>
        </p:txBody>
      </p:sp>
      <p:sp>
        <p:nvSpPr>
          <p:cNvPr id="144" name="CaixaDeTexto 4">
            <a:extLst>
              <a:ext uri="{FF2B5EF4-FFF2-40B4-BE49-F238E27FC236}">
                <a16:creationId xmlns:a16="http://schemas.microsoft.com/office/drawing/2014/main" id="{62D2F47A-F71E-44C8-970A-1074ED9E2CC6}"/>
              </a:ext>
            </a:extLst>
          </p:cNvPr>
          <p:cNvSpPr txBox="1">
            <a:spLocks noChangeArrowheads="1"/>
          </p:cNvSpPr>
          <p:nvPr/>
        </p:nvSpPr>
        <p:spPr bwMode="auto">
          <a:xfrm>
            <a:off x="19949723" y="19750860"/>
            <a:ext cx="7452466"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r>
              <a:rPr lang="pt-PT" altLang="pt-PT" sz="3200" b="1" dirty="0">
                <a:solidFill>
                  <a:srgbClr val="495B64"/>
                </a:solidFill>
              </a:rPr>
              <a:t>EU countries by Mobility indicators</a:t>
            </a:r>
          </a:p>
          <a:p>
            <a:endParaRPr lang="pt-PT" altLang="pt-PT" dirty="0"/>
          </a:p>
        </p:txBody>
      </p:sp>
      <p:pic>
        <p:nvPicPr>
          <p:cNvPr id="21" name="Picture 20" descr="Chart&#10;&#10;Description automatically generated">
            <a:extLst>
              <a:ext uri="{FF2B5EF4-FFF2-40B4-BE49-F238E27FC236}">
                <a16:creationId xmlns:a16="http://schemas.microsoft.com/office/drawing/2014/main" id="{13C54C55-9FBC-4D8C-8670-524FB0D7938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6463" y="22971906"/>
            <a:ext cx="7390533" cy="4434320"/>
          </a:xfrm>
          <a:prstGeom prst="rect">
            <a:avLst/>
          </a:prstGeom>
        </p:spPr>
      </p:pic>
      <p:pic>
        <p:nvPicPr>
          <p:cNvPr id="23" name="Picture 22" descr="Chart, histogram&#10;&#10;Description automatically generated">
            <a:extLst>
              <a:ext uri="{FF2B5EF4-FFF2-40B4-BE49-F238E27FC236}">
                <a16:creationId xmlns:a16="http://schemas.microsoft.com/office/drawing/2014/main" id="{7270ED42-DAF0-44AC-82A0-E512F6117B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03833" y="23125377"/>
            <a:ext cx="7190099" cy="4314058"/>
          </a:xfrm>
          <a:prstGeom prst="rect">
            <a:avLst/>
          </a:prstGeom>
        </p:spPr>
      </p:pic>
      <p:grpSp>
        <p:nvGrpSpPr>
          <p:cNvPr id="253" name="Group 252">
            <a:extLst>
              <a:ext uri="{FF2B5EF4-FFF2-40B4-BE49-F238E27FC236}">
                <a16:creationId xmlns:a16="http://schemas.microsoft.com/office/drawing/2014/main" id="{4A5BB8CE-8BF5-4E28-B234-5E56D3FC19F2}"/>
              </a:ext>
            </a:extLst>
          </p:cNvPr>
          <p:cNvGrpSpPr/>
          <p:nvPr/>
        </p:nvGrpSpPr>
        <p:grpSpPr>
          <a:xfrm>
            <a:off x="12741577" y="21719233"/>
            <a:ext cx="2728744" cy="7294648"/>
            <a:chOff x="12788581" y="21272871"/>
            <a:chExt cx="2450635" cy="7294648"/>
          </a:xfrm>
        </p:grpSpPr>
        <p:grpSp>
          <p:nvGrpSpPr>
            <p:cNvPr id="14397" name="Group 14396">
              <a:extLst>
                <a:ext uri="{FF2B5EF4-FFF2-40B4-BE49-F238E27FC236}">
                  <a16:creationId xmlns:a16="http://schemas.microsoft.com/office/drawing/2014/main" id="{75A08AC3-1CF4-48B9-951E-F3E7CE8B957D}"/>
                </a:ext>
              </a:extLst>
            </p:cNvPr>
            <p:cNvGrpSpPr/>
            <p:nvPr/>
          </p:nvGrpSpPr>
          <p:grpSpPr>
            <a:xfrm>
              <a:off x="13039826" y="21272871"/>
              <a:ext cx="2199390" cy="3681497"/>
              <a:chOff x="13039826" y="20799597"/>
              <a:chExt cx="2199390" cy="3681497"/>
            </a:xfrm>
          </p:grpSpPr>
          <p:grpSp>
            <p:nvGrpSpPr>
              <p:cNvPr id="219" name="Group 218">
                <a:extLst>
                  <a:ext uri="{FF2B5EF4-FFF2-40B4-BE49-F238E27FC236}">
                    <a16:creationId xmlns:a16="http://schemas.microsoft.com/office/drawing/2014/main" id="{24911A96-3009-4582-AA91-785E1E8370B1}"/>
                  </a:ext>
                </a:extLst>
              </p:cNvPr>
              <p:cNvGrpSpPr/>
              <p:nvPr/>
            </p:nvGrpSpPr>
            <p:grpSpPr>
              <a:xfrm>
                <a:off x="13039826" y="20799597"/>
                <a:ext cx="2199390" cy="3681497"/>
                <a:chOff x="12685712" y="26840172"/>
                <a:chExt cx="2199390" cy="3681497"/>
              </a:xfrm>
            </p:grpSpPr>
            <p:grpSp>
              <p:nvGrpSpPr>
                <p:cNvPr id="220" name="Group 219">
                  <a:extLst>
                    <a:ext uri="{FF2B5EF4-FFF2-40B4-BE49-F238E27FC236}">
                      <a16:creationId xmlns:a16="http://schemas.microsoft.com/office/drawing/2014/main" id="{06B17C02-DA34-4863-9669-6A6BF61A647B}"/>
                    </a:ext>
                  </a:extLst>
                </p:cNvPr>
                <p:cNvGrpSpPr/>
                <p:nvPr/>
              </p:nvGrpSpPr>
              <p:grpSpPr>
                <a:xfrm>
                  <a:off x="12685712" y="26840172"/>
                  <a:ext cx="2199390" cy="3681497"/>
                  <a:chOff x="21980064" y="10889454"/>
                  <a:chExt cx="2199390" cy="3681497"/>
                </a:xfrm>
              </p:grpSpPr>
              <p:sp>
                <p:nvSpPr>
                  <p:cNvPr id="223" name="Oval 222">
                    <a:extLst>
                      <a:ext uri="{FF2B5EF4-FFF2-40B4-BE49-F238E27FC236}">
                        <a16:creationId xmlns:a16="http://schemas.microsoft.com/office/drawing/2014/main" id="{A0426A39-0386-42C0-8850-8B88886E5828}"/>
                      </a:ext>
                    </a:extLst>
                  </p:cNvPr>
                  <p:cNvSpPr/>
                  <p:nvPr/>
                </p:nvSpPr>
                <p:spPr>
                  <a:xfrm>
                    <a:off x="21980064" y="10889454"/>
                    <a:ext cx="2199390" cy="1557864"/>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rgbClr val="00B050"/>
                        </a:solidFill>
                      </a:rPr>
                      <a:t>Decrease</a:t>
                    </a:r>
                    <a:r>
                      <a:rPr lang="en-GB" dirty="0"/>
                      <a:t> on Average daily new cases</a:t>
                    </a:r>
                  </a:p>
                </p:txBody>
              </p:sp>
              <p:cxnSp>
                <p:nvCxnSpPr>
                  <p:cNvPr id="224" name="Straight Arrow Connector 223">
                    <a:extLst>
                      <a:ext uri="{FF2B5EF4-FFF2-40B4-BE49-F238E27FC236}">
                        <a16:creationId xmlns:a16="http://schemas.microsoft.com/office/drawing/2014/main" id="{CA72E3F6-59A1-41FA-90BC-1341EDF38AFA}"/>
                      </a:ext>
                    </a:extLst>
                  </p:cNvPr>
                  <p:cNvCxnSpPr>
                    <a:cxnSpLocks/>
                    <a:stCxn id="223" idx="4"/>
                    <a:endCxn id="225" idx="0"/>
                  </p:cNvCxnSpPr>
                  <p:nvPr/>
                </p:nvCxnSpPr>
                <p:spPr>
                  <a:xfrm flipH="1">
                    <a:off x="22708632" y="12447318"/>
                    <a:ext cx="371128" cy="1980006"/>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5" name="Oval 224">
                    <a:extLst>
                      <a:ext uri="{FF2B5EF4-FFF2-40B4-BE49-F238E27FC236}">
                        <a16:creationId xmlns:a16="http://schemas.microsoft.com/office/drawing/2014/main" id="{22B1B098-E88B-49B6-B017-E3B42052EE37}"/>
                      </a:ext>
                    </a:extLst>
                  </p:cNvPr>
                  <p:cNvSpPr/>
                  <p:nvPr/>
                </p:nvSpPr>
                <p:spPr>
                  <a:xfrm>
                    <a:off x="22630681" y="14427324"/>
                    <a:ext cx="155902" cy="14362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grpSp>
            <p:cxnSp>
              <p:nvCxnSpPr>
                <p:cNvPr id="221" name="Straight Arrow Connector 220">
                  <a:extLst>
                    <a:ext uri="{FF2B5EF4-FFF2-40B4-BE49-F238E27FC236}">
                      <a16:creationId xmlns:a16="http://schemas.microsoft.com/office/drawing/2014/main" id="{0413CFD7-FFFA-4CE7-B437-A9B9EA763CC0}"/>
                    </a:ext>
                  </a:extLst>
                </p:cNvPr>
                <p:cNvCxnSpPr>
                  <a:cxnSpLocks/>
                </p:cNvCxnSpPr>
                <p:nvPr/>
              </p:nvCxnSpPr>
              <p:spPr>
                <a:xfrm>
                  <a:off x="13785407" y="28434992"/>
                  <a:ext cx="551571" cy="1402297"/>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2" name="Oval 221">
                  <a:extLst>
                    <a:ext uri="{FF2B5EF4-FFF2-40B4-BE49-F238E27FC236}">
                      <a16:creationId xmlns:a16="http://schemas.microsoft.com/office/drawing/2014/main" id="{352E39B1-5E28-4C9E-9BDE-136A4D6BF0F2}"/>
                    </a:ext>
                  </a:extLst>
                </p:cNvPr>
                <p:cNvSpPr/>
                <p:nvPr/>
              </p:nvSpPr>
              <p:spPr>
                <a:xfrm>
                  <a:off x="14282723" y="29838231"/>
                  <a:ext cx="155902" cy="143627"/>
                </a:xfrm>
                <a:prstGeom prst="ellipse">
                  <a:avLst/>
                </a:prstGeom>
                <a:gradFill>
                  <a:gsLst>
                    <a:gs pos="0">
                      <a:schemeClr val="dk1">
                        <a:tint val="50000"/>
                        <a:satMod val="300000"/>
                      </a:schemeClr>
                    </a:gs>
                    <a:gs pos="35000">
                      <a:schemeClr val="dk1">
                        <a:tint val="37000"/>
                        <a:satMod val="300000"/>
                      </a:schemeClr>
                    </a:gs>
                    <a:gs pos="100000">
                      <a:schemeClr val="dk1">
                        <a:tint val="15000"/>
                        <a:satMod val="350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grpSp>
          <p:pic>
            <p:nvPicPr>
              <p:cNvPr id="1028" name="Picture 4" descr="check mark - right and wrong signs PNG image with transparent background |  TOPpng">
                <a:extLst>
                  <a:ext uri="{FF2B5EF4-FFF2-40B4-BE49-F238E27FC236}">
                    <a16:creationId xmlns:a16="http://schemas.microsoft.com/office/drawing/2014/main" id="{3C0F2B98-98C7-45D9-8369-68D9BE0654F9}"/>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3226669" y="21158704"/>
                <a:ext cx="298994" cy="30575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398" name="Group 14397">
              <a:extLst>
                <a:ext uri="{FF2B5EF4-FFF2-40B4-BE49-F238E27FC236}">
                  <a16:creationId xmlns:a16="http://schemas.microsoft.com/office/drawing/2014/main" id="{B3A2B8F3-600A-4890-84C4-5F32C9225027}"/>
                </a:ext>
              </a:extLst>
            </p:cNvPr>
            <p:cNvGrpSpPr/>
            <p:nvPr/>
          </p:nvGrpSpPr>
          <p:grpSpPr>
            <a:xfrm>
              <a:off x="12788581" y="25923336"/>
              <a:ext cx="2199390" cy="2644183"/>
              <a:chOff x="12788581" y="25450062"/>
              <a:chExt cx="2199390" cy="2644183"/>
            </a:xfrm>
          </p:grpSpPr>
          <p:grpSp>
            <p:nvGrpSpPr>
              <p:cNvPr id="14387" name="Group 14386">
                <a:extLst>
                  <a:ext uri="{FF2B5EF4-FFF2-40B4-BE49-F238E27FC236}">
                    <a16:creationId xmlns:a16="http://schemas.microsoft.com/office/drawing/2014/main" id="{D3E95583-7424-4689-9C04-8C0BA49667C0}"/>
                  </a:ext>
                </a:extLst>
              </p:cNvPr>
              <p:cNvGrpSpPr/>
              <p:nvPr/>
            </p:nvGrpSpPr>
            <p:grpSpPr>
              <a:xfrm>
                <a:off x="12788581" y="25450062"/>
                <a:ext cx="2199390" cy="2644183"/>
                <a:chOff x="12788581" y="25450062"/>
                <a:chExt cx="2199390" cy="2644183"/>
              </a:xfrm>
            </p:grpSpPr>
            <p:grpSp>
              <p:nvGrpSpPr>
                <p:cNvPr id="201" name="Group 200">
                  <a:extLst>
                    <a:ext uri="{FF2B5EF4-FFF2-40B4-BE49-F238E27FC236}">
                      <a16:creationId xmlns:a16="http://schemas.microsoft.com/office/drawing/2014/main" id="{C6400E8E-DAB8-48F8-93F9-DD1FD91587BA}"/>
                    </a:ext>
                  </a:extLst>
                </p:cNvPr>
                <p:cNvGrpSpPr/>
                <p:nvPr/>
              </p:nvGrpSpPr>
              <p:grpSpPr>
                <a:xfrm>
                  <a:off x="12788581" y="25450062"/>
                  <a:ext cx="2199390" cy="2644183"/>
                  <a:chOff x="22082933" y="9499344"/>
                  <a:chExt cx="2199390" cy="2644183"/>
                </a:xfrm>
              </p:grpSpPr>
              <p:sp>
                <p:nvSpPr>
                  <p:cNvPr id="205" name="Oval 204">
                    <a:extLst>
                      <a:ext uri="{FF2B5EF4-FFF2-40B4-BE49-F238E27FC236}">
                        <a16:creationId xmlns:a16="http://schemas.microsoft.com/office/drawing/2014/main" id="{7DCD77B4-4D87-4514-94A1-4D17568D30B5}"/>
                      </a:ext>
                    </a:extLst>
                  </p:cNvPr>
                  <p:cNvSpPr/>
                  <p:nvPr/>
                </p:nvSpPr>
                <p:spPr>
                  <a:xfrm>
                    <a:off x="22082933" y="10585663"/>
                    <a:ext cx="2199390" cy="1557864"/>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rgbClr val="00B050"/>
                        </a:solidFill>
                      </a:rPr>
                      <a:t>Decrease</a:t>
                    </a:r>
                    <a:r>
                      <a:rPr lang="en-GB" dirty="0"/>
                      <a:t> on Workplaces &amp; Transit stations visits</a:t>
                    </a:r>
                  </a:p>
                </p:txBody>
              </p:sp>
              <p:cxnSp>
                <p:nvCxnSpPr>
                  <p:cNvPr id="203" name="Straight Arrow Connector 202">
                    <a:extLst>
                      <a:ext uri="{FF2B5EF4-FFF2-40B4-BE49-F238E27FC236}">
                        <a16:creationId xmlns:a16="http://schemas.microsoft.com/office/drawing/2014/main" id="{EA7C2E41-021E-4726-9527-D7DD97D5F16C}"/>
                      </a:ext>
                    </a:extLst>
                  </p:cNvPr>
                  <p:cNvCxnSpPr>
                    <a:cxnSpLocks/>
                    <a:stCxn id="205" idx="0"/>
                    <a:endCxn id="204" idx="4"/>
                  </p:cNvCxnSpPr>
                  <p:nvPr/>
                </p:nvCxnSpPr>
                <p:spPr>
                  <a:xfrm flipH="1" flipV="1">
                    <a:off x="22875135" y="9642971"/>
                    <a:ext cx="307493" cy="94269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4" name="Oval 203">
                    <a:extLst>
                      <a:ext uri="{FF2B5EF4-FFF2-40B4-BE49-F238E27FC236}">
                        <a16:creationId xmlns:a16="http://schemas.microsoft.com/office/drawing/2014/main" id="{D2750130-EFA1-4854-9942-59AE593CB093}"/>
                      </a:ext>
                    </a:extLst>
                  </p:cNvPr>
                  <p:cNvSpPr/>
                  <p:nvPr/>
                </p:nvSpPr>
                <p:spPr>
                  <a:xfrm>
                    <a:off x="22797184" y="9499344"/>
                    <a:ext cx="155902" cy="14362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grpSp>
            <p:cxnSp>
              <p:nvCxnSpPr>
                <p:cNvPr id="211" name="Straight Arrow Connector 210">
                  <a:extLst>
                    <a:ext uri="{FF2B5EF4-FFF2-40B4-BE49-F238E27FC236}">
                      <a16:creationId xmlns:a16="http://schemas.microsoft.com/office/drawing/2014/main" id="{15C16020-35C0-471C-B154-E11BE0F5485D}"/>
                    </a:ext>
                  </a:extLst>
                </p:cNvPr>
                <p:cNvCxnSpPr>
                  <a:cxnSpLocks/>
                  <a:stCxn id="205" idx="0"/>
                  <a:endCxn id="213" idx="3"/>
                </p:cNvCxnSpPr>
                <p:nvPr/>
              </p:nvCxnSpPr>
              <p:spPr>
                <a:xfrm flipV="1">
                  <a:off x="13888276" y="25741581"/>
                  <a:ext cx="432042" cy="79480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3" name="Oval 212">
                  <a:extLst>
                    <a:ext uri="{FF2B5EF4-FFF2-40B4-BE49-F238E27FC236}">
                      <a16:creationId xmlns:a16="http://schemas.microsoft.com/office/drawing/2014/main" id="{8DF6490C-2A5A-4EE3-8989-98ED9D1F55D8}"/>
                    </a:ext>
                  </a:extLst>
                </p:cNvPr>
                <p:cNvSpPr/>
                <p:nvPr/>
              </p:nvSpPr>
              <p:spPr>
                <a:xfrm>
                  <a:off x="14297487" y="25618988"/>
                  <a:ext cx="155902" cy="14362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grpSp>
          <p:pic>
            <p:nvPicPr>
              <p:cNvPr id="236" name="Picture 4" descr="check mark - right and wrong signs PNG image with transparent background |  TOPpng">
                <a:extLst>
                  <a:ext uri="{FF2B5EF4-FFF2-40B4-BE49-F238E27FC236}">
                    <a16:creationId xmlns:a16="http://schemas.microsoft.com/office/drawing/2014/main" id="{A91AE465-E1F4-4E42-BA7C-E00FEE39E10B}"/>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2981373" y="26788414"/>
                <a:ext cx="298994" cy="30575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92" name="Group 191">
            <a:extLst>
              <a:ext uri="{FF2B5EF4-FFF2-40B4-BE49-F238E27FC236}">
                <a16:creationId xmlns:a16="http://schemas.microsoft.com/office/drawing/2014/main" id="{35CCCCB7-0CB6-49D0-8C9E-065BC4767477}"/>
              </a:ext>
            </a:extLst>
          </p:cNvPr>
          <p:cNvGrpSpPr/>
          <p:nvPr/>
        </p:nvGrpSpPr>
        <p:grpSpPr>
          <a:xfrm>
            <a:off x="2858779" y="21583656"/>
            <a:ext cx="1745714" cy="2379106"/>
            <a:chOff x="20003288" y="10906128"/>
            <a:chExt cx="1745714" cy="2379106"/>
          </a:xfrm>
        </p:grpSpPr>
        <p:grpSp>
          <p:nvGrpSpPr>
            <p:cNvPr id="193" name="Group 192">
              <a:extLst>
                <a:ext uri="{FF2B5EF4-FFF2-40B4-BE49-F238E27FC236}">
                  <a16:creationId xmlns:a16="http://schemas.microsoft.com/office/drawing/2014/main" id="{CCCA3541-D52D-4F82-84E2-3DC02C8E690C}"/>
                </a:ext>
              </a:extLst>
            </p:cNvPr>
            <p:cNvGrpSpPr/>
            <p:nvPr/>
          </p:nvGrpSpPr>
          <p:grpSpPr>
            <a:xfrm>
              <a:off x="20003288" y="10906128"/>
              <a:ext cx="1745714" cy="1266678"/>
              <a:chOff x="17531052" y="9191242"/>
              <a:chExt cx="2488687" cy="2248733"/>
            </a:xfrm>
          </p:grpSpPr>
          <p:sp>
            <p:nvSpPr>
              <p:cNvPr id="196" name="Oval 195">
                <a:extLst>
                  <a:ext uri="{FF2B5EF4-FFF2-40B4-BE49-F238E27FC236}">
                    <a16:creationId xmlns:a16="http://schemas.microsoft.com/office/drawing/2014/main" id="{D565222B-4ABE-4227-8E06-BCF1667E4671}"/>
                  </a:ext>
                </a:extLst>
              </p:cNvPr>
              <p:cNvSpPr/>
              <p:nvPr/>
            </p:nvSpPr>
            <p:spPr>
              <a:xfrm>
                <a:off x="17531052" y="9191242"/>
                <a:ext cx="2488687" cy="2248733"/>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rgbClr val="C00000"/>
                    </a:solidFill>
                  </a:rPr>
                  <a:t>Highest</a:t>
                </a:r>
                <a:r>
                  <a:rPr lang="en-GB" dirty="0"/>
                  <a:t> number of park visits</a:t>
                </a:r>
              </a:p>
            </p:txBody>
          </p:sp>
          <p:pic>
            <p:nvPicPr>
              <p:cNvPr id="197" name="Picture 117" descr="C:\Users\PLAY\Desktop\warning-large.png">
                <a:extLst>
                  <a:ext uri="{FF2B5EF4-FFF2-40B4-BE49-F238E27FC236}">
                    <a16:creationId xmlns:a16="http://schemas.microsoft.com/office/drawing/2014/main" id="{81220BF4-879D-4DB3-9A80-9A0376DB0F2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39276" y="9612004"/>
                <a:ext cx="486629" cy="486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94" name="Straight Arrow Connector 193">
              <a:extLst>
                <a:ext uri="{FF2B5EF4-FFF2-40B4-BE49-F238E27FC236}">
                  <a16:creationId xmlns:a16="http://schemas.microsoft.com/office/drawing/2014/main" id="{D3086B0A-B3BC-4614-A0DB-5A04FE60172A}"/>
                </a:ext>
              </a:extLst>
            </p:cNvPr>
            <p:cNvCxnSpPr>
              <a:cxnSpLocks/>
              <a:endCxn id="195" idx="1"/>
            </p:cNvCxnSpPr>
            <p:nvPr/>
          </p:nvCxnSpPr>
          <p:spPr>
            <a:xfrm>
              <a:off x="20846742" y="12172806"/>
              <a:ext cx="373783" cy="98983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5" name="Oval 194">
              <a:extLst>
                <a:ext uri="{FF2B5EF4-FFF2-40B4-BE49-F238E27FC236}">
                  <a16:creationId xmlns:a16="http://schemas.microsoft.com/office/drawing/2014/main" id="{8AFA103F-59D1-4AB3-ABFC-8F8BD8D83EF8}"/>
                </a:ext>
              </a:extLst>
            </p:cNvPr>
            <p:cNvSpPr/>
            <p:nvPr/>
          </p:nvSpPr>
          <p:spPr>
            <a:xfrm>
              <a:off x="21197694" y="13141607"/>
              <a:ext cx="155902" cy="14362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grpSp>
      <p:pic>
        <p:nvPicPr>
          <p:cNvPr id="30" name="Picture 29" descr="Chart, histogram&#10;&#10;Description automatically generated">
            <a:extLst>
              <a:ext uri="{FF2B5EF4-FFF2-40B4-BE49-F238E27FC236}">
                <a16:creationId xmlns:a16="http://schemas.microsoft.com/office/drawing/2014/main" id="{98C9FC31-8333-4E79-9C66-C16E1E83D02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31026" y="33270523"/>
            <a:ext cx="9173486" cy="5504092"/>
          </a:xfrm>
          <a:prstGeom prst="rect">
            <a:avLst/>
          </a:prstGeom>
        </p:spPr>
      </p:pic>
      <p:grpSp>
        <p:nvGrpSpPr>
          <p:cNvPr id="24" name="Group 23">
            <a:extLst>
              <a:ext uri="{FF2B5EF4-FFF2-40B4-BE49-F238E27FC236}">
                <a16:creationId xmlns:a16="http://schemas.microsoft.com/office/drawing/2014/main" id="{80F805F3-D782-46A2-B939-87BDF30A3E93}"/>
              </a:ext>
            </a:extLst>
          </p:cNvPr>
          <p:cNvGrpSpPr/>
          <p:nvPr/>
        </p:nvGrpSpPr>
        <p:grpSpPr>
          <a:xfrm>
            <a:off x="9934339" y="34849490"/>
            <a:ext cx="5964842" cy="2613763"/>
            <a:chOff x="9877030" y="34852013"/>
            <a:chExt cx="5964842" cy="2613763"/>
          </a:xfrm>
        </p:grpSpPr>
        <p:sp>
          <p:nvSpPr>
            <p:cNvPr id="155" name="Oval 154">
              <a:extLst>
                <a:ext uri="{FF2B5EF4-FFF2-40B4-BE49-F238E27FC236}">
                  <a16:creationId xmlns:a16="http://schemas.microsoft.com/office/drawing/2014/main" id="{334AD5F4-9F18-4A51-9C88-DA18413A47DE}"/>
                </a:ext>
              </a:extLst>
            </p:cNvPr>
            <p:cNvSpPr/>
            <p:nvPr/>
          </p:nvSpPr>
          <p:spPr>
            <a:xfrm>
              <a:off x="12692284" y="34852013"/>
              <a:ext cx="3149588" cy="2613763"/>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GB" dirty="0">
                  <a:solidFill>
                    <a:srgbClr val="495B64"/>
                  </a:solidFill>
                </a:rPr>
                <a:t>Since the pandemic started, Portuguese community has </a:t>
              </a:r>
              <a:r>
                <a:rPr lang="en-GB" b="1" dirty="0">
                  <a:solidFill>
                    <a:srgbClr val="D86128"/>
                  </a:solidFill>
                </a:rPr>
                <a:t>reduced its visits to Workplaces &amp; Transit stations </a:t>
              </a:r>
              <a:r>
                <a:rPr lang="en-GB" dirty="0">
                  <a:solidFill>
                    <a:srgbClr val="495B64"/>
                  </a:solidFill>
                </a:rPr>
                <a:t>by over 10%.</a:t>
              </a:r>
            </a:p>
          </p:txBody>
        </p:sp>
        <p:cxnSp>
          <p:nvCxnSpPr>
            <p:cNvPr id="123" name="Straight Arrow Connector 122">
              <a:extLst>
                <a:ext uri="{FF2B5EF4-FFF2-40B4-BE49-F238E27FC236}">
                  <a16:creationId xmlns:a16="http://schemas.microsoft.com/office/drawing/2014/main" id="{C7230993-CB28-4066-8172-C7DBE6BA2080}"/>
                </a:ext>
              </a:extLst>
            </p:cNvPr>
            <p:cNvCxnSpPr>
              <a:cxnSpLocks/>
              <a:stCxn id="155" idx="2"/>
              <a:endCxn id="124" idx="6"/>
            </p:cNvCxnSpPr>
            <p:nvPr/>
          </p:nvCxnSpPr>
          <p:spPr>
            <a:xfrm flipH="1">
              <a:off x="10032932" y="36158895"/>
              <a:ext cx="2659352" cy="470428"/>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4" name="Oval 123">
              <a:extLst>
                <a:ext uri="{FF2B5EF4-FFF2-40B4-BE49-F238E27FC236}">
                  <a16:creationId xmlns:a16="http://schemas.microsoft.com/office/drawing/2014/main" id="{4EF85B87-0971-4033-A8A0-7B4CEC766797}"/>
                </a:ext>
              </a:extLst>
            </p:cNvPr>
            <p:cNvSpPr/>
            <p:nvPr/>
          </p:nvSpPr>
          <p:spPr>
            <a:xfrm>
              <a:off x="9877030" y="36557509"/>
              <a:ext cx="155902" cy="14362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grpSp>
      <p:grpSp>
        <p:nvGrpSpPr>
          <p:cNvPr id="232" name="Group 231">
            <a:extLst>
              <a:ext uri="{FF2B5EF4-FFF2-40B4-BE49-F238E27FC236}">
                <a16:creationId xmlns:a16="http://schemas.microsoft.com/office/drawing/2014/main" id="{0C5D2395-B5E0-4C96-BF8E-6716F8392DEB}"/>
              </a:ext>
            </a:extLst>
          </p:cNvPr>
          <p:cNvGrpSpPr/>
          <p:nvPr/>
        </p:nvGrpSpPr>
        <p:grpSpPr>
          <a:xfrm>
            <a:off x="9117488" y="37426592"/>
            <a:ext cx="6853522" cy="2992116"/>
            <a:chOff x="9045558" y="37748601"/>
            <a:chExt cx="6853522" cy="2992116"/>
          </a:xfrm>
        </p:grpSpPr>
        <p:cxnSp>
          <p:nvCxnSpPr>
            <p:cNvPr id="129" name="Straight Arrow Connector 128">
              <a:extLst>
                <a:ext uri="{FF2B5EF4-FFF2-40B4-BE49-F238E27FC236}">
                  <a16:creationId xmlns:a16="http://schemas.microsoft.com/office/drawing/2014/main" id="{DDA418DF-8B95-4205-A2ED-55B31303F1E0}"/>
                </a:ext>
              </a:extLst>
            </p:cNvPr>
            <p:cNvCxnSpPr>
              <a:cxnSpLocks/>
              <a:stCxn id="154" idx="2"/>
              <a:endCxn id="137" idx="5"/>
            </p:cNvCxnSpPr>
            <p:nvPr/>
          </p:nvCxnSpPr>
          <p:spPr>
            <a:xfrm flipH="1" flipV="1">
              <a:off x="9178629" y="37871194"/>
              <a:ext cx="3570863" cy="156264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7" name="Oval 136">
              <a:extLst>
                <a:ext uri="{FF2B5EF4-FFF2-40B4-BE49-F238E27FC236}">
                  <a16:creationId xmlns:a16="http://schemas.microsoft.com/office/drawing/2014/main" id="{63433B0D-5634-4034-979B-699FDEEE230B}"/>
                </a:ext>
              </a:extLst>
            </p:cNvPr>
            <p:cNvSpPr/>
            <p:nvPr/>
          </p:nvSpPr>
          <p:spPr>
            <a:xfrm>
              <a:off x="9045558" y="37748601"/>
              <a:ext cx="155902" cy="14362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sp>
          <p:nvSpPr>
            <p:cNvPr id="154" name="Oval 153">
              <a:extLst>
                <a:ext uri="{FF2B5EF4-FFF2-40B4-BE49-F238E27FC236}">
                  <a16:creationId xmlns:a16="http://schemas.microsoft.com/office/drawing/2014/main" id="{2D4BF631-F13B-4430-892B-F706B91AF236}"/>
                </a:ext>
              </a:extLst>
            </p:cNvPr>
            <p:cNvSpPr/>
            <p:nvPr/>
          </p:nvSpPr>
          <p:spPr>
            <a:xfrm>
              <a:off x="12749492" y="38126954"/>
              <a:ext cx="3149588" cy="2613763"/>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GB" dirty="0">
                  <a:solidFill>
                    <a:srgbClr val="495B64"/>
                  </a:solidFill>
                </a:rPr>
                <a:t>With a </a:t>
              </a:r>
              <a:r>
                <a:rPr lang="en-GB" b="1" dirty="0">
                  <a:solidFill>
                    <a:srgbClr val="D86128"/>
                  </a:solidFill>
                </a:rPr>
                <a:t>sudden reduction</a:t>
              </a:r>
              <a:r>
                <a:rPr lang="en-GB" dirty="0">
                  <a:solidFill>
                    <a:srgbClr val="D86128"/>
                  </a:solidFill>
                </a:rPr>
                <a:t> </a:t>
              </a:r>
              <a:r>
                <a:rPr lang="en-GB" dirty="0">
                  <a:solidFill>
                    <a:srgbClr val="495B64"/>
                  </a:solidFill>
                </a:rPr>
                <a:t>in the visits to Workplaces &amp; Transit stations, we can see a direct impact on the number of new cases.</a:t>
              </a:r>
            </a:p>
          </p:txBody>
        </p:sp>
      </p:grpSp>
      <p:grpSp>
        <p:nvGrpSpPr>
          <p:cNvPr id="234" name="Group 233">
            <a:extLst>
              <a:ext uri="{FF2B5EF4-FFF2-40B4-BE49-F238E27FC236}">
                <a16:creationId xmlns:a16="http://schemas.microsoft.com/office/drawing/2014/main" id="{04FF34B1-8E29-408E-87C7-56744DF86D67}"/>
              </a:ext>
            </a:extLst>
          </p:cNvPr>
          <p:cNvGrpSpPr/>
          <p:nvPr/>
        </p:nvGrpSpPr>
        <p:grpSpPr>
          <a:xfrm>
            <a:off x="9104322" y="31894035"/>
            <a:ext cx="6794859" cy="2685576"/>
            <a:chOff x="9104322" y="31894035"/>
            <a:chExt cx="6794859" cy="2685576"/>
          </a:xfrm>
        </p:grpSpPr>
        <p:sp>
          <p:nvSpPr>
            <p:cNvPr id="153" name="Oval 152">
              <a:extLst>
                <a:ext uri="{FF2B5EF4-FFF2-40B4-BE49-F238E27FC236}">
                  <a16:creationId xmlns:a16="http://schemas.microsoft.com/office/drawing/2014/main" id="{DD765CCC-F801-4FAA-815D-114FD2253D9F}"/>
                </a:ext>
              </a:extLst>
            </p:cNvPr>
            <p:cNvSpPr/>
            <p:nvPr/>
          </p:nvSpPr>
          <p:spPr>
            <a:xfrm>
              <a:off x="12749593" y="31894035"/>
              <a:ext cx="3149588" cy="2613763"/>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GB" dirty="0">
                  <a:solidFill>
                    <a:srgbClr val="495B64"/>
                  </a:solidFill>
                </a:rPr>
                <a:t>The country reached the </a:t>
              </a:r>
              <a:r>
                <a:rPr lang="en-GB" b="1" dirty="0">
                  <a:solidFill>
                    <a:srgbClr val="D86128"/>
                  </a:solidFill>
                </a:rPr>
                <a:t>highest</a:t>
              </a:r>
              <a:r>
                <a:rPr lang="en-GB" dirty="0">
                  <a:solidFill>
                    <a:srgbClr val="495B64"/>
                  </a:solidFill>
                </a:rPr>
                <a:t> number of daily cases per week (12,000+) in </a:t>
              </a:r>
              <a:r>
                <a:rPr lang="en-GB" b="1" dirty="0">
                  <a:solidFill>
                    <a:srgbClr val="D86128"/>
                  </a:solidFill>
                </a:rPr>
                <a:t>Feb 2021</a:t>
              </a:r>
              <a:r>
                <a:rPr lang="en-GB" dirty="0">
                  <a:solidFill>
                    <a:srgbClr val="495B64"/>
                  </a:solidFill>
                </a:rPr>
                <a:t>.</a:t>
              </a:r>
            </a:p>
          </p:txBody>
        </p:sp>
        <p:sp>
          <p:nvSpPr>
            <p:cNvPr id="141" name="Oval 140">
              <a:extLst>
                <a:ext uri="{FF2B5EF4-FFF2-40B4-BE49-F238E27FC236}">
                  <a16:creationId xmlns:a16="http://schemas.microsoft.com/office/drawing/2014/main" id="{9A5EDC1F-2046-424D-9D0E-36FF3D43C1BF}"/>
                </a:ext>
              </a:extLst>
            </p:cNvPr>
            <p:cNvSpPr/>
            <p:nvPr/>
          </p:nvSpPr>
          <p:spPr>
            <a:xfrm>
              <a:off x="9104322" y="34435984"/>
              <a:ext cx="155902" cy="14362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cxnSp>
          <p:nvCxnSpPr>
            <p:cNvPr id="140" name="Straight Arrow Connector 139">
              <a:extLst>
                <a:ext uri="{FF2B5EF4-FFF2-40B4-BE49-F238E27FC236}">
                  <a16:creationId xmlns:a16="http://schemas.microsoft.com/office/drawing/2014/main" id="{670E5ACE-CC47-4A7E-9566-14AA92067B37}"/>
                </a:ext>
              </a:extLst>
            </p:cNvPr>
            <p:cNvCxnSpPr>
              <a:cxnSpLocks/>
              <a:stCxn id="153" idx="2"/>
              <a:endCxn id="141" idx="7"/>
            </p:cNvCxnSpPr>
            <p:nvPr/>
          </p:nvCxnSpPr>
          <p:spPr>
            <a:xfrm flipH="1">
              <a:off x="9237393" y="33200917"/>
              <a:ext cx="3512200" cy="125610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pic>
        <p:nvPicPr>
          <p:cNvPr id="38" name="Picture 37" descr="Map&#10;&#10;Description automatically generated">
            <a:extLst>
              <a:ext uri="{FF2B5EF4-FFF2-40B4-BE49-F238E27FC236}">
                <a16:creationId xmlns:a16="http://schemas.microsoft.com/office/drawing/2014/main" id="{25D327C5-2C0D-4F3A-85FA-5188CB257ACC}"/>
              </a:ext>
            </a:extLst>
          </p:cNvPr>
          <p:cNvPicPr>
            <a:picLocks noChangeAspect="1"/>
          </p:cNvPicPr>
          <p:nvPr/>
        </p:nvPicPr>
        <p:blipFill rotWithShape="1">
          <a:blip r:embed="rId11">
            <a:extLst>
              <a:ext uri="{28A0092B-C50C-407E-A947-70E740481C1C}">
                <a14:useLocalDpi xmlns:a14="http://schemas.microsoft.com/office/drawing/2010/main" val="0"/>
              </a:ext>
            </a:extLst>
          </a:blip>
          <a:srcRect l="77435"/>
          <a:stretch/>
        </p:blipFill>
        <p:spPr>
          <a:xfrm>
            <a:off x="26343054" y="10390546"/>
            <a:ext cx="2552674" cy="7541562"/>
          </a:xfrm>
          <a:prstGeom prst="rect">
            <a:avLst/>
          </a:prstGeom>
        </p:spPr>
      </p:pic>
      <p:pic>
        <p:nvPicPr>
          <p:cNvPr id="22" name="Picture 21" descr="Map&#10;&#10;Description automatically generated">
            <a:extLst>
              <a:ext uri="{FF2B5EF4-FFF2-40B4-BE49-F238E27FC236}">
                <a16:creationId xmlns:a16="http://schemas.microsoft.com/office/drawing/2014/main" id="{E6E5B435-DFA4-4CBC-9A54-D7F8077C5F86}"/>
              </a:ext>
            </a:extLst>
          </p:cNvPr>
          <p:cNvPicPr>
            <a:picLocks noChangeAspect="1"/>
          </p:cNvPicPr>
          <p:nvPr/>
        </p:nvPicPr>
        <p:blipFill rotWithShape="1">
          <a:blip r:embed="rId12">
            <a:extLst>
              <a:ext uri="{28A0092B-C50C-407E-A947-70E740481C1C}">
                <a14:useLocalDpi xmlns:a14="http://schemas.microsoft.com/office/drawing/2010/main" val="0"/>
              </a:ext>
            </a:extLst>
          </a:blip>
          <a:srcRect l="20824" r="38316"/>
          <a:stretch/>
        </p:blipFill>
        <p:spPr>
          <a:xfrm>
            <a:off x="20100238" y="6971351"/>
            <a:ext cx="7427423" cy="12118444"/>
          </a:xfrm>
          <a:prstGeom prst="rect">
            <a:avLst/>
          </a:prstGeom>
        </p:spPr>
      </p:pic>
      <p:grpSp>
        <p:nvGrpSpPr>
          <p:cNvPr id="2" name="Group 1">
            <a:extLst>
              <a:ext uri="{FF2B5EF4-FFF2-40B4-BE49-F238E27FC236}">
                <a16:creationId xmlns:a16="http://schemas.microsoft.com/office/drawing/2014/main" id="{E79DD5E6-355D-421C-9E4B-BE1FA3F90846}"/>
              </a:ext>
            </a:extLst>
          </p:cNvPr>
          <p:cNvGrpSpPr/>
          <p:nvPr/>
        </p:nvGrpSpPr>
        <p:grpSpPr>
          <a:xfrm>
            <a:off x="20656449" y="9541691"/>
            <a:ext cx="7481519" cy="5023948"/>
            <a:chOff x="19839217" y="9412298"/>
            <a:chExt cx="7481519" cy="5023948"/>
          </a:xfrm>
        </p:grpSpPr>
        <p:grpSp>
          <p:nvGrpSpPr>
            <p:cNvPr id="56" name="Group 55">
              <a:extLst>
                <a:ext uri="{FF2B5EF4-FFF2-40B4-BE49-F238E27FC236}">
                  <a16:creationId xmlns:a16="http://schemas.microsoft.com/office/drawing/2014/main" id="{9978738A-AF3E-46F2-AC6C-3AD1D6DE0FA9}"/>
                </a:ext>
              </a:extLst>
            </p:cNvPr>
            <p:cNvGrpSpPr/>
            <p:nvPr/>
          </p:nvGrpSpPr>
          <p:grpSpPr>
            <a:xfrm>
              <a:off x="19839217" y="11162192"/>
              <a:ext cx="3863911" cy="3274054"/>
              <a:chOff x="19839217" y="10688918"/>
              <a:chExt cx="3863911" cy="3274054"/>
            </a:xfrm>
          </p:grpSpPr>
          <p:grpSp>
            <p:nvGrpSpPr>
              <p:cNvPr id="44" name="Group 43">
                <a:extLst>
                  <a:ext uri="{FF2B5EF4-FFF2-40B4-BE49-F238E27FC236}">
                    <a16:creationId xmlns:a16="http://schemas.microsoft.com/office/drawing/2014/main" id="{1A9E0503-D3ED-4467-9745-FE25A273FBD8}"/>
                  </a:ext>
                </a:extLst>
              </p:cNvPr>
              <p:cNvGrpSpPr/>
              <p:nvPr/>
            </p:nvGrpSpPr>
            <p:grpSpPr>
              <a:xfrm>
                <a:off x="19839217" y="10688918"/>
                <a:ext cx="1909784" cy="1471565"/>
                <a:chOff x="17297154" y="8805626"/>
                <a:chExt cx="2722585" cy="2612468"/>
              </a:xfrm>
            </p:grpSpPr>
            <p:sp>
              <p:nvSpPr>
                <p:cNvPr id="43" name="Oval 42">
                  <a:extLst>
                    <a:ext uri="{FF2B5EF4-FFF2-40B4-BE49-F238E27FC236}">
                      <a16:creationId xmlns:a16="http://schemas.microsoft.com/office/drawing/2014/main" id="{4FC273D7-B696-4C83-8293-199CC482DC73}"/>
                    </a:ext>
                  </a:extLst>
                </p:cNvPr>
                <p:cNvSpPr/>
                <p:nvPr/>
              </p:nvSpPr>
              <p:spPr>
                <a:xfrm>
                  <a:off x="17297154" y="8805626"/>
                  <a:ext cx="2722585" cy="2612468"/>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rgbClr val="C00000"/>
                      </a:solidFill>
                    </a:rPr>
                    <a:t>Highest</a:t>
                  </a:r>
                  <a:r>
                    <a:rPr lang="en-GB" dirty="0"/>
                    <a:t> number of new cases (Czechia)</a:t>
                  </a:r>
                </a:p>
              </p:txBody>
            </p:sp>
            <p:pic>
              <p:nvPicPr>
                <p:cNvPr id="173" name="Picture 117" descr="C:\Users\PLAY\Desktop\warning-large.png">
                  <a:extLst>
                    <a:ext uri="{FF2B5EF4-FFF2-40B4-BE49-F238E27FC236}">
                      <a16:creationId xmlns:a16="http://schemas.microsoft.com/office/drawing/2014/main" id="{9DCF5AE0-CA5D-4195-91A8-EB7AA867AB1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666189" y="9111604"/>
                  <a:ext cx="486629" cy="486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83" name="Straight Arrow Connector 182">
                <a:extLst>
                  <a:ext uri="{FF2B5EF4-FFF2-40B4-BE49-F238E27FC236}">
                    <a16:creationId xmlns:a16="http://schemas.microsoft.com/office/drawing/2014/main" id="{3B179975-A026-4965-89BA-517315355F12}"/>
                  </a:ext>
                </a:extLst>
              </p:cNvPr>
              <p:cNvCxnSpPr>
                <a:cxnSpLocks/>
                <a:endCxn id="55" idx="1"/>
              </p:cNvCxnSpPr>
              <p:nvPr/>
            </p:nvCxnSpPr>
            <p:spPr>
              <a:xfrm>
                <a:off x="21519019" y="11975869"/>
                <a:ext cx="2051038" cy="186451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5" name="Oval 54">
                <a:extLst>
                  <a:ext uri="{FF2B5EF4-FFF2-40B4-BE49-F238E27FC236}">
                    <a16:creationId xmlns:a16="http://schemas.microsoft.com/office/drawing/2014/main" id="{32197E5E-A833-43CF-B3B4-9AB21BB5D7FF}"/>
                  </a:ext>
                </a:extLst>
              </p:cNvPr>
              <p:cNvSpPr/>
              <p:nvPr/>
            </p:nvSpPr>
            <p:spPr>
              <a:xfrm>
                <a:off x="23547226" y="13819345"/>
                <a:ext cx="155902" cy="14362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grpSp>
        <p:grpSp>
          <p:nvGrpSpPr>
            <p:cNvPr id="14399" name="Group 14398">
              <a:extLst>
                <a:ext uri="{FF2B5EF4-FFF2-40B4-BE49-F238E27FC236}">
                  <a16:creationId xmlns:a16="http://schemas.microsoft.com/office/drawing/2014/main" id="{9C257C2E-13D4-4B41-86BD-CFA36FF1E95E}"/>
                </a:ext>
              </a:extLst>
            </p:cNvPr>
            <p:cNvGrpSpPr/>
            <p:nvPr/>
          </p:nvGrpSpPr>
          <p:grpSpPr>
            <a:xfrm>
              <a:off x="25161068" y="9412298"/>
              <a:ext cx="2159668" cy="2537433"/>
              <a:chOff x="25161068" y="8939024"/>
              <a:chExt cx="2159668" cy="2537433"/>
            </a:xfrm>
          </p:grpSpPr>
          <p:grpSp>
            <p:nvGrpSpPr>
              <p:cNvPr id="57" name="Group 56">
                <a:extLst>
                  <a:ext uri="{FF2B5EF4-FFF2-40B4-BE49-F238E27FC236}">
                    <a16:creationId xmlns:a16="http://schemas.microsoft.com/office/drawing/2014/main" id="{3C755562-8D22-48C9-9F4F-D54EA9FFE9C3}"/>
                  </a:ext>
                </a:extLst>
              </p:cNvPr>
              <p:cNvGrpSpPr/>
              <p:nvPr/>
            </p:nvGrpSpPr>
            <p:grpSpPr>
              <a:xfrm>
                <a:off x="25161068" y="8939024"/>
                <a:ext cx="2159668" cy="2537433"/>
                <a:chOff x="25161068" y="8939024"/>
                <a:chExt cx="2159668" cy="2537433"/>
              </a:xfrm>
            </p:grpSpPr>
            <p:sp>
              <p:nvSpPr>
                <p:cNvPr id="176" name="Oval 175">
                  <a:extLst>
                    <a:ext uri="{FF2B5EF4-FFF2-40B4-BE49-F238E27FC236}">
                      <a16:creationId xmlns:a16="http://schemas.microsoft.com/office/drawing/2014/main" id="{C41246DC-99DD-466B-9406-724C085B019E}"/>
                    </a:ext>
                  </a:extLst>
                </p:cNvPr>
                <p:cNvSpPr/>
                <p:nvPr/>
              </p:nvSpPr>
              <p:spPr>
                <a:xfrm>
                  <a:off x="25410952" y="8939024"/>
                  <a:ext cx="1909784" cy="1471565"/>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rgbClr val="00B050"/>
                      </a:solidFill>
                    </a:rPr>
                    <a:t>Lowest</a:t>
                  </a:r>
                  <a:r>
                    <a:rPr lang="en-GB" dirty="0"/>
                    <a:t> number of new cases (Finland)</a:t>
                  </a:r>
                </a:p>
              </p:txBody>
            </p:sp>
            <p:cxnSp>
              <p:nvCxnSpPr>
                <p:cNvPr id="48" name="Straight Arrow Connector 47">
                  <a:extLst>
                    <a:ext uri="{FF2B5EF4-FFF2-40B4-BE49-F238E27FC236}">
                      <a16:creationId xmlns:a16="http://schemas.microsoft.com/office/drawing/2014/main" id="{02D66721-A59D-49A5-9FB4-2D84C93E9623}"/>
                    </a:ext>
                  </a:extLst>
                </p:cNvPr>
                <p:cNvCxnSpPr>
                  <a:cxnSpLocks/>
                  <a:stCxn id="176" idx="4"/>
                  <a:endCxn id="190" idx="7"/>
                </p:cNvCxnSpPr>
                <p:nvPr/>
              </p:nvCxnSpPr>
              <p:spPr>
                <a:xfrm flipH="1">
                  <a:off x="25294139" y="10410589"/>
                  <a:ext cx="1071705" cy="94327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0" name="Oval 189">
                  <a:extLst>
                    <a:ext uri="{FF2B5EF4-FFF2-40B4-BE49-F238E27FC236}">
                      <a16:creationId xmlns:a16="http://schemas.microsoft.com/office/drawing/2014/main" id="{2EB4051E-6FC7-4D55-AC46-92302DD6A3A7}"/>
                    </a:ext>
                  </a:extLst>
                </p:cNvPr>
                <p:cNvSpPr/>
                <p:nvPr/>
              </p:nvSpPr>
              <p:spPr>
                <a:xfrm>
                  <a:off x="25161068" y="11332830"/>
                  <a:ext cx="155902" cy="14362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grpSp>
          <p:pic>
            <p:nvPicPr>
              <p:cNvPr id="238" name="Picture 4" descr="check mark - right and wrong signs PNG image with transparent background |  TOPpng">
                <a:extLst>
                  <a:ext uri="{FF2B5EF4-FFF2-40B4-BE49-F238E27FC236}">
                    <a16:creationId xmlns:a16="http://schemas.microsoft.com/office/drawing/2014/main" id="{CC4E10C9-A939-4949-A6DA-AB36EFFFCF83}"/>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5693763" y="9139705"/>
                <a:ext cx="298994" cy="30575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29" name="Group 228">
            <a:extLst>
              <a:ext uri="{FF2B5EF4-FFF2-40B4-BE49-F238E27FC236}">
                <a16:creationId xmlns:a16="http://schemas.microsoft.com/office/drawing/2014/main" id="{1CE95AE3-BC86-44D7-83D3-7E73271EBA38}"/>
              </a:ext>
            </a:extLst>
          </p:cNvPr>
          <p:cNvGrpSpPr/>
          <p:nvPr/>
        </p:nvGrpSpPr>
        <p:grpSpPr>
          <a:xfrm>
            <a:off x="18082155" y="19783004"/>
            <a:ext cx="11706581" cy="9354124"/>
            <a:chOff x="15090852" y="19517111"/>
            <a:chExt cx="11706581" cy="9354124"/>
          </a:xfrm>
        </p:grpSpPr>
        <p:grpSp>
          <p:nvGrpSpPr>
            <p:cNvPr id="226" name="Group 225">
              <a:extLst>
                <a:ext uri="{FF2B5EF4-FFF2-40B4-BE49-F238E27FC236}">
                  <a16:creationId xmlns:a16="http://schemas.microsoft.com/office/drawing/2014/main" id="{7B11B84E-13C5-4DAD-B2D3-866A42D0E09B}"/>
                </a:ext>
              </a:extLst>
            </p:cNvPr>
            <p:cNvGrpSpPr/>
            <p:nvPr/>
          </p:nvGrpSpPr>
          <p:grpSpPr>
            <a:xfrm>
              <a:off x="15090852" y="19517111"/>
              <a:ext cx="10957581" cy="9354124"/>
              <a:chOff x="14758013" y="19601157"/>
              <a:chExt cx="10957581" cy="9354124"/>
            </a:xfrm>
          </p:grpSpPr>
          <p:pic>
            <p:nvPicPr>
              <p:cNvPr id="17" name="Imagem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758013" y="19601157"/>
                <a:ext cx="10913695" cy="9190479"/>
              </a:xfrm>
              <a:prstGeom prst="rect">
                <a:avLst/>
              </a:prstGeom>
            </p:spPr>
          </p:pic>
          <p:grpSp>
            <p:nvGrpSpPr>
              <p:cNvPr id="14350" name="Group 14349">
                <a:extLst>
                  <a:ext uri="{FF2B5EF4-FFF2-40B4-BE49-F238E27FC236}">
                    <a16:creationId xmlns:a16="http://schemas.microsoft.com/office/drawing/2014/main" id="{00A9BBAE-968A-4B37-AF2F-59471B36035B}"/>
                  </a:ext>
                </a:extLst>
              </p:cNvPr>
              <p:cNvGrpSpPr/>
              <p:nvPr/>
            </p:nvGrpSpPr>
            <p:grpSpPr>
              <a:xfrm>
                <a:off x="18700516" y="26750978"/>
                <a:ext cx="7015078" cy="2204303"/>
                <a:chOff x="18532945" y="26593644"/>
                <a:chExt cx="7015078" cy="2204303"/>
              </a:xfrm>
            </p:grpSpPr>
            <p:grpSp>
              <p:nvGrpSpPr>
                <p:cNvPr id="168" name="Group 167">
                  <a:extLst>
                    <a:ext uri="{FF2B5EF4-FFF2-40B4-BE49-F238E27FC236}">
                      <a16:creationId xmlns:a16="http://schemas.microsoft.com/office/drawing/2014/main" id="{265FF51C-135B-45F2-B194-942575218403}"/>
                    </a:ext>
                  </a:extLst>
                </p:cNvPr>
                <p:cNvGrpSpPr/>
                <p:nvPr/>
              </p:nvGrpSpPr>
              <p:grpSpPr>
                <a:xfrm>
                  <a:off x="18532945" y="26593644"/>
                  <a:ext cx="7015078" cy="2204303"/>
                  <a:chOff x="27650416" y="20418566"/>
                  <a:chExt cx="7015078" cy="2204303"/>
                </a:xfrm>
              </p:grpSpPr>
              <p:sp>
                <p:nvSpPr>
                  <p:cNvPr id="169" name="Oval 168">
                    <a:extLst>
                      <a:ext uri="{FF2B5EF4-FFF2-40B4-BE49-F238E27FC236}">
                        <a16:creationId xmlns:a16="http://schemas.microsoft.com/office/drawing/2014/main" id="{2755C0B2-6006-479A-9BAB-67ECC5E7DD99}"/>
                      </a:ext>
                    </a:extLst>
                  </p:cNvPr>
                  <p:cNvSpPr/>
                  <p:nvPr/>
                </p:nvSpPr>
                <p:spPr>
                  <a:xfrm>
                    <a:off x="32826518" y="21237525"/>
                    <a:ext cx="1838976" cy="1385344"/>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rgbClr val="C00000"/>
                        </a:solidFill>
                      </a:rPr>
                      <a:t>Worst</a:t>
                    </a:r>
                    <a:r>
                      <a:rPr lang="en-GB" b="1" dirty="0">
                        <a:solidFill>
                          <a:srgbClr val="00B050"/>
                        </a:solidFill>
                      </a:rPr>
                      <a:t> </a:t>
                    </a:r>
                    <a:r>
                      <a:rPr lang="en-GB" dirty="0"/>
                      <a:t>performing country (Czechia)</a:t>
                    </a:r>
                  </a:p>
                </p:txBody>
              </p:sp>
              <p:cxnSp>
                <p:nvCxnSpPr>
                  <p:cNvPr id="170" name="Straight Arrow Connector 169">
                    <a:extLst>
                      <a:ext uri="{FF2B5EF4-FFF2-40B4-BE49-F238E27FC236}">
                        <a16:creationId xmlns:a16="http://schemas.microsoft.com/office/drawing/2014/main" id="{224E569B-2A3C-4594-B530-70A2C447283D}"/>
                      </a:ext>
                    </a:extLst>
                  </p:cNvPr>
                  <p:cNvCxnSpPr>
                    <a:cxnSpLocks/>
                    <a:stCxn id="169" idx="1"/>
                  </p:cNvCxnSpPr>
                  <p:nvPr/>
                </p:nvCxnSpPr>
                <p:spPr>
                  <a:xfrm flipH="1" flipV="1">
                    <a:off x="27650416" y="20418566"/>
                    <a:ext cx="5445414" cy="1021838"/>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pic>
              <p:nvPicPr>
                <p:cNvPr id="174" name="Picture 117" descr="C:\Users\PLAY\Desktop\warning-large.png">
                  <a:extLst>
                    <a:ext uri="{FF2B5EF4-FFF2-40B4-BE49-F238E27FC236}">
                      <a16:creationId xmlns:a16="http://schemas.microsoft.com/office/drawing/2014/main" id="{9A9CEEE9-BC18-4A38-BF9B-048904A84EA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999233" y="27557265"/>
                  <a:ext cx="341351" cy="274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9" name="Group 258">
                <a:extLst>
                  <a:ext uri="{FF2B5EF4-FFF2-40B4-BE49-F238E27FC236}">
                    <a16:creationId xmlns:a16="http://schemas.microsoft.com/office/drawing/2014/main" id="{4CAC5FD3-B440-4D6E-BFCA-8EAB94B82398}"/>
                  </a:ext>
                </a:extLst>
              </p:cNvPr>
              <p:cNvGrpSpPr/>
              <p:nvPr/>
            </p:nvGrpSpPr>
            <p:grpSpPr>
              <a:xfrm>
                <a:off x="22226328" y="20751774"/>
                <a:ext cx="1838976" cy="2985330"/>
                <a:chOff x="25172562" y="21003800"/>
                <a:chExt cx="1838976" cy="2985330"/>
              </a:xfrm>
            </p:grpSpPr>
            <p:sp>
              <p:nvSpPr>
                <p:cNvPr id="269" name="Oval 268">
                  <a:extLst>
                    <a:ext uri="{FF2B5EF4-FFF2-40B4-BE49-F238E27FC236}">
                      <a16:creationId xmlns:a16="http://schemas.microsoft.com/office/drawing/2014/main" id="{FC977CC5-7903-4631-BBF5-372B6DFB066F}"/>
                    </a:ext>
                  </a:extLst>
                </p:cNvPr>
                <p:cNvSpPr/>
                <p:nvPr/>
              </p:nvSpPr>
              <p:spPr>
                <a:xfrm>
                  <a:off x="25172562" y="21003800"/>
                  <a:ext cx="1838976" cy="1385344"/>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rgbClr val="00B050"/>
                      </a:solidFill>
                    </a:rPr>
                    <a:t>Best </a:t>
                  </a:r>
                  <a:r>
                    <a:rPr lang="en-GB" dirty="0"/>
                    <a:t>performing country (Finland)</a:t>
                  </a:r>
                </a:p>
              </p:txBody>
            </p:sp>
            <p:cxnSp>
              <p:nvCxnSpPr>
                <p:cNvPr id="271" name="Straight Arrow Connector 270">
                  <a:extLst>
                    <a:ext uri="{FF2B5EF4-FFF2-40B4-BE49-F238E27FC236}">
                      <a16:creationId xmlns:a16="http://schemas.microsoft.com/office/drawing/2014/main" id="{BAE2B1C4-EB52-4FBA-892B-3678A3DA750E}"/>
                    </a:ext>
                  </a:extLst>
                </p:cNvPr>
                <p:cNvCxnSpPr>
                  <a:cxnSpLocks/>
                  <a:stCxn id="269" idx="4"/>
                </p:cNvCxnSpPr>
                <p:nvPr/>
              </p:nvCxnSpPr>
              <p:spPr>
                <a:xfrm flipH="1">
                  <a:off x="25414204" y="22389144"/>
                  <a:ext cx="677846" cy="1599986"/>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74" name="Picture 4" descr="check mark - right and wrong signs PNG image with transparent background |  TOPpng">
                  <a:extLst>
                    <a:ext uri="{FF2B5EF4-FFF2-40B4-BE49-F238E27FC236}">
                      <a16:creationId xmlns:a16="http://schemas.microsoft.com/office/drawing/2014/main" id="{814C1206-77FA-40BD-91F0-FA7ECAE0F6C4}"/>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5597039" y="21139940"/>
                  <a:ext cx="298994" cy="30575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8" name="Group 17">
              <a:extLst>
                <a:ext uri="{FF2B5EF4-FFF2-40B4-BE49-F238E27FC236}">
                  <a16:creationId xmlns:a16="http://schemas.microsoft.com/office/drawing/2014/main" id="{DB4D5A0B-EE01-4441-810B-94CC4F6F7638}"/>
                </a:ext>
              </a:extLst>
            </p:cNvPr>
            <p:cNvGrpSpPr/>
            <p:nvPr/>
          </p:nvGrpSpPr>
          <p:grpSpPr>
            <a:xfrm>
              <a:off x="24625684" y="26110603"/>
              <a:ext cx="2171749" cy="954107"/>
              <a:chOff x="15509119" y="13126074"/>
              <a:chExt cx="2462441" cy="1182910"/>
            </a:xfrm>
          </p:grpSpPr>
          <p:sp>
            <p:nvSpPr>
              <p:cNvPr id="128" name="Oval 127"/>
              <p:cNvSpPr/>
              <p:nvPr/>
            </p:nvSpPr>
            <p:spPr>
              <a:xfrm>
                <a:off x="15509119" y="13214412"/>
                <a:ext cx="267798" cy="254191"/>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PT">
                  <a:ln w="0"/>
                  <a:solidFill>
                    <a:schemeClr val="tx1"/>
                  </a:solidFill>
                  <a:effectLst>
                    <a:outerShdw blurRad="38100" dist="19050" dir="2700000" algn="tl" rotWithShape="0">
                      <a:schemeClr val="dk1">
                        <a:alpha val="40000"/>
                      </a:schemeClr>
                    </a:outerShdw>
                  </a:effectLst>
                </a:endParaRPr>
              </a:p>
            </p:txBody>
          </p:sp>
          <p:sp>
            <p:nvSpPr>
              <p:cNvPr id="25" name="CaixaDeTexto 24"/>
              <p:cNvSpPr txBox="1"/>
              <p:nvPr/>
            </p:nvSpPr>
            <p:spPr>
              <a:xfrm>
                <a:off x="15776918" y="13126074"/>
                <a:ext cx="2194642" cy="1182910"/>
              </a:xfrm>
              <a:prstGeom prst="rect">
                <a:avLst/>
              </a:prstGeom>
              <a:noFill/>
            </p:spPr>
            <p:txBody>
              <a:bodyPr wrap="square" rtlCol="0">
                <a:spAutoFit/>
              </a:bodyPr>
              <a:lstStyle/>
              <a:p>
                <a:r>
                  <a:rPr lang="pt-PT" sz="1400" dirty="0">
                    <a:solidFill>
                      <a:schemeClr val="bg2">
                        <a:lumMod val="50000"/>
                      </a:schemeClr>
                    </a:solidFill>
                  </a:rPr>
                  <a:t>Bubble size represents the number of new cases per million inhabitants</a:t>
                </a:r>
              </a:p>
            </p:txBody>
          </p:sp>
        </p:grpSp>
      </p:grpSp>
    </p:spTree>
  </p:cSld>
  <p:clrMapOvr>
    <a:masterClrMapping/>
  </p:clrMapOvr>
</p:sld>
</file>

<file path=ppt/theme/theme1.xml><?xml version="1.0" encoding="utf-8"?>
<a:theme xmlns:a="http://schemas.openxmlformats.org/drawingml/2006/main" name="CamtasiaStudio">
  <a:themeElements>
    <a:clrScheme name="techsmith">
      <a:dk1>
        <a:srgbClr val="58595B"/>
      </a:dk1>
      <a:lt1>
        <a:sysClr val="window" lastClr="FFFFFF"/>
      </a:lt1>
      <a:dk2>
        <a:srgbClr val="006A71"/>
      </a:dk2>
      <a:lt2>
        <a:srgbClr val="F8F8F8"/>
      </a:lt2>
      <a:accent1>
        <a:srgbClr val="F8971D"/>
      </a:accent1>
      <a:accent2>
        <a:srgbClr val="006A71"/>
      </a:accent2>
      <a:accent3>
        <a:srgbClr val="C3CE81"/>
      </a:accent3>
      <a:accent4>
        <a:srgbClr val="66AECC"/>
      </a:accent4>
      <a:accent5>
        <a:srgbClr val="DD1541"/>
      </a:accent5>
      <a:accent6>
        <a:srgbClr val="FFC425"/>
      </a:accent6>
      <a:hlink>
        <a:srgbClr val="F8971D"/>
      </a:hlink>
      <a:folHlink>
        <a:srgbClr val="C3C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C3D94113A8E34588A3B51DE270F5F3" ma:contentTypeVersion="0" ma:contentTypeDescription="Create a new document." ma:contentTypeScope="" ma:versionID="2ca9b5a24d2ffee9f96d03514b11412d">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53F32C-FD04-41B6-86F5-95AB03893685}">
  <ds:schemaRefs>
    <ds:schemaRef ds:uri="http://schemas.microsoft.com/sharepoint/v3/contenttype/forms"/>
  </ds:schemaRefs>
</ds:datastoreItem>
</file>

<file path=customXml/itemProps2.xml><?xml version="1.0" encoding="utf-8"?>
<ds:datastoreItem xmlns:ds="http://schemas.openxmlformats.org/officeDocument/2006/customXml" ds:itemID="{4D763308-855F-4578-BBB3-9C4AD525A8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32FD70B-E937-4209-ADF1-BA0821D9E89B}">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CamtasiaStudio</Template>
  <TotalTime>2912</TotalTime>
  <Words>703</Words>
  <Application>Microsoft Office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Consolas</vt:lpstr>
      <vt:lpstr>Futura-CondensedLight</vt:lpstr>
      <vt:lpstr>CamtasiaStudio</vt:lpstr>
      <vt:lpstr>PowerPoint Presentation</vt:lpstr>
    </vt:vector>
  </TitlesOfParts>
  <Company>TechSmith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r.eash</dc:creator>
  <cp:lastModifiedBy>Furtado, Diana/LON</cp:lastModifiedBy>
  <cp:revision>180</cp:revision>
  <dcterms:created xsi:type="dcterms:W3CDTF">2009-12-08T17:51:58Z</dcterms:created>
  <dcterms:modified xsi:type="dcterms:W3CDTF">2021-03-21T19:08:43Z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0x010100AAC3D94113A8E34588A3B51DE270F5F3</vt:lpwstr>
  </property>
</Properties>
</file>