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9" d="100"/>
          <a:sy n="129" d="100"/>
        </p:scale>
        <p:origin x="559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8D05A8-F82A-4E81-9887-21A13FD3472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8898A7A-AD18-445F-8920-FC26027E6B91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1. ¿Qué es SABER?</a:t>
          </a:r>
          <a:endParaRPr lang="en-US" dirty="0"/>
        </a:p>
      </dgm:t>
    </dgm:pt>
    <dgm:pt modelId="{3BFEAC24-F29B-413A-BFCE-4A11EC59C616}" type="parTrans" cxnId="{D90FFC85-707F-401F-ADA9-706767EFD5C4}">
      <dgm:prSet/>
      <dgm:spPr/>
      <dgm:t>
        <a:bodyPr/>
        <a:lstStyle/>
        <a:p>
          <a:endParaRPr lang="en-US"/>
        </a:p>
      </dgm:t>
    </dgm:pt>
    <dgm:pt modelId="{5227E2F5-67FC-4DCC-B486-43EA4340C45A}" type="sibTrans" cxnId="{D90FFC85-707F-401F-ADA9-706767EFD5C4}">
      <dgm:prSet/>
      <dgm:spPr/>
      <dgm:t>
        <a:bodyPr/>
        <a:lstStyle/>
        <a:p>
          <a:endParaRPr lang="en-US"/>
        </a:p>
      </dgm:t>
    </dgm:pt>
    <dgm:pt modelId="{5D8177BE-C1F9-4224-9327-4A2BA9F2FC76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2. ¿Por qué he desarrollado esta aplicación? </a:t>
          </a:r>
          <a:endParaRPr lang="en-US" dirty="0"/>
        </a:p>
      </dgm:t>
    </dgm:pt>
    <dgm:pt modelId="{BDCD9DFD-3453-4AA5-8882-655B9EF0EA61}" type="parTrans" cxnId="{6223420A-C4A5-4C17-A73E-D2C12C6E640B}">
      <dgm:prSet/>
      <dgm:spPr/>
      <dgm:t>
        <a:bodyPr/>
        <a:lstStyle/>
        <a:p>
          <a:endParaRPr lang="en-US"/>
        </a:p>
      </dgm:t>
    </dgm:pt>
    <dgm:pt modelId="{0978BEEF-1C10-47F5-B640-9E4A92A0B39B}" type="sibTrans" cxnId="{6223420A-C4A5-4C17-A73E-D2C12C6E640B}">
      <dgm:prSet/>
      <dgm:spPr/>
      <dgm:t>
        <a:bodyPr/>
        <a:lstStyle/>
        <a:p>
          <a:endParaRPr lang="en-US"/>
        </a:p>
      </dgm:t>
    </dgm:pt>
    <dgm:pt modelId="{A26B1ED3-798E-4EBB-964C-497F2731D307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3. Funcionalidades y objetivos</a:t>
          </a:r>
          <a:endParaRPr lang="en-US" dirty="0"/>
        </a:p>
      </dgm:t>
    </dgm:pt>
    <dgm:pt modelId="{8D59B6CB-9F5A-48EE-B4F7-B3DDDCEBD284}" type="parTrans" cxnId="{28C62BD5-4619-4124-AC35-BB63E63CEFBD}">
      <dgm:prSet/>
      <dgm:spPr/>
      <dgm:t>
        <a:bodyPr/>
        <a:lstStyle/>
        <a:p>
          <a:endParaRPr lang="en-US"/>
        </a:p>
      </dgm:t>
    </dgm:pt>
    <dgm:pt modelId="{9D4E7ACB-EFE5-4BEE-BFFC-8FADF36C233B}" type="sibTrans" cxnId="{28C62BD5-4619-4124-AC35-BB63E63CEFBD}">
      <dgm:prSet/>
      <dgm:spPr/>
      <dgm:t>
        <a:bodyPr/>
        <a:lstStyle/>
        <a:p>
          <a:endParaRPr lang="en-US"/>
        </a:p>
      </dgm:t>
    </dgm:pt>
    <dgm:pt modelId="{4FBF1CC9-C25A-4E48-B8BF-FB90CAF0AEE7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4. ¿Cómo lo he hecho? </a:t>
          </a:r>
          <a:endParaRPr lang="en-US" dirty="0"/>
        </a:p>
      </dgm:t>
    </dgm:pt>
    <dgm:pt modelId="{AFFB3741-BB3F-4FE4-AA18-AF31D6E05FFF}" type="parTrans" cxnId="{F7564070-8218-4026-8997-F01E66F4262C}">
      <dgm:prSet/>
      <dgm:spPr/>
      <dgm:t>
        <a:bodyPr/>
        <a:lstStyle/>
        <a:p>
          <a:endParaRPr lang="en-US"/>
        </a:p>
      </dgm:t>
    </dgm:pt>
    <dgm:pt modelId="{F46E8691-82D6-44D1-9CF8-1C236E111997}" type="sibTrans" cxnId="{F7564070-8218-4026-8997-F01E66F4262C}">
      <dgm:prSet/>
      <dgm:spPr/>
      <dgm:t>
        <a:bodyPr/>
        <a:lstStyle/>
        <a:p>
          <a:endParaRPr lang="en-US"/>
        </a:p>
      </dgm:t>
    </dgm:pt>
    <dgm:pt modelId="{5E240100-3742-42C2-A95B-F354ED8BB661}" type="pres">
      <dgm:prSet presAssocID="{CF8D05A8-F82A-4E81-9887-21A13FD34725}" presName="root" presStyleCnt="0">
        <dgm:presLayoutVars>
          <dgm:dir/>
          <dgm:resizeHandles val="exact"/>
        </dgm:presLayoutVars>
      </dgm:prSet>
      <dgm:spPr/>
    </dgm:pt>
    <dgm:pt modelId="{03672D78-ED7A-40D4-B22B-A56F416C6480}" type="pres">
      <dgm:prSet presAssocID="{E8898A7A-AD18-445F-8920-FC26027E6B91}" presName="compNode" presStyleCnt="0"/>
      <dgm:spPr/>
    </dgm:pt>
    <dgm:pt modelId="{5C4DD017-A2A0-4509-B640-8AABC10F9B08}" type="pres">
      <dgm:prSet presAssocID="{E8898A7A-AD18-445F-8920-FC26027E6B91}" presName="bgRect" presStyleLbl="bgShp" presStyleIdx="0" presStyleCnt="4"/>
      <dgm:spPr/>
    </dgm:pt>
    <dgm:pt modelId="{A0C26708-8A9A-4549-BA49-EF4B1E0082A9}" type="pres">
      <dgm:prSet presAssocID="{E8898A7A-AD18-445F-8920-FC26027E6B91}" presName="iconRect" presStyleLbl="node1" presStyleIdx="0" presStyleCnt="4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seball Hat"/>
        </a:ext>
      </dgm:extLst>
    </dgm:pt>
    <dgm:pt modelId="{EA797A87-2452-498E-BB70-F33F559632C9}" type="pres">
      <dgm:prSet presAssocID="{E8898A7A-AD18-445F-8920-FC26027E6B91}" presName="spaceRect" presStyleCnt="0"/>
      <dgm:spPr/>
    </dgm:pt>
    <dgm:pt modelId="{B1F1C247-4993-4A04-B25B-6AB36D3A8C04}" type="pres">
      <dgm:prSet presAssocID="{E8898A7A-AD18-445F-8920-FC26027E6B91}" presName="parTx" presStyleLbl="revTx" presStyleIdx="0" presStyleCnt="4">
        <dgm:presLayoutVars>
          <dgm:chMax val="0"/>
          <dgm:chPref val="0"/>
        </dgm:presLayoutVars>
      </dgm:prSet>
      <dgm:spPr/>
    </dgm:pt>
    <dgm:pt modelId="{DA1FE479-8C79-494F-9D86-16AF5A0C963E}" type="pres">
      <dgm:prSet presAssocID="{5227E2F5-67FC-4DCC-B486-43EA4340C45A}" presName="sibTrans" presStyleCnt="0"/>
      <dgm:spPr/>
    </dgm:pt>
    <dgm:pt modelId="{90010539-F162-482B-A86B-51E691B29EA7}" type="pres">
      <dgm:prSet presAssocID="{5D8177BE-C1F9-4224-9327-4A2BA9F2FC76}" presName="compNode" presStyleCnt="0"/>
      <dgm:spPr/>
    </dgm:pt>
    <dgm:pt modelId="{E2B5C93B-81BD-4AA1-9663-1C475B8F50A8}" type="pres">
      <dgm:prSet presAssocID="{5D8177BE-C1F9-4224-9327-4A2BA9F2FC76}" presName="bgRect" presStyleLbl="bgShp" presStyleIdx="1" presStyleCnt="4"/>
      <dgm:spPr/>
    </dgm:pt>
    <dgm:pt modelId="{A24C68E9-17AF-43FC-B9D9-0CFB12A2B23D}" type="pres">
      <dgm:prSet presAssocID="{5D8177BE-C1F9-4224-9327-4A2BA9F2FC76}" presName="iconRect" presStyleLbl="node1" presStyleIdx="1" presStyleCnt="4"/>
      <dgm:spPr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ody Foodies: café"/>
        </a:ext>
      </dgm:extLst>
    </dgm:pt>
    <dgm:pt modelId="{A6290D80-294E-406E-9843-F9E51DE357F3}" type="pres">
      <dgm:prSet presAssocID="{5D8177BE-C1F9-4224-9327-4A2BA9F2FC76}" presName="spaceRect" presStyleCnt="0"/>
      <dgm:spPr/>
    </dgm:pt>
    <dgm:pt modelId="{CB0B0F1B-A21E-4E77-9FAE-ADAF8F830C10}" type="pres">
      <dgm:prSet presAssocID="{5D8177BE-C1F9-4224-9327-4A2BA9F2FC76}" presName="parTx" presStyleLbl="revTx" presStyleIdx="1" presStyleCnt="4">
        <dgm:presLayoutVars>
          <dgm:chMax val="0"/>
          <dgm:chPref val="0"/>
        </dgm:presLayoutVars>
      </dgm:prSet>
      <dgm:spPr/>
    </dgm:pt>
    <dgm:pt modelId="{6E36FE6F-C4EA-48C7-9545-8F9798258150}" type="pres">
      <dgm:prSet presAssocID="{0978BEEF-1C10-47F5-B640-9E4A92A0B39B}" presName="sibTrans" presStyleCnt="0"/>
      <dgm:spPr/>
    </dgm:pt>
    <dgm:pt modelId="{B371348C-9666-43C9-BCE8-7AA99C310C24}" type="pres">
      <dgm:prSet presAssocID="{A26B1ED3-798E-4EBB-964C-497F2731D307}" presName="compNode" presStyleCnt="0"/>
      <dgm:spPr/>
    </dgm:pt>
    <dgm:pt modelId="{7EA4ECFA-B0B2-46F7-A7E1-77F1063E8B77}" type="pres">
      <dgm:prSet presAssocID="{A26B1ED3-798E-4EBB-964C-497F2731D307}" presName="bgRect" presStyleLbl="bgShp" presStyleIdx="2" presStyleCnt="4"/>
      <dgm:spPr/>
    </dgm:pt>
    <dgm:pt modelId="{DD67F250-5259-45FE-94D2-6689449BF046}" type="pres">
      <dgm:prSet presAssocID="{A26B1ED3-798E-4EBB-964C-497F2731D30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ortapapeles parcialmente comprobado con relleno sólido"/>
        </a:ext>
      </dgm:extLst>
    </dgm:pt>
    <dgm:pt modelId="{2014CE53-DA39-4326-8B49-9AC36B8ACE70}" type="pres">
      <dgm:prSet presAssocID="{A26B1ED3-798E-4EBB-964C-497F2731D307}" presName="spaceRect" presStyleCnt="0"/>
      <dgm:spPr/>
    </dgm:pt>
    <dgm:pt modelId="{F600752A-F75F-4E66-B92E-8ABC49A2187E}" type="pres">
      <dgm:prSet presAssocID="{A26B1ED3-798E-4EBB-964C-497F2731D307}" presName="parTx" presStyleLbl="revTx" presStyleIdx="2" presStyleCnt="4">
        <dgm:presLayoutVars>
          <dgm:chMax val="0"/>
          <dgm:chPref val="0"/>
        </dgm:presLayoutVars>
      </dgm:prSet>
      <dgm:spPr/>
    </dgm:pt>
    <dgm:pt modelId="{CCF88099-79AC-475A-B019-E67BAAAD078B}" type="pres">
      <dgm:prSet presAssocID="{9D4E7ACB-EFE5-4BEE-BFFC-8FADF36C233B}" presName="sibTrans" presStyleCnt="0"/>
      <dgm:spPr/>
    </dgm:pt>
    <dgm:pt modelId="{3BCEDC99-309F-4C02-B197-45238FBCA5CA}" type="pres">
      <dgm:prSet presAssocID="{4FBF1CC9-C25A-4E48-B8BF-FB90CAF0AEE7}" presName="compNode" presStyleCnt="0"/>
      <dgm:spPr/>
    </dgm:pt>
    <dgm:pt modelId="{E895F428-8389-4235-A340-FB5042DCEE27}" type="pres">
      <dgm:prSet presAssocID="{4FBF1CC9-C25A-4E48-B8BF-FB90CAF0AEE7}" presName="bgRect" presStyleLbl="bgShp" presStyleIdx="3" presStyleCnt="4"/>
      <dgm:spPr/>
    </dgm:pt>
    <dgm:pt modelId="{054936B9-62EB-4A69-9985-ECC22C409DB4}" type="pres">
      <dgm:prSet presAssocID="{4FBF1CC9-C25A-4E48-B8BF-FB90CAF0AEE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rdenador con relleno sólido"/>
        </a:ext>
      </dgm:extLst>
    </dgm:pt>
    <dgm:pt modelId="{0B889331-BEB8-49E6-AE61-EAC9B45FF822}" type="pres">
      <dgm:prSet presAssocID="{4FBF1CC9-C25A-4E48-B8BF-FB90CAF0AEE7}" presName="spaceRect" presStyleCnt="0"/>
      <dgm:spPr/>
    </dgm:pt>
    <dgm:pt modelId="{BB6E5346-F6EF-49DE-995F-D6ADC03AC43E}" type="pres">
      <dgm:prSet presAssocID="{4FBF1CC9-C25A-4E48-B8BF-FB90CAF0AEE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7DA170A-C021-4BFA-B38E-57B01F905D6B}" type="presOf" srcId="{A26B1ED3-798E-4EBB-964C-497F2731D307}" destId="{F600752A-F75F-4E66-B92E-8ABC49A2187E}" srcOrd="0" destOrd="0" presId="urn:microsoft.com/office/officeart/2018/2/layout/IconVerticalSolidList"/>
    <dgm:cxn modelId="{6223420A-C4A5-4C17-A73E-D2C12C6E640B}" srcId="{CF8D05A8-F82A-4E81-9887-21A13FD34725}" destId="{5D8177BE-C1F9-4224-9327-4A2BA9F2FC76}" srcOrd="1" destOrd="0" parTransId="{BDCD9DFD-3453-4AA5-8882-655B9EF0EA61}" sibTransId="{0978BEEF-1C10-47F5-B640-9E4A92A0B39B}"/>
    <dgm:cxn modelId="{F7564070-8218-4026-8997-F01E66F4262C}" srcId="{CF8D05A8-F82A-4E81-9887-21A13FD34725}" destId="{4FBF1CC9-C25A-4E48-B8BF-FB90CAF0AEE7}" srcOrd="3" destOrd="0" parTransId="{AFFB3741-BB3F-4FE4-AA18-AF31D6E05FFF}" sibTransId="{F46E8691-82D6-44D1-9CF8-1C236E111997}"/>
    <dgm:cxn modelId="{1F64E182-0B06-4EFA-8C9A-52E89FEF82A6}" type="presOf" srcId="{5D8177BE-C1F9-4224-9327-4A2BA9F2FC76}" destId="{CB0B0F1B-A21E-4E77-9FAE-ADAF8F830C10}" srcOrd="0" destOrd="0" presId="urn:microsoft.com/office/officeart/2018/2/layout/IconVerticalSolidList"/>
    <dgm:cxn modelId="{D90FFC85-707F-401F-ADA9-706767EFD5C4}" srcId="{CF8D05A8-F82A-4E81-9887-21A13FD34725}" destId="{E8898A7A-AD18-445F-8920-FC26027E6B91}" srcOrd="0" destOrd="0" parTransId="{3BFEAC24-F29B-413A-BFCE-4A11EC59C616}" sibTransId="{5227E2F5-67FC-4DCC-B486-43EA4340C45A}"/>
    <dgm:cxn modelId="{89B582CF-41D4-4D1C-A0AD-A4FAF8111C8E}" type="presOf" srcId="{4FBF1CC9-C25A-4E48-B8BF-FB90CAF0AEE7}" destId="{BB6E5346-F6EF-49DE-995F-D6ADC03AC43E}" srcOrd="0" destOrd="0" presId="urn:microsoft.com/office/officeart/2018/2/layout/IconVerticalSolidList"/>
    <dgm:cxn modelId="{28C62BD5-4619-4124-AC35-BB63E63CEFBD}" srcId="{CF8D05A8-F82A-4E81-9887-21A13FD34725}" destId="{A26B1ED3-798E-4EBB-964C-497F2731D307}" srcOrd="2" destOrd="0" parTransId="{8D59B6CB-9F5A-48EE-B4F7-B3DDDCEBD284}" sibTransId="{9D4E7ACB-EFE5-4BEE-BFFC-8FADF36C233B}"/>
    <dgm:cxn modelId="{2202F8DE-77E9-4CB9-ACE2-E7E749C2D972}" type="presOf" srcId="{E8898A7A-AD18-445F-8920-FC26027E6B91}" destId="{B1F1C247-4993-4A04-B25B-6AB36D3A8C04}" srcOrd="0" destOrd="0" presId="urn:microsoft.com/office/officeart/2018/2/layout/IconVerticalSolidList"/>
    <dgm:cxn modelId="{332429DF-BF1D-465D-A04D-52054528C6EF}" type="presOf" srcId="{CF8D05A8-F82A-4E81-9887-21A13FD34725}" destId="{5E240100-3742-42C2-A95B-F354ED8BB661}" srcOrd="0" destOrd="0" presId="urn:microsoft.com/office/officeart/2018/2/layout/IconVerticalSolidList"/>
    <dgm:cxn modelId="{B864B353-2B91-4459-B626-806452F6A93F}" type="presParOf" srcId="{5E240100-3742-42C2-A95B-F354ED8BB661}" destId="{03672D78-ED7A-40D4-B22B-A56F416C6480}" srcOrd="0" destOrd="0" presId="urn:microsoft.com/office/officeart/2018/2/layout/IconVerticalSolidList"/>
    <dgm:cxn modelId="{D64480AC-22C4-423C-B41A-3D15FA5E7491}" type="presParOf" srcId="{03672D78-ED7A-40D4-B22B-A56F416C6480}" destId="{5C4DD017-A2A0-4509-B640-8AABC10F9B08}" srcOrd="0" destOrd="0" presId="urn:microsoft.com/office/officeart/2018/2/layout/IconVerticalSolidList"/>
    <dgm:cxn modelId="{3B7194E3-88F9-4641-937F-E0D8BD97C0E7}" type="presParOf" srcId="{03672D78-ED7A-40D4-B22B-A56F416C6480}" destId="{A0C26708-8A9A-4549-BA49-EF4B1E0082A9}" srcOrd="1" destOrd="0" presId="urn:microsoft.com/office/officeart/2018/2/layout/IconVerticalSolidList"/>
    <dgm:cxn modelId="{5CD1C5FE-0848-4212-8382-334F525C79A8}" type="presParOf" srcId="{03672D78-ED7A-40D4-B22B-A56F416C6480}" destId="{EA797A87-2452-498E-BB70-F33F559632C9}" srcOrd="2" destOrd="0" presId="urn:microsoft.com/office/officeart/2018/2/layout/IconVerticalSolidList"/>
    <dgm:cxn modelId="{6461A697-BF4A-4FD7-B3DF-D4336CC6A912}" type="presParOf" srcId="{03672D78-ED7A-40D4-B22B-A56F416C6480}" destId="{B1F1C247-4993-4A04-B25B-6AB36D3A8C04}" srcOrd="3" destOrd="0" presId="urn:microsoft.com/office/officeart/2018/2/layout/IconVerticalSolidList"/>
    <dgm:cxn modelId="{5605C182-0514-405C-BE12-789BF07BE0F7}" type="presParOf" srcId="{5E240100-3742-42C2-A95B-F354ED8BB661}" destId="{DA1FE479-8C79-494F-9D86-16AF5A0C963E}" srcOrd="1" destOrd="0" presId="urn:microsoft.com/office/officeart/2018/2/layout/IconVerticalSolidList"/>
    <dgm:cxn modelId="{C12C0A48-2FCC-4B74-9812-F31F3B2B7057}" type="presParOf" srcId="{5E240100-3742-42C2-A95B-F354ED8BB661}" destId="{90010539-F162-482B-A86B-51E691B29EA7}" srcOrd="2" destOrd="0" presId="urn:microsoft.com/office/officeart/2018/2/layout/IconVerticalSolidList"/>
    <dgm:cxn modelId="{80E20537-DE21-48E9-BB30-EF09F3E8EE44}" type="presParOf" srcId="{90010539-F162-482B-A86B-51E691B29EA7}" destId="{E2B5C93B-81BD-4AA1-9663-1C475B8F50A8}" srcOrd="0" destOrd="0" presId="urn:microsoft.com/office/officeart/2018/2/layout/IconVerticalSolidList"/>
    <dgm:cxn modelId="{F0617FED-7D64-4DB5-9B5A-44A753C56F2C}" type="presParOf" srcId="{90010539-F162-482B-A86B-51E691B29EA7}" destId="{A24C68E9-17AF-43FC-B9D9-0CFB12A2B23D}" srcOrd="1" destOrd="0" presId="urn:microsoft.com/office/officeart/2018/2/layout/IconVerticalSolidList"/>
    <dgm:cxn modelId="{764EC1A1-B46C-49FB-A21B-76A07D0C0345}" type="presParOf" srcId="{90010539-F162-482B-A86B-51E691B29EA7}" destId="{A6290D80-294E-406E-9843-F9E51DE357F3}" srcOrd="2" destOrd="0" presId="urn:microsoft.com/office/officeart/2018/2/layout/IconVerticalSolidList"/>
    <dgm:cxn modelId="{9B1ECFB2-A583-47D7-8AD9-4B41DE89820B}" type="presParOf" srcId="{90010539-F162-482B-A86B-51E691B29EA7}" destId="{CB0B0F1B-A21E-4E77-9FAE-ADAF8F830C10}" srcOrd="3" destOrd="0" presId="urn:microsoft.com/office/officeart/2018/2/layout/IconVerticalSolidList"/>
    <dgm:cxn modelId="{A87EC2C0-570B-4F3F-9ABF-08266E34E465}" type="presParOf" srcId="{5E240100-3742-42C2-A95B-F354ED8BB661}" destId="{6E36FE6F-C4EA-48C7-9545-8F9798258150}" srcOrd="3" destOrd="0" presId="urn:microsoft.com/office/officeart/2018/2/layout/IconVerticalSolidList"/>
    <dgm:cxn modelId="{D697C4EA-1614-4F0E-BBD1-71CF8914C704}" type="presParOf" srcId="{5E240100-3742-42C2-A95B-F354ED8BB661}" destId="{B371348C-9666-43C9-BCE8-7AA99C310C24}" srcOrd="4" destOrd="0" presId="urn:microsoft.com/office/officeart/2018/2/layout/IconVerticalSolidList"/>
    <dgm:cxn modelId="{171C9CEC-7621-4501-9A93-BB9B67AD6020}" type="presParOf" srcId="{B371348C-9666-43C9-BCE8-7AA99C310C24}" destId="{7EA4ECFA-B0B2-46F7-A7E1-77F1063E8B77}" srcOrd="0" destOrd="0" presId="urn:microsoft.com/office/officeart/2018/2/layout/IconVerticalSolidList"/>
    <dgm:cxn modelId="{F7602A44-9A33-42EC-896C-C8FC507CA599}" type="presParOf" srcId="{B371348C-9666-43C9-BCE8-7AA99C310C24}" destId="{DD67F250-5259-45FE-94D2-6689449BF046}" srcOrd="1" destOrd="0" presId="urn:microsoft.com/office/officeart/2018/2/layout/IconVerticalSolidList"/>
    <dgm:cxn modelId="{D2A04B47-9422-436F-AC83-E37A59247771}" type="presParOf" srcId="{B371348C-9666-43C9-BCE8-7AA99C310C24}" destId="{2014CE53-DA39-4326-8B49-9AC36B8ACE70}" srcOrd="2" destOrd="0" presId="urn:microsoft.com/office/officeart/2018/2/layout/IconVerticalSolidList"/>
    <dgm:cxn modelId="{0D6384C5-4DE9-4B81-8F81-DC4033FC08C2}" type="presParOf" srcId="{B371348C-9666-43C9-BCE8-7AA99C310C24}" destId="{F600752A-F75F-4E66-B92E-8ABC49A2187E}" srcOrd="3" destOrd="0" presId="urn:microsoft.com/office/officeart/2018/2/layout/IconVerticalSolidList"/>
    <dgm:cxn modelId="{4E091157-2A10-46E9-ABF5-629911753C6D}" type="presParOf" srcId="{5E240100-3742-42C2-A95B-F354ED8BB661}" destId="{CCF88099-79AC-475A-B019-E67BAAAD078B}" srcOrd="5" destOrd="0" presId="urn:microsoft.com/office/officeart/2018/2/layout/IconVerticalSolidList"/>
    <dgm:cxn modelId="{BCA6D104-785D-4714-B01A-D033102CB790}" type="presParOf" srcId="{5E240100-3742-42C2-A95B-F354ED8BB661}" destId="{3BCEDC99-309F-4C02-B197-45238FBCA5CA}" srcOrd="6" destOrd="0" presId="urn:microsoft.com/office/officeart/2018/2/layout/IconVerticalSolidList"/>
    <dgm:cxn modelId="{25046CDF-671C-469B-8350-52D9843D742E}" type="presParOf" srcId="{3BCEDC99-309F-4C02-B197-45238FBCA5CA}" destId="{E895F428-8389-4235-A340-FB5042DCEE27}" srcOrd="0" destOrd="0" presId="urn:microsoft.com/office/officeart/2018/2/layout/IconVerticalSolidList"/>
    <dgm:cxn modelId="{550B0A6F-7B21-4726-95A2-9FB8FDDA64AE}" type="presParOf" srcId="{3BCEDC99-309F-4C02-B197-45238FBCA5CA}" destId="{054936B9-62EB-4A69-9985-ECC22C409DB4}" srcOrd="1" destOrd="0" presId="urn:microsoft.com/office/officeart/2018/2/layout/IconVerticalSolidList"/>
    <dgm:cxn modelId="{7D877586-1595-4CAB-AFFB-F1E8512D8BB9}" type="presParOf" srcId="{3BCEDC99-309F-4C02-B197-45238FBCA5CA}" destId="{0B889331-BEB8-49E6-AE61-EAC9B45FF822}" srcOrd="2" destOrd="0" presId="urn:microsoft.com/office/officeart/2018/2/layout/IconVerticalSolidList"/>
    <dgm:cxn modelId="{06E22578-B516-40D7-AC6F-E8D7A74F6ED8}" type="presParOf" srcId="{3BCEDC99-309F-4C02-B197-45238FBCA5CA}" destId="{BB6E5346-F6EF-49DE-995F-D6ADC03AC43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4DD017-A2A0-4509-B640-8AABC10F9B08}">
      <dsp:nvSpPr>
        <dsp:cNvPr id="0" name=""/>
        <dsp:cNvSpPr/>
      </dsp:nvSpPr>
      <dsp:spPr>
        <a:xfrm>
          <a:off x="0" y="1331"/>
          <a:ext cx="9872871" cy="674823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C26708-8A9A-4549-BA49-EF4B1E0082A9}">
      <dsp:nvSpPr>
        <dsp:cNvPr id="0" name=""/>
        <dsp:cNvSpPr/>
      </dsp:nvSpPr>
      <dsp:spPr>
        <a:xfrm>
          <a:off x="204134" y="153166"/>
          <a:ext cx="371152" cy="371152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F1C247-4993-4A04-B25B-6AB36D3A8C04}">
      <dsp:nvSpPr>
        <dsp:cNvPr id="0" name=""/>
        <dsp:cNvSpPr/>
      </dsp:nvSpPr>
      <dsp:spPr>
        <a:xfrm>
          <a:off x="779421" y="1331"/>
          <a:ext cx="9093449" cy="674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419" tIns="71419" rIns="71419" bIns="7141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1. ¿Qué es SABER?</a:t>
          </a:r>
          <a:endParaRPr lang="en-US" sz="2200" kern="1200" dirty="0"/>
        </a:p>
      </dsp:txBody>
      <dsp:txXfrm>
        <a:off x="779421" y="1331"/>
        <a:ext cx="9093449" cy="674823"/>
      </dsp:txXfrm>
    </dsp:sp>
    <dsp:sp modelId="{E2B5C93B-81BD-4AA1-9663-1C475B8F50A8}">
      <dsp:nvSpPr>
        <dsp:cNvPr id="0" name=""/>
        <dsp:cNvSpPr/>
      </dsp:nvSpPr>
      <dsp:spPr>
        <a:xfrm>
          <a:off x="0" y="844860"/>
          <a:ext cx="9872871" cy="674823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4C68E9-17AF-43FC-B9D9-0CFB12A2B23D}">
      <dsp:nvSpPr>
        <dsp:cNvPr id="0" name=""/>
        <dsp:cNvSpPr/>
      </dsp:nvSpPr>
      <dsp:spPr>
        <a:xfrm>
          <a:off x="204134" y="996696"/>
          <a:ext cx="371152" cy="371152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0B0F1B-A21E-4E77-9FAE-ADAF8F830C10}">
      <dsp:nvSpPr>
        <dsp:cNvPr id="0" name=""/>
        <dsp:cNvSpPr/>
      </dsp:nvSpPr>
      <dsp:spPr>
        <a:xfrm>
          <a:off x="779421" y="844860"/>
          <a:ext cx="9093449" cy="674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419" tIns="71419" rIns="71419" bIns="7141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2. ¿Por qué he desarrollado esta aplicación? </a:t>
          </a:r>
          <a:endParaRPr lang="en-US" sz="2200" kern="1200" dirty="0"/>
        </a:p>
      </dsp:txBody>
      <dsp:txXfrm>
        <a:off x="779421" y="844860"/>
        <a:ext cx="9093449" cy="674823"/>
      </dsp:txXfrm>
    </dsp:sp>
    <dsp:sp modelId="{7EA4ECFA-B0B2-46F7-A7E1-77F1063E8B77}">
      <dsp:nvSpPr>
        <dsp:cNvPr id="0" name=""/>
        <dsp:cNvSpPr/>
      </dsp:nvSpPr>
      <dsp:spPr>
        <a:xfrm>
          <a:off x="0" y="1688390"/>
          <a:ext cx="9872871" cy="674823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67F250-5259-45FE-94D2-6689449BF046}">
      <dsp:nvSpPr>
        <dsp:cNvPr id="0" name=""/>
        <dsp:cNvSpPr/>
      </dsp:nvSpPr>
      <dsp:spPr>
        <a:xfrm>
          <a:off x="204134" y="1840225"/>
          <a:ext cx="371152" cy="3711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00752A-F75F-4E66-B92E-8ABC49A2187E}">
      <dsp:nvSpPr>
        <dsp:cNvPr id="0" name=""/>
        <dsp:cNvSpPr/>
      </dsp:nvSpPr>
      <dsp:spPr>
        <a:xfrm>
          <a:off x="779421" y="1688390"/>
          <a:ext cx="9093449" cy="674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419" tIns="71419" rIns="71419" bIns="7141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3. Funcionalidades y objetivos</a:t>
          </a:r>
          <a:endParaRPr lang="en-US" sz="2200" kern="1200" dirty="0"/>
        </a:p>
      </dsp:txBody>
      <dsp:txXfrm>
        <a:off x="779421" y="1688390"/>
        <a:ext cx="9093449" cy="674823"/>
      </dsp:txXfrm>
    </dsp:sp>
    <dsp:sp modelId="{E895F428-8389-4235-A340-FB5042DCEE27}">
      <dsp:nvSpPr>
        <dsp:cNvPr id="0" name=""/>
        <dsp:cNvSpPr/>
      </dsp:nvSpPr>
      <dsp:spPr>
        <a:xfrm>
          <a:off x="0" y="2531919"/>
          <a:ext cx="9872871" cy="674823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4936B9-62EB-4A69-9985-ECC22C409DB4}">
      <dsp:nvSpPr>
        <dsp:cNvPr id="0" name=""/>
        <dsp:cNvSpPr/>
      </dsp:nvSpPr>
      <dsp:spPr>
        <a:xfrm>
          <a:off x="204134" y="2683755"/>
          <a:ext cx="371152" cy="37115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6E5346-F6EF-49DE-995F-D6ADC03AC43E}">
      <dsp:nvSpPr>
        <dsp:cNvPr id="0" name=""/>
        <dsp:cNvSpPr/>
      </dsp:nvSpPr>
      <dsp:spPr>
        <a:xfrm>
          <a:off x="779421" y="2531919"/>
          <a:ext cx="9093449" cy="674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419" tIns="71419" rIns="71419" bIns="7141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4. ¿Cómo lo he hecho? </a:t>
          </a:r>
          <a:endParaRPr lang="en-US" sz="2200" kern="1200" dirty="0"/>
        </a:p>
      </dsp:txBody>
      <dsp:txXfrm>
        <a:off x="779421" y="2531919"/>
        <a:ext cx="9093449" cy="6748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F7133EF-83B7-4CEF-BE72-960EC051AD7A}" type="datetimeFigureOut">
              <a:rPr lang="es-ES" smtClean="0"/>
              <a:t>16/06/2023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89044EE-A86B-49BE-A909-D2E00A2A3667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887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133EF-83B7-4CEF-BE72-960EC051AD7A}" type="datetimeFigureOut">
              <a:rPr lang="es-ES" smtClean="0"/>
              <a:t>16/06/2023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44EE-A86B-49BE-A909-D2E00A2A36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4768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133EF-83B7-4CEF-BE72-960EC051AD7A}" type="datetimeFigureOut">
              <a:rPr lang="es-ES" smtClean="0"/>
              <a:t>16/06/2023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44EE-A86B-49BE-A909-D2E00A2A36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6000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133EF-83B7-4CEF-BE72-960EC051AD7A}" type="datetimeFigureOut">
              <a:rPr lang="es-ES" smtClean="0"/>
              <a:t>16/06/2023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44EE-A86B-49BE-A909-D2E00A2A36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1345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133EF-83B7-4CEF-BE72-960EC051AD7A}" type="datetimeFigureOut">
              <a:rPr lang="es-ES" smtClean="0"/>
              <a:t>16/06/2023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44EE-A86B-49BE-A909-D2E00A2A3667}" type="slidenum">
              <a:rPr lang="es-ES" smtClean="0"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255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133EF-83B7-4CEF-BE72-960EC051AD7A}" type="datetimeFigureOut">
              <a:rPr lang="es-ES" smtClean="0"/>
              <a:t>16/06/2023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44EE-A86B-49BE-A909-D2E00A2A36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95318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133EF-83B7-4CEF-BE72-960EC051AD7A}" type="datetimeFigureOut">
              <a:rPr lang="es-ES" smtClean="0"/>
              <a:t>16/06/2023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44EE-A86B-49BE-A909-D2E00A2A36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6086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133EF-83B7-4CEF-BE72-960EC051AD7A}" type="datetimeFigureOut">
              <a:rPr lang="es-ES" smtClean="0"/>
              <a:t>16/06/2023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44EE-A86B-49BE-A909-D2E00A2A36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879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133EF-83B7-4CEF-BE72-960EC051AD7A}" type="datetimeFigureOut">
              <a:rPr lang="es-ES" smtClean="0"/>
              <a:t>16/06/2023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44EE-A86B-49BE-A909-D2E00A2A36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0942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133EF-83B7-4CEF-BE72-960EC051AD7A}" type="datetimeFigureOut">
              <a:rPr lang="es-ES" smtClean="0"/>
              <a:t>16/06/2023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44EE-A86B-49BE-A909-D2E00A2A36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16862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133EF-83B7-4CEF-BE72-960EC051AD7A}" type="datetimeFigureOut">
              <a:rPr lang="es-ES" smtClean="0"/>
              <a:t>16/06/2023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44EE-A86B-49BE-A909-D2E00A2A36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1291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1F7133EF-83B7-4CEF-BE72-960EC051AD7A}" type="datetimeFigureOut">
              <a:rPr lang="es-ES" smtClean="0"/>
              <a:t>16/06/2023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89044EE-A86B-49BE-A909-D2E00A2A36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4457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.png"/><Relationship Id="rId9" Type="http://schemas.openxmlformats.org/officeDocument/2006/relationships/image" Target="../media/image1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885C152A-085E-9B4C-0729-843F056DD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3869268"/>
            <a:ext cx="9144000" cy="2400294"/>
          </a:xfrm>
        </p:spPr>
        <p:txBody>
          <a:bodyPr>
            <a:normAutofit lnSpcReduction="10000"/>
          </a:bodyPr>
          <a:lstStyle/>
          <a:p>
            <a:pPr marL="449580" algn="l">
              <a:lnSpc>
                <a:spcPct val="115000"/>
              </a:lnSpc>
              <a:spcAft>
                <a:spcPts val="1000"/>
              </a:spcAft>
            </a:pPr>
            <a:r>
              <a:rPr lang="es-ES" sz="2000" dirty="0">
                <a:solidFill>
                  <a:schemeClr val="tx1"/>
                </a:solidFill>
                <a:effectLst/>
                <a:latin typeface="OCRB" panose="020B0609020202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DESARROLLO DE APLICACIONES MULTIPLATAFORMA </a:t>
            </a:r>
            <a:endParaRPr lang="es-ES" sz="20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algn="l">
              <a:lnSpc>
                <a:spcPct val="115000"/>
              </a:lnSpc>
              <a:spcAft>
                <a:spcPts val="1000"/>
              </a:spcAft>
            </a:pPr>
            <a:r>
              <a:rPr lang="es-ES" sz="2000" dirty="0">
                <a:solidFill>
                  <a:schemeClr val="tx1"/>
                </a:solidFill>
                <a:effectLst/>
                <a:latin typeface="OCRB" panose="020B0609020202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TRABAJO FIN DE GRADO 2ºCURSO 2022 – 2023</a:t>
            </a:r>
          </a:p>
          <a:p>
            <a:pPr marL="449580" algn="l">
              <a:lnSpc>
                <a:spcPct val="115000"/>
              </a:lnSpc>
              <a:spcAft>
                <a:spcPts val="1000"/>
              </a:spcAft>
            </a:pPr>
            <a:endParaRPr lang="es-ES" sz="1800" dirty="0">
              <a:solidFill>
                <a:schemeClr val="tx1"/>
              </a:solidFill>
              <a:effectLst/>
              <a:latin typeface="OCRB" panose="020B0609020202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algn="l">
              <a:lnSpc>
                <a:spcPct val="115000"/>
              </a:lnSpc>
              <a:spcAft>
                <a:spcPts val="1000"/>
              </a:spcAft>
            </a:pPr>
            <a:r>
              <a:rPr lang="es-ES" sz="1800" dirty="0">
                <a:solidFill>
                  <a:schemeClr val="tx1"/>
                </a:solidFill>
                <a:effectLst/>
                <a:latin typeface="OCRB" panose="020B0609020202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ALUMNO: DIANA GRAK</a:t>
            </a:r>
            <a:endParaRPr lang="es-E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>
              <a:lnSpc>
                <a:spcPct val="115000"/>
              </a:lnSpc>
              <a:spcAft>
                <a:spcPts val="1000"/>
              </a:spcAft>
            </a:pPr>
            <a:endParaRPr lang="es-E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DDF6B7-AE6C-F91A-B261-5EF0E2E40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0091" y="459462"/>
            <a:ext cx="3591814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880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CR A Extended" panose="02010509020102010303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SABER</a:t>
            </a:r>
            <a:endParaRPr kumimoji="0" lang="es-ES" altLang="es-ES" sz="8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8" name="Imagen 483706573" descr="Un dibujo de un perro&#10;&#10;Descripción generada automáticamente con confianza media">
            <a:extLst>
              <a:ext uri="{FF2B5EF4-FFF2-40B4-BE49-F238E27FC236}">
                <a16:creationId xmlns:a16="http://schemas.microsoft.com/office/drawing/2014/main" id="{8C7C38FA-6CDC-7581-C0BC-CF4C41748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592" y="1953986"/>
            <a:ext cx="830811" cy="830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02BD40B-B9AF-F668-C830-AF6D0D52A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366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9" name="Imagen 8" descr="Imagen que contiene dibujo, plato&#10;&#10;Descripción generada automáticamente">
            <a:extLst>
              <a:ext uri="{FF2B5EF4-FFF2-40B4-BE49-F238E27FC236}">
                <a16:creationId xmlns:a16="http://schemas.microsoft.com/office/drawing/2014/main" id="{F1A7481F-E9CB-F7E7-D8BE-DC9F8928A9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050"/>
          <a:stretch/>
        </p:blipFill>
        <p:spPr bwMode="auto">
          <a:xfrm>
            <a:off x="9320980" y="363716"/>
            <a:ext cx="2498725" cy="2895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8839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525D00-BD97-7E10-330C-229A61D8E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ÍNDICE</a:t>
            </a:r>
          </a:p>
        </p:txBody>
      </p: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10AF1879-1541-EE47-972C-224CA9B35B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416708"/>
              </p:ext>
            </p:extLst>
          </p:nvPr>
        </p:nvGraphicFramePr>
        <p:xfrm>
          <a:off x="1143000" y="2651101"/>
          <a:ext cx="9872871" cy="3208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n 483706573" descr="Un dibujo de un perro&#10;&#10;Descripción generada automáticamente con confianza media">
            <a:extLst>
              <a:ext uri="{FF2B5EF4-FFF2-40B4-BE49-F238E27FC236}">
                <a16:creationId xmlns:a16="http://schemas.microsoft.com/office/drawing/2014/main" id="{1EC82AE1-9BE4-15AE-72F8-21823C63B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5666" y="609600"/>
            <a:ext cx="560410" cy="560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149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385F5-9E95-2F5A-DC92-E688E8B5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¿Qué es SABER?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853D2A-460E-1B8E-EDE4-23AF8C481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s-ES" sz="2400" dirty="0">
                <a:solidFill>
                  <a:schemeClr val="tx1"/>
                </a:solidFill>
              </a:rPr>
              <a:t>Se trata de un juego de preguntas y respuestas. </a:t>
            </a:r>
          </a:p>
          <a:p>
            <a:pPr marL="45720" indent="0">
              <a:buNone/>
            </a:pPr>
            <a:r>
              <a:rPr lang="es-ES" sz="2400" dirty="0">
                <a:solidFill>
                  <a:schemeClr val="tx1"/>
                </a:solidFill>
              </a:rPr>
              <a:t>Te brinda la oportunidad de expandir tus conocimientos de forma individual o desafiar a otros jugadores para descubrir quién posee un mayor saber. </a:t>
            </a:r>
          </a:p>
        </p:txBody>
      </p:sp>
      <p:pic>
        <p:nvPicPr>
          <p:cNvPr id="5" name="Imagen 483706573" descr="Un dibujo de un perro&#10;&#10;Descripción generada automáticamente con confianza media">
            <a:extLst>
              <a:ext uri="{FF2B5EF4-FFF2-40B4-BE49-F238E27FC236}">
                <a16:creationId xmlns:a16="http://schemas.microsoft.com/office/drawing/2014/main" id="{6B5EB101-F440-0F8F-8803-678671660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5666" y="609600"/>
            <a:ext cx="560410" cy="560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A278CC79-F4DC-DE62-8233-FA1F39CD202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3"/>
          <a:stretch/>
        </p:blipFill>
        <p:spPr bwMode="auto">
          <a:xfrm>
            <a:off x="3959382" y="3331916"/>
            <a:ext cx="4273235" cy="30401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61110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45807E-F6BD-6277-E3E2-D05F830AD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¿Por qué he desarrollado esta aplicación? </a:t>
            </a:r>
          </a:p>
        </p:txBody>
      </p:sp>
      <p:pic>
        <p:nvPicPr>
          <p:cNvPr id="1026" name="Picture 2" descr="Amazon.es: Preguntados : Alexa Skills">
            <a:extLst>
              <a:ext uri="{FF2B5EF4-FFF2-40B4-BE49-F238E27FC236}">
                <a16:creationId xmlns:a16="http://schemas.microsoft.com/office/drawing/2014/main" id="{C97DBCC0-8B54-4363-5B57-2E0E8AEF73F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969514"/>
            <a:ext cx="1592513" cy="159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Kahoot Logo - símbolo, significado logotipo, historia, PNG">
            <a:extLst>
              <a:ext uri="{FF2B5EF4-FFF2-40B4-BE49-F238E27FC236}">
                <a16:creationId xmlns:a16="http://schemas.microsoft.com/office/drawing/2014/main" id="{8E8EB2F9-E5A2-77E1-72BB-27AD15F29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459788"/>
            <a:ext cx="2248270" cy="1264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483706573" descr="Un dibujo de un perro&#10;&#10;Descripción generada automáticamente con confianza media">
            <a:extLst>
              <a:ext uri="{FF2B5EF4-FFF2-40B4-BE49-F238E27FC236}">
                <a16:creationId xmlns:a16="http://schemas.microsoft.com/office/drawing/2014/main" id="{6941C793-A766-FFBC-E555-F14BEECC8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031" y="2136932"/>
            <a:ext cx="584447" cy="584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DC0CBF5-5677-9CBF-8AC2-F1560C17CC21}"/>
              </a:ext>
            </a:extLst>
          </p:cNvPr>
          <p:cNvSpPr txBox="1"/>
          <p:nvPr/>
        </p:nvSpPr>
        <p:spPr>
          <a:xfrm>
            <a:off x="7136929" y="1710685"/>
            <a:ext cx="249534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600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CR A Extended" panose="02010509020102010303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SABER</a:t>
            </a:r>
            <a:endParaRPr kumimoji="0" lang="es-ES" altLang="es-ES" sz="6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</a:endParaRPr>
          </a:p>
        </p:txBody>
      </p:sp>
      <p:pic>
        <p:nvPicPr>
          <p:cNvPr id="1034" name="Picture 10" descr="Juego virtual de ¿Quién quiere ser millonario?">
            <a:extLst>
              <a:ext uri="{FF2B5EF4-FFF2-40B4-BE49-F238E27FC236}">
                <a16:creationId xmlns:a16="http://schemas.microsoft.com/office/drawing/2014/main" id="{1C3A73DF-2FC7-6B28-FDB1-C0F7C18DB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609" y="4103682"/>
            <a:ext cx="1592513" cy="159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Signos de Interrogación imagen PNG transparente - StickPNG">
            <a:extLst>
              <a:ext uri="{FF2B5EF4-FFF2-40B4-BE49-F238E27FC236}">
                <a16:creationId xmlns:a16="http://schemas.microsoft.com/office/drawing/2014/main" id="{662684C9-8B4D-EC5B-9A69-8D53F3EC9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08435">
            <a:off x="3411446" y="3096589"/>
            <a:ext cx="935788" cy="93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Signos de Interrogación imagen PNG transparente - StickPNG">
            <a:extLst>
              <a:ext uri="{FF2B5EF4-FFF2-40B4-BE49-F238E27FC236}">
                <a16:creationId xmlns:a16="http://schemas.microsoft.com/office/drawing/2014/main" id="{5B07C68A-D895-AAD9-EB45-B94342420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107144">
            <a:off x="348448" y="3231126"/>
            <a:ext cx="935788" cy="93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 descr="Un niño con una computadora portátil&#10;&#10;Descripción generada automáticamente con confianza media">
            <a:extLst>
              <a:ext uri="{FF2B5EF4-FFF2-40B4-BE49-F238E27FC236}">
                <a16:creationId xmlns:a16="http://schemas.microsoft.com/office/drawing/2014/main" id="{9B31CDBA-A853-4452-C2D8-E571765CC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830" y="2968715"/>
            <a:ext cx="1941898" cy="1294599"/>
          </a:xfrm>
          <a:prstGeom prst="rect">
            <a:avLst/>
          </a:prstGeom>
        </p:spPr>
      </p:pic>
      <p:pic>
        <p:nvPicPr>
          <p:cNvPr id="1044" name="Picture 20" descr="Niños jugando al ordenador | Foto Gratis">
            <a:extLst>
              <a:ext uri="{FF2B5EF4-FFF2-40B4-BE49-F238E27FC236}">
                <a16:creationId xmlns:a16="http://schemas.microsoft.com/office/drawing/2014/main" id="{2F97CF7A-2AE3-859B-CC7B-03E508CBB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0595" y="2966647"/>
            <a:ext cx="1941898" cy="129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Los mejores ordenadores portátiles para estudiantes por menos de 400 euros  | Escaparate: compras y ofertas | EL PAÍS">
            <a:extLst>
              <a:ext uri="{FF2B5EF4-FFF2-40B4-BE49-F238E27FC236}">
                <a16:creationId xmlns:a16="http://schemas.microsoft.com/office/drawing/2014/main" id="{617F6E93-1E98-F271-5540-6A0201D28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342" y="4510650"/>
            <a:ext cx="2354513" cy="132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626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3982E-CED2-8C61-8664-2E5F3A0CF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s-ES" dirty="0">
                <a:solidFill>
                  <a:schemeClr val="tx1"/>
                </a:solidFill>
              </a:rPr>
              <a:t>Funcionalidades y 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BABFE9-60E7-302B-8F87-B36E9BBE8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561164"/>
            <a:ext cx="7137400" cy="341206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s-ES" sz="2000" dirty="0">
                <a:solidFill>
                  <a:schemeClr val="tx1"/>
                </a:solidFill>
              </a:rPr>
              <a:t>Funcionalidades:</a:t>
            </a:r>
          </a:p>
          <a:p>
            <a:pPr marL="45720" indent="0">
              <a:buNone/>
            </a:pPr>
            <a:r>
              <a:rPr lang="es-ES" sz="2000" dirty="0">
                <a:solidFill>
                  <a:schemeClr val="tx1"/>
                </a:solidFill>
              </a:rPr>
              <a:t>- Amplia selección de preguntas y respuestas de diversos temas</a:t>
            </a:r>
          </a:p>
          <a:p>
            <a:pPr marL="45720" indent="0">
              <a:buNone/>
            </a:pPr>
            <a:r>
              <a:rPr lang="es-ES" sz="2000" dirty="0">
                <a:solidFill>
                  <a:schemeClr val="tx1"/>
                </a:solidFill>
              </a:rPr>
              <a:t>- Modo de juego individual</a:t>
            </a:r>
          </a:p>
          <a:p>
            <a:pPr marL="45720" indent="0">
              <a:buNone/>
            </a:pPr>
            <a:r>
              <a:rPr lang="es-ES" sz="2000" dirty="0">
                <a:solidFill>
                  <a:schemeClr val="tx1"/>
                </a:solidFill>
              </a:rPr>
              <a:t>- Modo de juego competición</a:t>
            </a:r>
          </a:p>
          <a:p>
            <a:pPr marL="45720" indent="0">
              <a:buNone/>
            </a:pPr>
            <a:r>
              <a:rPr lang="es-ES" sz="2000" dirty="0">
                <a:solidFill>
                  <a:schemeClr val="tx1"/>
                </a:solidFill>
              </a:rPr>
              <a:t>- Puntuación y turno</a:t>
            </a:r>
          </a:p>
          <a:p>
            <a:pPr marL="45720" indent="0">
              <a:buNone/>
            </a:pPr>
            <a:r>
              <a:rPr lang="es-ES" sz="2000" dirty="0">
                <a:solidFill>
                  <a:schemeClr val="tx1"/>
                </a:solidFill>
              </a:rPr>
              <a:t>- Manual</a:t>
            </a:r>
          </a:p>
          <a:p>
            <a:pPr marL="45720" indent="0">
              <a:buNone/>
            </a:pPr>
            <a:r>
              <a:rPr lang="es-ES" sz="2000" dirty="0">
                <a:solidFill>
                  <a:schemeClr val="tx1"/>
                </a:solidFill>
              </a:rPr>
              <a:t>- Informar incidencia</a:t>
            </a:r>
          </a:p>
        </p:txBody>
      </p:sp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A0B7B75D-4CEC-B8A4-CAC0-5E27255F22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144" y="2101427"/>
            <a:ext cx="673024" cy="67302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7B7CFC4-3D15-231F-967D-825A050B6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3024" y="2510652"/>
            <a:ext cx="1722913" cy="886736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E3F40A02-C48C-DB49-A334-F554EB7524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2094" y="4529585"/>
            <a:ext cx="1624769" cy="918348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8F8C4DB6-86D4-4E2C-8A64-6754035891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2093" y="3765467"/>
            <a:ext cx="1624769" cy="39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23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2E1AB0-4799-521C-5173-662094068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Funcionalidades y objetivos</a:t>
            </a:r>
            <a:endParaRPr lang="es-ES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D9600C0B-BEE5-4290-B38D-DDDFEF17ED3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43000" y="2752078"/>
            <a:ext cx="9872663" cy="3343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es-ES" sz="2000" dirty="0">
                <a:solidFill>
                  <a:schemeClr val="tx1"/>
                </a:solidFill>
              </a:rPr>
              <a:t>Objetivos:</a:t>
            </a:r>
          </a:p>
          <a:p>
            <a:pPr marL="45720" indent="0">
              <a:buNone/>
            </a:pPr>
            <a:r>
              <a:rPr lang="es-ES" sz="2000" dirty="0">
                <a:solidFill>
                  <a:schemeClr val="tx1"/>
                </a:solidFill>
              </a:rPr>
              <a:t>- Proporcionar una experiencia de juego educativa y entretenida, potencialmente desafiante</a:t>
            </a:r>
          </a:p>
          <a:p>
            <a:pPr marL="45720" indent="0">
              <a:buNone/>
            </a:pPr>
            <a:r>
              <a:rPr lang="es-ES" sz="2000" dirty="0">
                <a:solidFill>
                  <a:schemeClr val="tx1"/>
                </a:solidFill>
              </a:rPr>
              <a:t>- Servir como una herramienta de estudio y aprendizaje</a:t>
            </a:r>
          </a:p>
          <a:p>
            <a:pPr marL="45720" indent="0">
              <a:buNone/>
            </a:pPr>
            <a:r>
              <a:rPr lang="es-ES" sz="2000" dirty="0">
                <a:solidFill>
                  <a:schemeClr val="tx1"/>
                </a:solidFill>
              </a:rPr>
              <a:t>- Interesante en contenido y visualmente atractiva para el usuario</a:t>
            </a:r>
          </a:p>
          <a:p>
            <a:pPr marL="45720" indent="0">
              <a:buNone/>
            </a:pPr>
            <a:r>
              <a:rPr lang="es-ES" sz="2000" dirty="0">
                <a:solidFill>
                  <a:schemeClr val="tx1"/>
                </a:solidFill>
              </a:rPr>
              <a:t>- Ampliar el segmento del mercado </a:t>
            </a:r>
          </a:p>
        </p:txBody>
      </p:sp>
      <p:pic>
        <p:nvPicPr>
          <p:cNvPr id="7" name="Imagen 6" descr="Un conjunto de letras blancas en un fondo blanco&#10;&#10;Descripción generada automáticamente con confianza media">
            <a:extLst>
              <a:ext uri="{FF2B5EF4-FFF2-40B4-BE49-F238E27FC236}">
                <a16:creationId xmlns:a16="http://schemas.microsoft.com/office/drawing/2014/main" id="{ADA23DCB-8D0F-F479-A8FD-9BCA6958FD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702" y="2176339"/>
            <a:ext cx="748854" cy="74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336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B257EF-1130-C633-8A82-B0578136B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¿Cómo lo he hecho? </a:t>
            </a:r>
          </a:p>
        </p:txBody>
      </p:sp>
      <p:pic>
        <p:nvPicPr>
          <p:cNvPr id="2050" name="Picture 2" descr="Microsoft presenta Visual Studio 2017 para facilitar el trabajo de los  desarrolladores - MVP Cluster">
            <a:extLst>
              <a:ext uri="{FF2B5EF4-FFF2-40B4-BE49-F238E27FC236}">
                <a16:creationId xmlns:a16="http://schemas.microsoft.com/office/drawing/2014/main" id="{C411E56E-499F-BAA1-3C53-FCDC5DDCE4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56" y="1998576"/>
            <a:ext cx="5133539" cy="199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#">
            <a:extLst>
              <a:ext uri="{FF2B5EF4-FFF2-40B4-BE49-F238E27FC236}">
                <a16:creationId xmlns:a16="http://schemas.microsoft.com/office/drawing/2014/main" id="{82D569F1-33CE-806B-D2ED-2511310ED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383" y="4461029"/>
            <a:ext cx="2916024" cy="1749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PostgreSQL Database Set-Up on MacOS: PGAdmin and Postegreapp | by Jade  Adams | Medium">
            <a:extLst>
              <a:ext uri="{FF2B5EF4-FFF2-40B4-BE49-F238E27FC236}">
                <a16:creationId xmlns:a16="http://schemas.microsoft.com/office/drawing/2014/main" id="{FD43A186-5FF9-E851-1C4F-906730E19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097" y="2305903"/>
            <a:ext cx="4695423" cy="215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483706573" descr="Un dibujo de un perro&#10;&#10;Descripción generada automáticamente con confianza media">
            <a:extLst>
              <a:ext uri="{FF2B5EF4-FFF2-40B4-BE49-F238E27FC236}">
                <a16:creationId xmlns:a16="http://schemas.microsoft.com/office/drawing/2014/main" id="{1CA679F5-FAC7-B324-47C8-201700AF1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8315" y="609600"/>
            <a:ext cx="560410" cy="560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69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197E20C-7EB5-6F82-32A0-C5E021DAEC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71" y="2011261"/>
            <a:ext cx="11270857" cy="283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073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5BBDE7-35DE-B1C0-FEFD-42036326F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564" y="1799166"/>
            <a:ext cx="9872871" cy="141816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s-ES" sz="4000" b="0" i="0" dirty="0">
                <a:solidFill>
                  <a:schemeClr val="tx1"/>
                </a:solidFill>
                <a:effectLst/>
                <a:latin typeface="Söhne"/>
              </a:rPr>
              <a:t>Ahora realizare una demostración en vivo para mostrar cómo funciona en la práctica</a:t>
            </a:r>
            <a:endParaRPr lang="es-ES" sz="4000" dirty="0">
              <a:solidFill>
                <a:schemeClr val="tx1"/>
              </a:solidFill>
            </a:endParaRPr>
          </a:p>
        </p:txBody>
      </p:sp>
      <p:pic>
        <p:nvPicPr>
          <p:cNvPr id="4" name="Imagen 483706573" descr="Un dibujo de un perro&#10;&#10;Descripción generada automáticamente con confianza media">
            <a:extLst>
              <a:ext uri="{FF2B5EF4-FFF2-40B4-BE49-F238E27FC236}">
                <a16:creationId xmlns:a16="http://schemas.microsoft.com/office/drawing/2014/main" id="{F03D5B49-5358-987D-10DE-CD1D96F4F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446" y="3217333"/>
            <a:ext cx="1130841" cy="1130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596216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Escala de gris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188</TotalTime>
  <Words>191</Words>
  <Application>Microsoft Office PowerPoint</Application>
  <PresentationFormat>Panorámica</PresentationFormat>
  <Paragraphs>31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Arial</vt:lpstr>
      <vt:lpstr>Calibri</vt:lpstr>
      <vt:lpstr>Corbel</vt:lpstr>
      <vt:lpstr>OCR A Extended</vt:lpstr>
      <vt:lpstr>OCRB</vt:lpstr>
      <vt:lpstr>Söhne</vt:lpstr>
      <vt:lpstr>Base</vt:lpstr>
      <vt:lpstr>Presentación de PowerPoint</vt:lpstr>
      <vt:lpstr>ÍNDICE</vt:lpstr>
      <vt:lpstr>¿Qué es SABER? </vt:lpstr>
      <vt:lpstr>¿Por qué he desarrollado esta aplicación? </vt:lpstr>
      <vt:lpstr>Funcionalidades y objetivos</vt:lpstr>
      <vt:lpstr>Funcionalidades y objetivos</vt:lpstr>
      <vt:lpstr>¿Cómo lo he hecho? 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Grak</dc:creator>
  <cp:lastModifiedBy>Diana Grak</cp:lastModifiedBy>
  <cp:revision>10</cp:revision>
  <dcterms:created xsi:type="dcterms:W3CDTF">2023-06-15T22:53:49Z</dcterms:created>
  <dcterms:modified xsi:type="dcterms:W3CDTF">2023-06-16T14:38:50Z</dcterms:modified>
</cp:coreProperties>
</file>