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Michelle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73794451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73794451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73794451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73794451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73794451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73794451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Michelle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9ded424a6bfbb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9ded424a6bfbb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9ded424a6bfbb8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9ded424a6bfbb8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9ded424a6bfbb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9ded424a6bfbb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Fernanda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9ded424a6bfbb8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9ded424a6bfbb8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Fernanda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9ded424a6bfbb8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9ded424a6bfbb8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9ded424a6bfbb8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09ded424a6bfbb8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73794451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73794451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Back2School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Junyi Pan, Diana Haiden, Fernanda Bonilla, and Michelle Anyanwu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(Next Steps)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products with a variety of colors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shipping options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Reset password option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1556400" y="2285400"/>
            <a:ext cx="603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Program and </a:t>
            </a:r>
            <a:r>
              <a:rPr lang="en"/>
              <a:t>Show Source Code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572000" y="2245675"/>
            <a:ext cx="3846300" cy="1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created an ecommerce website to purchase school supplies.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Our motivation behind creating the website was to </a:t>
            </a:r>
            <a:r>
              <a:rPr lang="en"/>
              <a:t>alleviate</a:t>
            </a:r>
            <a:r>
              <a:rPr lang="en"/>
              <a:t> the stress of back to school shopping for parents and students. 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725" y="1561625"/>
            <a:ext cx="2984850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Back2School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</a:t>
            </a:r>
            <a:r>
              <a:rPr lang="en"/>
              <a:t>the Work Was Divided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Junyi: Login, Registration, Session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Diana: Products View and Shopping Cart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Fernanda: Check 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Michelle: Search/Search Results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7663" y="482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 and Relational Schema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851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6625" y="1045750"/>
            <a:ext cx="512445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/>
          <p:nvPr/>
        </p:nvSpPr>
        <p:spPr>
          <a:xfrm>
            <a:off x="7762975" y="4125300"/>
            <a:ext cx="938100" cy="73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699625" y="529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Navigational Chart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625" y="52915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7650" y="1288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 Matrix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200" y="1910625"/>
            <a:ext cx="7017151" cy="30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Encountered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Organizing our work between group members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Solution: We used GitHub to ensure that each of us the most up-to-date code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being familiar with PHP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Solution: We relied on the help of each other,</a:t>
            </a:r>
            <a:r>
              <a:rPr lang="en"/>
              <a:t> class assignments,  and the internet to help especially when we </a:t>
            </a:r>
            <a:r>
              <a:rPr lang="en"/>
              <a:t>received</a:t>
            </a:r>
            <a:r>
              <a:rPr lang="en"/>
              <a:t> errors that we </a:t>
            </a:r>
            <a:r>
              <a:rPr lang="en"/>
              <a:t>didn't</a:t>
            </a:r>
            <a:r>
              <a:rPr lang="en"/>
              <a:t> understand.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Design/Styling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</a:t>
            </a:r>
            <a:r>
              <a:rPr lang="en"/>
              <a:t>olution</a:t>
            </a:r>
            <a:r>
              <a:rPr lang="en"/>
              <a:t>: We had </a:t>
            </a:r>
            <a:r>
              <a:rPr lang="en"/>
              <a:t>different</a:t>
            </a:r>
            <a:r>
              <a:rPr lang="en"/>
              <a:t> CSS for different pages so having our header and </a:t>
            </a:r>
            <a:r>
              <a:rPr lang="en"/>
              <a:t>footer already styled made it easier to style the website as a whole.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Java Script being bypassed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Solution: Visited office hour with TA, placed the script inside the php file instead of a separate file, java script was being by passed and went straight into the action php file.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should have created </a:t>
            </a:r>
            <a:r>
              <a:rPr lang="en"/>
              <a:t>separate</a:t>
            </a:r>
            <a:r>
              <a:rPr lang="en"/>
              <a:t> branches on GitHub and </a:t>
            </a:r>
            <a:r>
              <a:rPr lang="en"/>
              <a:t>merged</a:t>
            </a:r>
            <a:r>
              <a:rPr lang="en"/>
              <a:t> them instead of applying the changes directly to the main branch.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Being that each person had </a:t>
            </a:r>
            <a:r>
              <a:rPr lang="en"/>
              <a:t>different</a:t>
            </a:r>
            <a:r>
              <a:rPr lang="en"/>
              <a:t> pages we were working on we should have exported the database and </a:t>
            </a:r>
            <a:r>
              <a:rPr lang="en"/>
              <a:t>imported it to GitHub to make it easier to have the most up-to-date code.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