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1" r:id="rId4"/>
    <p:sldId id="272" r:id="rId5"/>
    <p:sldId id="258" r:id="rId6"/>
    <p:sldId id="259" r:id="rId7"/>
    <p:sldId id="260" r:id="rId8"/>
    <p:sldId id="274" r:id="rId9"/>
    <p:sldId id="261" r:id="rId10"/>
    <p:sldId id="27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B6F143-E0CF-4F2D-92A8-CA19F88F0239}" type="datetimeFigureOut">
              <a:rPr lang="en-US" smtClean="0"/>
              <a:t>14-Aug-15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8498126-2CED-44AA-8706-E22874F7D8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du\Desktop\iot_ed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9288" y="2984863"/>
            <a:ext cx="47625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du\Desktop\2000px-AngularJ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857">
            <a:off x="2149630" y="409777"/>
            <a:ext cx="6548722" cy="17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du\Desktop\logo2_negr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23491"/>
            <a:ext cx="4676945" cy="43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7973" y="6189895"/>
            <a:ext cx="405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Home Security</a:t>
            </a:r>
            <a:endParaRPr lang="en-US" sz="28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88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Imbunatatiri</a:t>
            </a:r>
            <a:r>
              <a:rPr lang="en-US" dirty="0" smtClean="0"/>
              <a:t> </a:t>
            </a:r>
            <a:r>
              <a:rPr lang="en-US" dirty="0" err="1" smtClean="0"/>
              <a:t>viitoare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de </a:t>
            </a:r>
            <a:r>
              <a:rPr lang="en-US" dirty="0" err="1" smtClean="0"/>
              <a:t>notificare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SMS;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Aplicatie</a:t>
            </a:r>
            <a:r>
              <a:rPr lang="en-US" dirty="0" smtClean="0"/>
              <a:t> mobile – Android, </a:t>
            </a:r>
            <a:r>
              <a:rPr lang="en-US" dirty="0" err="1" smtClean="0"/>
              <a:t>iOS</a:t>
            </a:r>
            <a:r>
              <a:rPr lang="en-US" dirty="0" smtClean="0"/>
              <a:t>, Windows Phone;</a:t>
            </a:r>
          </a:p>
          <a:p>
            <a:endParaRPr lang="en-US" dirty="0"/>
          </a:p>
          <a:p>
            <a:r>
              <a:rPr lang="en-US" dirty="0" smtClean="0"/>
              <a:t>Mai multi </a:t>
            </a:r>
            <a:r>
              <a:rPr lang="en-US" dirty="0" err="1" smtClean="0"/>
              <a:t>senzori</a:t>
            </a:r>
            <a:r>
              <a:rPr lang="en-US" dirty="0" smtClean="0"/>
              <a:t> – de </a:t>
            </a:r>
            <a:r>
              <a:rPr lang="en-US" dirty="0" err="1" smtClean="0"/>
              <a:t>cutremure</a:t>
            </a:r>
            <a:r>
              <a:rPr lang="en-US" dirty="0" smtClean="0"/>
              <a:t>, de </a:t>
            </a:r>
            <a:r>
              <a:rPr lang="en-US" dirty="0" err="1" smtClean="0"/>
              <a:t>prezenta</a:t>
            </a:r>
            <a:r>
              <a:rPr lang="en-US" dirty="0" smtClean="0"/>
              <a:t>, de </a:t>
            </a:r>
            <a:r>
              <a:rPr lang="en-US" dirty="0" err="1" smtClean="0"/>
              <a:t>sunet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133600"/>
            <a:ext cx="8229600" cy="1600200"/>
          </a:xfrm>
        </p:spPr>
        <p:txBody>
          <a:bodyPr/>
          <a:lstStyle/>
          <a:p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multumim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Echipa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2857500"/>
            <a:ext cx="3581400" cy="2514600"/>
          </a:xfrm>
        </p:spPr>
        <p:txBody>
          <a:bodyPr/>
          <a:lstStyle/>
          <a:p>
            <a:r>
              <a:rPr lang="en-US" dirty="0" err="1" smtClean="0"/>
              <a:t>Bajan</a:t>
            </a:r>
            <a:r>
              <a:rPr lang="en-US" dirty="0" smtClean="0"/>
              <a:t> </a:t>
            </a:r>
            <a:r>
              <a:rPr lang="en-US" dirty="0" err="1" smtClean="0"/>
              <a:t>Vlad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Ion Diana</a:t>
            </a:r>
          </a:p>
          <a:p>
            <a:r>
              <a:rPr lang="en-US" dirty="0" err="1" smtClean="0"/>
              <a:t>Manaila</a:t>
            </a:r>
            <a:r>
              <a:rPr lang="en-US" dirty="0" smtClean="0"/>
              <a:t> Iulia</a:t>
            </a:r>
          </a:p>
          <a:p>
            <a:r>
              <a:rPr lang="en-US" dirty="0" err="1" smtClean="0"/>
              <a:t>Mirescu</a:t>
            </a:r>
            <a:r>
              <a:rPr lang="en-US" dirty="0" smtClean="0"/>
              <a:t> </a:t>
            </a:r>
            <a:r>
              <a:rPr lang="en-US" dirty="0" err="1" smtClean="0"/>
              <a:t>Raducu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4419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?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Legea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Murphy 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ceva</a:t>
            </a:r>
            <a:r>
              <a:rPr lang="en-US" dirty="0" smtClean="0"/>
              <a:t> se </a:t>
            </a:r>
            <a:r>
              <a:rPr lang="en-US" dirty="0" err="1" smtClean="0"/>
              <a:t>strica</a:t>
            </a:r>
            <a:r>
              <a:rPr lang="en-US" dirty="0" smtClean="0"/>
              <a:t> in casa </a:t>
            </a:r>
            <a:r>
              <a:rPr lang="en-US" dirty="0" err="1" smtClean="0"/>
              <a:t>clar</a:t>
            </a:r>
            <a:r>
              <a:rPr lang="en-US" dirty="0" smtClean="0"/>
              <a:t> </a:t>
            </a:r>
            <a:r>
              <a:rPr lang="en-US" dirty="0" err="1" smtClean="0"/>
              <a:t>esti</a:t>
            </a:r>
            <a:r>
              <a:rPr lang="en-US" dirty="0" smtClean="0"/>
              <a:t> in </a:t>
            </a:r>
            <a:r>
              <a:rPr lang="en-US" dirty="0" err="1" smtClean="0"/>
              <a:t>concediu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nevoia</a:t>
            </a:r>
            <a:r>
              <a:rPr lang="en-US" dirty="0" smtClean="0"/>
              <a:t> de a </a:t>
            </a:r>
            <a:r>
              <a:rPr lang="en-US" dirty="0" err="1" smtClean="0"/>
              <a:t>afla</a:t>
            </a:r>
            <a:r>
              <a:rPr lang="en-US" dirty="0" smtClean="0"/>
              <a:t> de la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intampla</a:t>
            </a:r>
            <a:r>
              <a:rPr lang="en-US" dirty="0" smtClean="0"/>
              <a:t> in casa;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86000"/>
            <a:ext cx="35623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am </a:t>
            </a:r>
            <a:r>
              <a:rPr lang="en-US" dirty="0" err="1" smtClean="0"/>
              <a:t>invatat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concepte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și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viitor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vi-VN" dirty="0" smtClean="0"/>
              <a:t>Cum să construim aplicații complexe, accesibile utilizatorului care să implice și munca în echipă.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>
                <a:solidFill>
                  <a:srgbClr val="FF0000"/>
                </a:solidFill>
              </a:rPr>
              <a:t>Să avem răbdare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Razvan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placutele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adu\Desktop\wyliodrin-small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778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454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Placutele</a:t>
            </a:r>
            <a:r>
              <a:rPr lang="en-US" dirty="0" smtClean="0"/>
              <a:t> Intel Edison</a:t>
            </a:r>
            <a:endParaRPr lang="en-US" dirty="0"/>
          </a:p>
          <a:p>
            <a:r>
              <a:rPr lang="en-US" dirty="0" err="1" smtClean="0"/>
              <a:t>Platforma</a:t>
            </a:r>
            <a:r>
              <a:rPr lang="en-US" dirty="0" smtClean="0"/>
              <a:t> </a:t>
            </a:r>
            <a:r>
              <a:rPr lang="en-US" dirty="0" err="1" smtClean="0"/>
              <a:t>Wyliodrin</a:t>
            </a:r>
            <a:endParaRPr lang="en-US" dirty="0" smtClean="0"/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Photoshop</a:t>
            </a:r>
          </a:p>
          <a:p>
            <a:r>
              <a:rPr lang="en-US" dirty="0" smtClean="0"/>
              <a:t>GOOGLE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22239"/>
            <a:ext cx="17145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044996"/>
            <a:ext cx="1952625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969565"/>
            <a:ext cx="1967127" cy="19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Wyliodrin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Streams </a:t>
            </a:r>
            <a:r>
              <a:rPr lang="en-US" dirty="0" err="1" smtClean="0"/>
              <a:t>bazate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Node-Red de la IBM</a:t>
            </a:r>
          </a:p>
          <a:p>
            <a:r>
              <a:rPr lang="en-US" dirty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4098" name="Picture 2" descr="C:\Users\Radu\Desktop\Untitle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622869" cy="31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 CSS </a:t>
            </a:r>
          </a:p>
          <a:p>
            <a:r>
              <a:rPr lang="en-US" dirty="0" smtClean="0"/>
              <a:t>JavaScript 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Angular.js</a:t>
            </a:r>
          </a:p>
          <a:p>
            <a:r>
              <a:rPr lang="en-US" dirty="0" smtClean="0"/>
              <a:t>Semantic UI</a:t>
            </a:r>
          </a:p>
          <a:p>
            <a:r>
              <a:rPr lang="en-US" dirty="0" smtClean="0"/>
              <a:t>Bootstrap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t="17095" r="41714" b="3882"/>
          <a:stretch/>
        </p:blipFill>
        <p:spPr>
          <a:xfrm>
            <a:off x="4343400" y="1905000"/>
            <a:ext cx="3435532" cy="40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Mijloace</a:t>
            </a:r>
            <a:r>
              <a:rPr lang="en-US" dirty="0" smtClean="0"/>
              <a:t> de </a:t>
            </a:r>
            <a:r>
              <a:rPr lang="en-US" dirty="0" err="1" smtClean="0"/>
              <a:t>implementare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sz="2000" dirty="0" err="1" smtClean="0"/>
              <a:t>Senzorii</a:t>
            </a:r>
            <a:r>
              <a:rPr lang="en-US" sz="2000" dirty="0" smtClean="0"/>
              <a:t> </a:t>
            </a:r>
            <a:r>
              <a:rPr lang="en-US" sz="2000" dirty="0" err="1" smtClean="0"/>
              <a:t>conectati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placute</a:t>
            </a:r>
            <a:r>
              <a:rPr lang="en-US" sz="2000" dirty="0" smtClean="0"/>
              <a:t> Intel Edison </a:t>
            </a:r>
            <a:r>
              <a:rPr lang="en-US" sz="2000" dirty="0" err="1" smtClean="0"/>
              <a:t>si</a:t>
            </a:r>
            <a:r>
              <a:rPr lang="en-US" sz="2000" dirty="0" smtClean="0"/>
              <a:t> cu </a:t>
            </a:r>
            <a:r>
              <a:rPr lang="en-US" sz="2000" dirty="0" err="1" smtClean="0"/>
              <a:t>ajutorlul</a:t>
            </a:r>
            <a:r>
              <a:rPr lang="en-US" sz="2000" dirty="0" smtClean="0"/>
              <a:t> </a:t>
            </a:r>
            <a:r>
              <a:rPr lang="en-US" sz="2000" dirty="0" err="1" smtClean="0"/>
              <a:t>platformei</a:t>
            </a:r>
            <a:r>
              <a:rPr lang="en-US" sz="2000" dirty="0" smtClean="0"/>
              <a:t> </a:t>
            </a:r>
            <a:r>
              <a:rPr lang="en-US" sz="2000" dirty="0" err="1" smtClean="0"/>
              <a:t>Wyliodrin</a:t>
            </a:r>
            <a:r>
              <a:rPr lang="en-US" sz="2000" dirty="0" smtClean="0"/>
              <a:t> </a:t>
            </a:r>
            <a:r>
              <a:rPr lang="en-US" sz="2000" dirty="0" err="1" smtClean="0"/>
              <a:t>colecteaza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informatii</a:t>
            </a:r>
            <a:r>
              <a:rPr lang="en-US" sz="2000" dirty="0" smtClean="0"/>
              <a:t> </a:t>
            </a:r>
            <a:r>
              <a:rPr lang="en-US" sz="2000" dirty="0" err="1" smtClean="0"/>
              <a:t>despre</a:t>
            </a:r>
            <a:r>
              <a:rPr lang="en-US" sz="2000" dirty="0" smtClean="0"/>
              <a:t> </a:t>
            </a:r>
            <a:r>
              <a:rPr lang="en-US" sz="2000" dirty="0" err="1" smtClean="0"/>
              <a:t>temperatura</a:t>
            </a:r>
            <a:r>
              <a:rPr lang="en-US" sz="2000" dirty="0" smtClean="0"/>
              <a:t>, </a:t>
            </a:r>
            <a:r>
              <a:rPr lang="en-US" sz="2000" dirty="0" err="1" smtClean="0"/>
              <a:t>umiditate</a:t>
            </a:r>
            <a:r>
              <a:rPr lang="en-US" sz="2000" dirty="0" smtClean="0"/>
              <a:t>, </a:t>
            </a:r>
            <a:r>
              <a:rPr lang="en-US" sz="2000" dirty="0" err="1" smtClean="0"/>
              <a:t>presiune</a:t>
            </a:r>
            <a:r>
              <a:rPr lang="en-US" sz="2000" dirty="0" smtClean="0"/>
              <a:t> </a:t>
            </a:r>
            <a:r>
              <a:rPr lang="en-US" sz="2000" dirty="0" err="1" smtClean="0"/>
              <a:t>atmosferica</a:t>
            </a:r>
            <a:r>
              <a:rPr lang="en-US" sz="2000" dirty="0"/>
              <a:t> 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concentratia</a:t>
            </a:r>
            <a:r>
              <a:rPr lang="en-US" sz="2000" dirty="0" smtClean="0"/>
              <a:t> de </a:t>
            </a:r>
            <a:r>
              <a:rPr lang="en-US" sz="2000" dirty="0" err="1" smtClean="0"/>
              <a:t>monoxid</a:t>
            </a:r>
            <a:r>
              <a:rPr lang="en-US" sz="2000" dirty="0" smtClean="0"/>
              <a:t> de carbon din </a:t>
            </a:r>
            <a:r>
              <a:rPr lang="en-US" sz="2000" dirty="0" err="1" smtClean="0"/>
              <a:t>aer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err="1" smtClean="0"/>
              <a:t>Datele</a:t>
            </a:r>
            <a:r>
              <a:rPr lang="en-US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afisate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un display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trimise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serverul</a:t>
            </a:r>
            <a:r>
              <a:rPr lang="en-US" sz="2000" dirty="0" smtClean="0"/>
              <a:t> </a:t>
            </a:r>
            <a:r>
              <a:rPr lang="en-US" sz="2000" dirty="0" err="1" smtClean="0"/>
              <a:t>Wyliodrin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fi </a:t>
            </a:r>
            <a:r>
              <a:rPr lang="en-US" sz="2000" dirty="0" err="1" smtClean="0"/>
              <a:t>afisate</a:t>
            </a:r>
            <a:r>
              <a:rPr lang="en-US" sz="2000" dirty="0" smtClean="0"/>
              <a:t> </a:t>
            </a:r>
            <a:r>
              <a:rPr lang="en-US" sz="2000" dirty="0" err="1" smtClean="0"/>
              <a:t>intr</a:t>
            </a:r>
            <a:r>
              <a:rPr lang="en-US" sz="2000" dirty="0" smtClean="0"/>
              <a:t>-o </a:t>
            </a:r>
            <a:r>
              <a:rPr lang="en-US" sz="2000" dirty="0" err="1" smtClean="0"/>
              <a:t>interfata</a:t>
            </a:r>
            <a:r>
              <a:rPr lang="en-US" sz="2000" dirty="0" smtClean="0"/>
              <a:t> web;</a:t>
            </a:r>
            <a:endParaRPr lang="en-US" sz="2000" dirty="0"/>
          </a:p>
          <a:p>
            <a:pPr lvl="1"/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tranmise</a:t>
            </a:r>
            <a:r>
              <a:rPr lang="en-US" sz="2000" dirty="0" smtClean="0"/>
              <a:t> </a:t>
            </a:r>
            <a:r>
              <a:rPr lang="en-US" sz="2000" dirty="0" err="1" smtClean="0"/>
              <a:t>mesaje</a:t>
            </a:r>
            <a:r>
              <a:rPr lang="en-US" sz="2000" dirty="0" smtClean="0"/>
              <a:t> de </a:t>
            </a:r>
            <a:r>
              <a:rPr lang="en-US" sz="2000" dirty="0" err="1" smtClean="0"/>
              <a:t>avertizare</a:t>
            </a:r>
            <a:r>
              <a:rPr lang="en-US" sz="2000" dirty="0" smtClean="0"/>
              <a:t> in </a:t>
            </a:r>
            <a:r>
              <a:rPr lang="en-US" sz="2000" dirty="0" err="1" smtClean="0"/>
              <a:t>cazul</a:t>
            </a:r>
            <a:r>
              <a:rPr lang="en-US" sz="2000" dirty="0" smtClean="0"/>
              <a:t> in care </a:t>
            </a:r>
            <a:r>
              <a:rPr lang="en-US" sz="2000" dirty="0" err="1" smtClean="0"/>
              <a:t>valori</a:t>
            </a:r>
            <a:r>
              <a:rPr lang="en-US" sz="2000" dirty="0" smtClean="0"/>
              <a:t> le </a:t>
            </a:r>
            <a:r>
              <a:rPr lang="en-US" sz="2000" dirty="0" err="1" smtClean="0"/>
              <a:t>depasesc</a:t>
            </a:r>
            <a:r>
              <a:rPr lang="en-US" sz="2000" dirty="0" smtClean="0"/>
              <a:t> </a:t>
            </a:r>
            <a:r>
              <a:rPr lang="en-US" sz="2000" dirty="0" err="1" smtClean="0"/>
              <a:t>anumite</a:t>
            </a:r>
            <a:r>
              <a:rPr lang="en-US" sz="2000" dirty="0" smtClean="0"/>
              <a:t> </a:t>
            </a:r>
            <a:r>
              <a:rPr lang="en-US" sz="2000" dirty="0" err="1" smtClean="0"/>
              <a:t>valori</a:t>
            </a:r>
            <a:r>
              <a:rPr lang="en-US" sz="2000" dirty="0" smtClean="0"/>
              <a:t> </a:t>
            </a:r>
            <a:r>
              <a:rPr lang="en-US" sz="2000" dirty="0" err="1" smtClean="0"/>
              <a:t>critice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-1" r="4142" b="39250"/>
          <a:stretch/>
        </p:blipFill>
        <p:spPr>
          <a:xfrm>
            <a:off x="1574074" y="4876800"/>
            <a:ext cx="58584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t="8243"/>
          <a:stretch/>
        </p:blipFill>
        <p:spPr>
          <a:xfrm>
            <a:off x="111034" y="1445623"/>
            <a:ext cx="9052560" cy="43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303</TotalTime>
  <Words>191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Echipa</vt:lpstr>
      <vt:lpstr>De ce ? </vt:lpstr>
      <vt:lpstr>Ce am invatat ?</vt:lpstr>
      <vt:lpstr>Ce am folosit?</vt:lpstr>
      <vt:lpstr>Wyliodrin</vt:lpstr>
      <vt:lpstr>AngularJS</vt:lpstr>
      <vt:lpstr>Mijloace de implementare</vt:lpstr>
      <vt:lpstr>PowerPoint Presentation</vt:lpstr>
      <vt:lpstr>Imbunatatiri viitoare</vt:lpstr>
      <vt:lpstr>Va multumim pentru atentie!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</dc:creator>
  <cp:lastModifiedBy>Radu</cp:lastModifiedBy>
  <cp:revision>13</cp:revision>
  <dcterms:created xsi:type="dcterms:W3CDTF">2015-08-14T14:10:55Z</dcterms:created>
  <dcterms:modified xsi:type="dcterms:W3CDTF">2015-08-14T19:14:37Z</dcterms:modified>
</cp:coreProperties>
</file>