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59" r:id="rId4"/>
    <p:sldId id="261"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48F70D-33E3-4C68-B187-D57BE192BDCE}" type="doc">
      <dgm:prSet loTypeId="urn:microsoft.com/office/officeart/2005/8/layout/hList3" loCatId="list" qsTypeId="urn:microsoft.com/office/officeart/2005/8/quickstyle/3d9" qsCatId="3D" csTypeId="urn:microsoft.com/office/officeart/2005/8/colors/colorful4" csCatId="colorful" phldr="1"/>
      <dgm:spPr/>
      <dgm:t>
        <a:bodyPr/>
        <a:lstStyle/>
        <a:p>
          <a:endParaRPr lang="es-GT"/>
        </a:p>
      </dgm:t>
    </dgm:pt>
    <dgm:pt modelId="{BAA4BB8A-22C1-4CD4-8A9A-215394522337}">
      <dgm:prSet phldrT="[Texto]"/>
      <dgm:spPr/>
      <dgm:t>
        <a:bodyPr/>
        <a:lstStyle/>
        <a:p>
          <a:r>
            <a:rPr lang="es-GT" dirty="0" smtClean="0"/>
            <a:t>Tipos de mantenimiento </a:t>
          </a:r>
          <a:endParaRPr lang="es-GT" dirty="0"/>
        </a:p>
      </dgm:t>
    </dgm:pt>
    <dgm:pt modelId="{A9748597-5674-4C8C-BDF5-DC92B9112D77}" type="parTrans" cxnId="{2EAC8058-D9E2-4728-BCD4-074306127FA5}">
      <dgm:prSet/>
      <dgm:spPr/>
      <dgm:t>
        <a:bodyPr/>
        <a:lstStyle/>
        <a:p>
          <a:endParaRPr lang="es-GT"/>
        </a:p>
      </dgm:t>
    </dgm:pt>
    <dgm:pt modelId="{51C5B920-DC09-4C55-A9B7-9B5B1364E542}" type="sibTrans" cxnId="{2EAC8058-D9E2-4728-BCD4-074306127FA5}">
      <dgm:prSet/>
      <dgm:spPr/>
      <dgm:t>
        <a:bodyPr/>
        <a:lstStyle/>
        <a:p>
          <a:endParaRPr lang="es-GT"/>
        </a:p>
      </dgm:t>
    </dgm:pt>
    <dgm:pt modelId="{D7F6443D-1081-4EF8-8F53-D5AA8595AB47}">
      <dgm:prSet phldrT="[Texto]"/>
      <dgm:spPr/>
      <dgm:t>
        <a:bodyPr/>
        <a:lstStyle/>
        <a:p>
          <a:r>
            <a:rPr lang="es-GT" dirty="0" smtClean="0"/>
            <a:t>deductivo</a:t>
          </a:r>
          <a:endParaRPr lang="es-GT" dirty="0"/>
        </a:p>
      </dgm:t>
    </dgm:pt>
    <dgm:pt modelId="{5E9501E5-D65D-44CD-9FCD-BC48DEFC0481}" type="parTrans" cxnId="{89F3C4D3-4FB2-4797-B9DD-1FB728C7763F}">
      <dgm:prSet/>
      <dgm:spPr/>
      <dgm:t>
        <a:bodyPr/>
        <a:lstStyle/>
        <a:p>
          <a:endParaRPr lang="es-GT"/>
        </a:p>
      </dgm:t>
    </dgm:pt>
    <dgm:pt modelId="{3ECFDD39-39BE-49C8-9271-8F2585102FD1}" type="sibTrans" cxnId="{89F3C4D3-4FB2-4797-B9DD-1FB728C7763F}">
      <dgm:prSet/>
      <dgm:spPr/>
      <dgm:t>
        <a:bodyPr/>
        <a:lstStyle/>
        <a:p>
          <a:endParaRPr lang="es-GT"/>
        </a:p>
      </dgm:t>
    </dgm:pt>
    <dgm:pt modelId="{DCB20328-FFC3-4EBC-9223-F4B2CA4B2D6F}">
      <dgm:prSet phldrT="[Texto]"/>
      <dgm:spPr/>
      <dgm:t>
        <a:bodyPr/>
        <a:lstStyle/>
        <a:p>
          <a:r>
            <a:rPr lang="es-GT" dirty="0" smtClean="0"/>
            <a:t>preventivo</a:t>
          </a:r>
          <a:endParaRPr lang="es-GT" dirty="0"/>
        </a:p>
      </dgm:t>
    </dgm:pt>
    <dgm:pt modelId="{7C0F8E27-1719-4A2D-8862-040F7CD17CB4}" type="parTrans" cxnId="{D57C8C85-5126-4E30-9D06-4BC48EDBE4DE}">
      <dgm:prSet/>
      <dgm:spPr/>
      <dgm:t>
        <a:bodyPr/>
        <a:lstStyle/>
        <a:p>
          <a:endParaRPr lang="es-GT"/>
        </a:p>
      </dgm:t>
    </dgm:pt>
    <dgm:pt modelId="{753BEED0-434E-4C0C-9942-57B7E3DC02E8}" type="sibTrans" cxnId="{D57C8C85-5126-4E30-9D06-4BC48EDBE4DE}">
      <dgm:prSet/>
      <dgm:spPr/>
      <dgm:t>
        <a:bodyPr/>
        <a:lstStyle/>
        <a:p>
          <a:endParaRPr lang="es-GT"/>
        </a:p>
      </dgm:t>
    </dgm:pt>
    <dgm:pt modelId="{1847B23E-5F64-48AD-BBBD-F692DD2AF8E7}">
      <dgm:prSet phldrT="[Texto]"/>
      <dgm:spPr/>
      <dgm:t>
        <a:bodyPr/>
        <a:lstStyle/>
        <a:p>
          <a:r>
            <a:rPr lang="es-GT" dirty="0" smtClean="0"/>
            <a:t>correctivo</a:t>
          </a:r>
          <a:endParaRPr lang="es-GT" dirty="0"/>
        </a:p>
      </dgm:t>
    </dgm:pt>
    <dgm:pt modelId="{AE4A7D34-BAEC-4857-8A6D-1F7AB7024B06}" type="parTrans" cxnId="{54E13B47-A145-4273-859E-F03AAC7CB78C}">
      <dgm:prSet/>
      <dgm:spPr/>
      <dgm:t>
        <a:bodyPr/>
        <a:lstStyle/>
        <a:p>
          <a:endParaRPr lang="es-GT"/>
        </a:p>
      </dgm:t>
    </dgm:pt>
    <dgm:pt modelId="{BA2A6435-2DA0-4EDD-9CA7-F74425589475}" type="sibTrans" cxnId="{54E13B47-A145-4273-859E-F03AAC7CB78C}">
      <dgm:prSet/>
      <dgm:spPr/>
      <dgm:t>
        <a:bodyPr/>
        <a:lstStyle/>
        <a:p>
          <a:endParaRPr lang="es-GT"/>
        </a:p>
      </dgm:t>
    </dgm:pt>
    <dgm:pt modelId="{4990E952-A76A-4B86-A28F-6803648BA811}" type="pres">
      <dgm:prSet presAssocID="{BE48F70D-33E3-4C68-B187-D57BE192BDCE}" presName="composite" presStyleCnt="0">
        <dgm:presLayoutVars>
          <dgm:chMax val="1"/>
          <dgm:dir/>
          <dgm:resizeHandles val="exact"/>
        </dgm:presLayoutVars>
      </dgm:prSet>
      <dgm:spPr/>
    </dgm:pt>
    <dgm:pt modelId="{74116307-8C30-4A57-B5A5-6A71551C725A}" type="pres">
      <dgm:prSet presAssocID="{BAA4BB8A-22C1-4CD4-8A9A-215394522337}" presName="roof" presStyleLbl="dkBgShp" presStyleIdx="0" presStyleCnt="2"/>
      <dgm:spPr/>
      <dgm:t>
        <a:bodyPr/>
        <a:lstStyle/>
        <a:p>
          <a:endParaRPr lang="es-GT"/>
        </a:p>
      </dgm:t>
    </dgm:pt>
    <dgm:pt modelId="{E107A1BF-B03D-42F4-B0EE-A6DF411A3BAC}" type="pres">
      <dgm:prSet presAssocID="{BAA4BB8A-22C1-4CD4-8A9A-215394522337}" presName="pillars" presStyleCnt="0"/>
      <dgm:spPr/>
    </dgm:pt>
    <dgm:pt modelId="{0C6FD021-829D-42D4-9833-480C987D57B9}" type="pres">
      <dgm:prSet presAssocID="{BAA4BB8A-22C1-4CD4-8A9A-215394522337}" presName="pillar1" presStyleLbl="node1" presStyleIdx="0" presStyleCnt="3">
        <dgm:presLayoutVars>
          <dgm:bulletEnabled val="1"/>
        </dgm:presLayoutVars>
      </dgm:prSet>
      <dgm:spPr/>
    </dgm:pt>
    <dgm:pt modelId="{2A44DDA8-4F28-4355-9165-C315CD344EB2}" type="pres">
      <dgm:prSet presAssocID="{DCB20328-FFC3-4EBC-9223-F4B2CA4B2D6F}" presName="pillarX" presStyleLbl="node1" presStyleIdx="1" presStyleCnt="3">
        <dgm:presLayoutVars>
          <dgm:bulletEnabled val="1"/>
        </dgm:presLayoutVars>
      </dgm:prSet>
      <dgm:spPr/>
    </dgm:pt>
    <dgm:pt modelId="{3B205319-6B82-4571-AB5A-7FBDDA8F1E1B}" type="pres">
      <dgm:prSet presAssocID="{1847B23E-5F64-48AD-BBBD-F692DD2AF8E7}" presName="pillarX" presStyleLbl="node1" presStyleIdx="2" presStyleCnt="3" custLinFactNeighborX="-814" custLinFactNeighborY="-817">
        <dgm:presLayoutVars>
          <dgm:bulletEnabled val="1"/>
        </dgm:presLayoutVars>
      </dgm:prSet>
      <dgm:spPr/>
    </dgm:pt>
    <dgm:pt modelId="{CAE97141-39CE-4A6E-B1DF-E1731378B07F}" type="pres">
      <dgm:prSet presAssocID="{BAA4BB8A-22C1-4CD4-8A9A-215394522337}" presName="base" presStyleLbl="dkBgShp" presStyleIdx="1" presStyleCnt="2"/>
      <dgm:spPr/>
    </dgm:pt>
  </dgm:ptLst>
  <dgm:cxnLst>
    <dgm:cxn modelId="{E1D0B29B-AC56-4228-ADC3-E206AC7FEC60}" type="presOf" srcId="{BAA4BB8A-22C1-4CD4-8A9A-215394522337}" destId="{74116307-8C30-4A57-B5A5-6A71551C725A}" srcOrd="0" destOrd="0" presId="urn:microsoft.com/office/officeart/2005/8/layout/hList3"/>
    <dgm:cxn modelId="{54E13B47-A145-4273-859E-F03AAC7CB78C}" srcId="{BAA4BB8A-22C1-4CD4-8A9A-215394522337}" destId="{1847B23E-5F64-48AD-BBBD-F692DD2AF8E7}" srcOrd="2" destOrd="0" parTransId="{AE4A7D34-BAEC-4857-8A6D-1F7AB7024B06}" sibTransId="{BA2A6435-2DA0-4EDD-9CA7-F74425589475}"/>
    <dgm:cxn modelId="{D57C8C85-5126-4E30-9D06-4BC48EDBE4DE}" srcId="{BAA4BB8A-22C1-4CD4-8A9A-215394522337}" destId="{DCB20328-FFC3-4EBC-9223-F4B2CA4B2D6F}" srcOrd="1" destOrd="0" parTransId="{7C0F8E27-1719-4A2D-8862-040F7CD17CB4}" sibTransId="{753BEED0-434E-4C0C-9942-57B7E3DC02E8}"/>
    <dgm:cxn modelId="{6079F2FA-0843-48B5-BAA2-D4E287B8C851}" type="presOf" srcId="{DCB20328-FFC3-4EBC-9223-F4B2CA4B2D6F}" destId="{2A44DDA8-4F28-4355-9165-C315CD344EB2}" srcOrd="0" destOrd="0" presId="urn:microsoft.com/office/officeart/2005/8/layout/hList3"/>
    <dgm:cxn modelId="{89F3C4D3-4FB2-4797-B9DD-1FB728C7763F}" srcId="{BAA4BB8A-22C1-4CD4-8A9A-215394522337}" destId="{D7F6443D-1081-4EF8-8F53-D5AA8595AB47}" srcOrd="0" destOrd="0" parTransId="{5E9501E5-D65D-44CD-9FCD-BC48DEFC0481}" sibTransId="{3ECFDD39-39BE-49C8-9271-8F2585102FD1}"/>
    <dgm:cxn modelId="{97DDD3EF-F533-4979-9077-4256D57BE4EB}" type="presOf" srcId="{D7F6443D-1081-4EF8-8F53-D5AA8595AB47}" destId="{0C6FD021-829D-42D4-9833-480C987D57B9}" srcOrd="0" destOrd="0" presId="urn:microsoft.com/office/officeart/2005/8/layout/hList3"/>
    <dgm:cxn modelId="{78E0E2DE-F5B8-42F8-A9CE-A3DDEAA95BFF}" type="presOf" srcId="{1847B23E-5F64-48AD-BBBD-F692DD2AF8E7}" destId="{3B205319-6B82-4571-AB5A-7FBDDA8F1E1B}" srcOrd="0" destOrd="0" presId="urn:microsoft.com/office/officeart/2005/8/layout/hList3"/>
    <dgm:cxn modelId="{47908A7C-25FA-4A15-A857-1AAE881891D2}" type="presOf" srcId="{BE48F70D-33E3-4C68-B187-D57BE192BDCE}" destId="{4990E952-A76A-4B86-A28F-6803648BA811}" srcOrd="0" destOrd="0" presId="urn:microsoft.com/office/officeart/2005/8/layout/hList3"/>
    <dgm:cxn modelId="{2EAC8058-D9E2-4728-BCD4-074306127FA5}" srcId="{BE48F70D-33E3-4C68-B187-D57BE192BDCE}" destId="{BAA4BB8A-22C1-4CD4-8A9A-215394522337}" srcOrd="0" destOrd="0" parTransId="{A9748597-5674-4C8C-BDF5-DC92B9112D77}" sibTransId="{51C5B920-DC09-4C55-A9B7-9B5B1364E542}"/>
    <dgm:cxn modelId="{AFA82CB2-2D97-4D50-A204-B038C341D9D0}" type="presParOf" srcId="{4990E952-A76A-4B86-A28F-6803648BA811}" destId="{74116307-8C30-4A57-B5A5-6A71551C725A}" srcOrd="0" destOrd="0" presId="urn:microsoft.com/office/officeart/2005/8/layout/hList3"/>
    <dgm:cxn modelId="{46898CF4-8FAC-4491-9649-1B800E3A6950}" type="presParOf" srcId="{4990E952-A76A-4B86-A28F-6803648BA811}" destId="{E107A1BF-B03D-42F4-B0EE-A6DF411A3BAC}" srcOrd="1" destOrd="0" presId="urn:microsoft.com/office/officeart/2005/8/layout/hList3"/>
    <dgm:cxn modelId="{27B19519-7108-4932-AF64-67BC9AD0CEEF}" type="presParOf" srcId="{E107A1BF-B03D-42F4-B0EE-A6DF411A3BAC}" destId="{0C6FD021-829D-42D4-9833-480C987D57B9}" srcOrd="0" destOrd="0" presId="urn:microsoft.com/office/officeart/2005/8/layout/hList3"/>
    <dgm:cxn modelId="{C55F0C4D-CF62-4CE6-A76C-03888C2A556F}" type="presParOf" srcId="{E107A1BF-B03D-42F4-B0EE-A6DF411A3BAC}" destId="{2A44DDA8-4F28-4355-9165-C315CD344EB2}" srcOrd="1" destOrd="0" presId="urn:microsoft.com/office/officeart/2005/8/layout/hList3"/>
    <dgm:cxn modelId="{7086EE73-43C9-42A7-8F37-565CC6DBA82F}" type="presParOf" srcId="{E107A1BF-B03D-42F4-B0EE-A6DF411A3BAC}" destId="{3B205319-6B82-4571-AB5A-7FBDDA8F1E1B}" srcOrd="2" destOrd="0" presId="urn:microsoft.com/office/officeart/2005/8/layout/hList3"/>
    <dgm:cxn modelId="{A360B418-58DA-475C-870B-B5334172AA7D}" type="presParOf" srcId="{4990E952-A76A-4B86-A28F-6803648BA811}" destId="{CAE97141-39CE-4A6E-B1DF-E1731378B07F}"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604189-31AA-4034-9598-6E3547D0D438}" type="doc">
      <dgm:prSet loTypeId="urn:microsoft.com/office/officeart/2005/8/layout/vProcess5" loCatId="process" qsTypeId="urn:microsoft.com/office/officeart/2009/2/quickstyle/3d8" qsCatId="3D" csTypeId="urn:microsoft.com/office/officeart/2005/8/colors/colorful1" csCatId="colorful" phldr="1"/>
      <dgm:spPr/>
      <dgm:t>
        <a:bodyPr/>
        <a:lstStyle/>
        <a:p>
          <a:endParaRPr lang="es-GT"/>
        </a:p>
      </dgm:t>
    </dgm:pt>
    <dgm:pt modelId="{FB4DBF7E-43D4-4ED9-9E57-137233E62247}">
      <dgm:prSet phldrT="[Texto]"/>
      <dgm:spPr/>
      <dgm:t>
        <a:bodyPr/>
        <a:lstStyle/>
        <a:p>
          <a:r>
            <a:rPr lang="es-GT" dirty="0" smtClean="0"/>
            <a:t>Tipos de mantenimiento preventivo</a:t>
          </a:r>
          <a:endParaRPr lang="es-GT" dirty="0"/>
        </a:p>
      </dgm:t>
    </dgm:pt>
    <dgm:pt modelId="{C00C83DC-D1D8-44DA-8324-FC3B877D6E52}" type="parTrans" cxnId="{B19C6593-61E9-450D-B3E9-617E186C54D2}">
      <dgm:prSet/>
      <dgm:spPr/>
      <dgm:t>
        <a:bodyPr/>
        <a:lstStyle/>
        <a:p>
          <a:endParaRPr lang="es-GT"/>
        </a:p>
      </dgm:t>
    </dgm:pt>
    <dgm:pt modelId="{1F180BF3-D5B9-4A1E-B2DC-A0E672612A3D}" type="sibTrans" cxnId="{B19C6593-61E9-450D-B3E9-617E186C54D2}">
      <dgm:prSet/>
      <dgm:spPr/>
      <dgm:t>
        <a:bodyPr/>
        <a:lstStyle/>
        <a:p>
          <a:endParaRPr lang="es-GT"/>
        </a:p>
      </dgm:t>
    </dgm:pt>
    <dgm:pt modelId="{78E84FBE-55D2-4390-A019-DB095565F41F}">
      <dgm:prSet phldrT="[Texto]"/>
      <dgm:spPr/>
      <dgm:t>
        <a:bodyPr/>
        <a:lstStyle/>
        <a:p>
          <a:r>
            <a:rPr lang="es-GT" dirty="0" smtClean="0"/>
            <a:t>De </a:t>
          </a:r>
          <a:r>
            <a:rPr lang="es-GT" dirty="0" err="1" smtClean="0"/>
            <a:t>conservacion</a:t>
          </a:r>
          <a:endParaRPr lang="es-GT" dirty="0"/>
        </a:p>
      </dgm:t>
    </dgm:pt>
    <dgm:pt modelId="{F602374C-83B7-47EC-AF41-14E7A98716BF}" type="parTrans" cxnId="{F4834C8D-8C51-449A-8386-BD0487B44523}">
      <dgm:prSet/>
      <dgm:spPr/>
      <dgm:t>
        <a:bodyPr/>
        <a:lstStyle/>
        <a:p>
          <a:endParaRPr lang="es-GT"/>
        </a:p>
      </dgm:t>
    </dgm:pt>
    <dgm:pt modelId="{55A28BA6-77F9-43E6-9BAF-8C25F13C60A6}" type="sibTrans" cxnId="{F4834C8D-8C51-449A-8386-BD0487B44523}">
      <dgm:prSet/>
      <dgm:spPr/>
      <dgm:t>
        <a:bodyPr/>
        <a:lstStyle/>
        <a:p>
          <a:endParaRPr lang="es-GT" dirty="0"/>
        </a:p>
      </dgm:t>
    </dgm:pt>
    <dgm:pt modelId="{A2C197E1-FFE4-413E-8F29-C5CB6F0AC410}">
      <dgm:prSet phldrT="[Texto]"/>
      <dgm:spPr/>
      <dgm:t>
        <a:bodyPr/>
        <a:lstStyle/>
        <a:p>
          <a:r>
            <a:rPr lang="es-GT" dirty="0" smtClean="0"/>
            <a:t>De actualización </a:t>
          </a:r>
          <a:endParaRPr lang="es-GT" dirty="0"/>
        </a:p>
      </dgm:t>
    </dgm:pt>
    <dgm:pt modelId="{8F8728C4-190F-45F4-8B13-C9D86652E093}" type="parTrans" cxnId="{F4A80507-D330-4A9B-AC77-3825BB678CA4}">
      <dgm:prSet/>
      <dgm:spPr/>
      <dgm:t>
        <a:bodyPr/>
        <a:lstStyle/>
        <a:p>
          <a:endParaRPr lang="es-GT"/>
        </a:p>
      </dgm:t>
    </dgm:pt>
    <dgm:pt modelId="{2CEB87D3-3185-4CA7-831C-6D889B32984D}" type="sibTrans" cxnId="{F4A80507-D330-4A9B-AC77-3825BB678CA4}">
      <dgm:prSet/>
      <dgm:spPr/>
      <dgm:t>
        <a:bodyPr/>
        <a:lstStyle/>
        <a:p>
          <a:endParaRPr lang="es-GT"/>
        </a:p>
      </dgm:t>
    </dgm:pt>
    <dgm:pt modelId="{6F687C84-3F9C-4A5E-BCB3-6FCDA91E912C}">
      <dgm:prSet phldrT="[Texto]"/>
      <dgm:spPr/>
      <dgm:t>
        <a:bodyPr/>
        <a:lstStyle/>
        <a:p>
          <a:r>
            <a:rPr lang="es-GT" dirty="0" smtClean="0"/>
            <a:t>Correctivo   preventivo</a:t>
          </a:r>
          <a:endParaRPr lang="es-GT" dirty="0"/>
        </a:p>
      </dgm:t>
    </dgm:pt>
    <dgm:pt modelId="{C2A2888E-365C-4B7C-9CDD-093F6B2507D0}" type="parTrans" cxnId="{3C15CB36-DD25-4BFC-9F11-4D9A040127CF}">
      <dgm:prSet/>
      <dgm:spPr/>
      <dgm:t>
        <a:bodyPr/>
        <a:lstStyle/>
        <a:p>
          <a:endParaRPr lang="es-GT"/>
        </a:p>
      </dgm:t>
    </dgm:pt>
    <dgm:pt modelId="{49D3A8AC-9F95-439B-922E-8616C2958B7E}" type="sibTrans" cxnId="{3C15CB36-DD25-4BFC-9F11-4D9A040127CF}">
      <dgm:prSet/>
      <dgm:spPr/>
      <dgm:t>
        <a:bodyPr/>
        <a:lstStyle/>
        <a:p>
          <a:endParaRPr lang="es-GT"/>
        </a:p>
      </dgm:t>
    </dgm:pt>
    <dgm:pt modelId="{320C77E5-A7F2-4718-B85A-BE8F5456AA65}" type="pres">
      <dgm:prSet presAssocID="{07604189-31AA-4034-9598-6E3547D0D438}" presName="outerComposite" presStyleCnt="0">
        <dgm:presLayoutVars>
          <dgm:chMax val="5"/>
          <dgm:dir/>
          <dgm:resizeHandles val="exact"/>
        </dgm:presLayoutVars>
      </dgm:prSet>
      <dgm:spPr/>
    </dgm:pt>
    <dgm:pt modelId="{85C2D699-B701-4FA2-A82A-E6F76E13A1FC}" type="pres">
      <dgm:prSet presAssocID="{07604189-31AA-4034-9598-6E3547D0D438}" presName="dummyMaxCanvas" presStyleCnt="0">
        <dgm:presLayoutVars/>
      </dgm:prSet>
      <dgm:spPr/>
    </dgm:pt>
    <dgm:pt modelId="{EF39198B-2ED0-4FC1-96F4-B6BAE289CB62}" type="pres">
      <dgm:prSet presAssocID="{07604189-31AA-4034-9598-6E3547D0D438}" presName="FourNodes_1" presStyleLbl="node1" presStyleIdx="0" presStyleCnt="4">
        <dgm:presLayoutVars>
          <dgm:bulletEnabled val="1"/>
        </dgm:presLayoutVars>
      </dgm:prSet>
      <dgm:spPr/>
      <dgm:t>
        <a:bodyPr/>
        <a:lstStyle/>
        <a:p>
          <a:endParaRPr lang="es-GT"/>
        </a:p>
      </dgm:t>
    </dgm:pt>
    <dgm:pt modelId="{A2A14AEB-633A-4396-AA9B-8FDBB20A6384}" type="pres">
      <dgm:prSet presAssocID="{07604189-31AA-4034-9598-6E3547D0D438}" presName="FourNodes_2" presStyleLbl="node1" presStyleIdx="1" presStyleCnt="4">
        <dgm:presLayoutVars>
          <dgm:bulletEnabled val="1"/>
        </dgm:presLayoutVars>
      </dgm:prSet>
      <dgm:spPr/>
      <dgm:t>
        <a:bodyPr/>
        <a:lstStyle/>
        <a:p>
          <a:endParaRPr lang="es-GT"/>
        </a:p>
      </dgm:t>
    </dgm:pt>
    <dgm:pt modelId="{0AC777BE-1044-4AD7-ACE5-0E674A56445C}" type="pres">
      <dgm:prSet presAssocID="{07604189-31AA-4034-9598-6E3547D0D438}" presName="FourNodes_3" presStyleLbl="node1" presStyleIdx="2" presStyleCnt="4">
        <dgm:presLayoutVars>
          <dgm:bulletEnabled val="1"/>
        </dgm:presLayoutVars>
      </dgm:prSet>
      <dgm:spPr/>
      <dgm:t>
        <a:bodyPr/>
        <a:lstStyle/>
        <a:p>
          <a:endParaRPr lang="es-GT"/>
        </a:p>
      </dgm:t>
    </dgm:pt>
    <dgm:pt modelId="{A22FD965-7FC1-403B-811E-D945405A65A6}" type="pres">
      <dgm:prSet presAssocID="{07604189-31AA-4034-9598-6E3547D0D438}" presName="FourNodes_4" presStyleLbl="node1" presStyleIdx="3" presStyleCnt="4">
        <dgm:presLayoutVars>
          <dgm:bulletEnabled val="1"/>
        </dgm:presLayoutVars>
      </dgm:prSet>
      <dgm:spPr/>
      <dgm:t>
        <a:bodyPr/>
        <a:lstStyle/>
        <a:p>
          <a:endParaRPr lang="es-GT"/>
        </a:p>
      </dgm:t>
    </dgm:pt>
    <dgm:pt modelId="{9760C756-9E4E-459B-9836-6FA882CBF8CB}" type="pres">
      <dgm:prSet presAssocID="{07604189-31AA-4034-9598-6E3547D0D438}" presName="FourConn_1-2" presStyleLbl="fgAccFollowNode1" presStyleIdx="0" presStyleCnt="3">
        <dgm:presLayoutVars>
          <dgm:bulletEnabled val="1"/>
        </dgm:presLayoutVars>
      </dgm:prSet>
      <dgm:spPr/>
    </dgm:pt>
    <dgm:pt modelId="{52C7DBA5-0568-452F-8E21-F0050039C107}" type="pres">
      <dgm:prSet presAssocID="{07604189-31AA-4034-9598-6E3547D0D438}" presName="FourConn_2-3" presStyleLbl="fgAccFollowNode1" presStyleIdx="1" presStyleCnt="3">
        <dgm:presLayoutVars>
          <dgm:bulletEnabled val="1"/>
        </dgm:presLayoutVars>
      </dgm:prSet>
      <dgm:spPr/>
    </dgm:pt>
    <dgm:pt modelId="{87C3669F-D583-4576-A96A-CDAC2B12518E}" type="pres">
      <dgm:prSet presAssocID="{07604189-31AA-4034-9598-6E3547D0D438}" presName="FourConn_3-4" presStyleLbl="fgAccFollowNode1" presStyleIdx="2" presStyleCnt="3">
        <dgm:presLayoutVars>
          <dgm:bulletEnabled val="1"/>
        </dgm:presLayoutVars>
      </dgm:prSet>
      <dgm:spPr/>
    </dgm:pt>
    <dgm:pt modelId="{B8390896-5F79-471B-ADC6-21F50AD700E6}" type="pres">
      <dgm:prSet presAssocID="{07604189-31AA-4034-9598-6E3547D0D438}" presName="FourNodes_1_text" presStyleLbl="node1" presStyleIdx="3" presStyleCnt="4">
        <dgm:presLayoutVars>
          <dgm:bulletEnabled val="1"/>
        </dgm:presLayoutVars>
      </dgm:prSet>
      <dgm:spPr/>
      <dgm:t>
        <a:bodyPr/>
        <a:lstStyle/>
        <a:p>
          <a:endParaRPr lang="es-GT"/>
        </a:p>
      </dgm:t>
    </dgm:pt>
    <dgm:pt modelId="{E9AE6711-C573-40A0-96E0-80C3630AC63B}" type="pres">
      <dgm:prSet presAssocID="{07604189-31AA-4034-9598-6E3547D0D438}" presName="FourNodes_2_text" presStyleLbl="node1" presStyleIdx="3" presStyleCnt="4">
        <dgm:presLayoutVars>
          <dgm:bulletEnabled val="1"/>
        </dgm:presLayoutVars>
      </dgm:prSet>
      <dgm:spPr/>
      <dgm:t>
        <a:bodyPr/>
        <a:lstStyle/>
        <a:p>
          <a:endParaRPr lang="es-GT"/>
        </a:p>
      </dgm:t>
    </dgm:pt>
    <dgm:pt modelId="{A7D8219B-24FC-4655-8268-2C1469BE1525}" type="pres">
      <dgm:prSet presAssocID="{07604189-31AA-4034-9598-6E3547D0D438}" presName="FourNodes_3_text" presStyleLbl="node1" presStyleIdx="3" presStyleCnt="4">
        <dgm:presLayoutVars>
          <dgm:bulletEnabled val="1"/>
        </dgm:presLayoutVars>
      </dgm:prSet>
      <dgm:spPr/>
      <dgm:t>
        <a:bodyPr/>
        <a:lstStyle/>
        <a:p>
          <a:endParaRPr lang="es-GT"/>
        </a:p>
      </dgm:t>
    </dgm:pt>
    <dgm:pt modelId="{2B86255F-EECD-4764-A7CF-39F4A4B1CC28}" type="pres">
      <dgm:prSet presAssocID="{07604189-31AA-4034-9598-6E3547D0D438}" presName="FourNodes_4_text" presStyleLbl="node1" presStyleIdx="3" presStyleCnt="4">
        <dgm:presLayoutVars>
          <dgm:bulletEnabled val="1"/>
        </dgm:presLayoutVars>
      </dgm:prSet>
      <dgm:spPr/>
      <dgm:t>
        <a:bodyPr/>
        <a:lstStyle/>
        <a:p>
          <a:endParaRPr lang="es-GT"/>
        </a:p>
      </dgm:t>
    </dgm:pt>
  </dgm:ptLst>
  <dgm:cxnLst>
    <dgm:cxn modelId="{F4A80507-D330-4A9B-AC77-3825BB678CA4}" srcId="{07604189-31AA-4034-9598-6E3547D0D438}" destId="{A2C197E1-FFE4-413E-8F29-C5CB6F0AC410}" srcOrd="2" destOrd="0" parTransId="{8F8728C4-190F-45F4-8B13-C9D86652E093}" sibTransId="{2CEB87D3-3185-4CA7-831C-6D889B32984D}"/>
    <dgm:cxn modelId="{EB1BA189-259E-4F55-8E98-1A023361A39B}" type="presOf" srcId="{6F687C84-3F9C-4A5E-BCB3-6FCDA91E912C}" destId="{2B86255F-EECD-4764-A7CF-39F4A4B1CC28}" srcOrd="1" destOrd="0" presId="urn:microsoft.com/office/officeart/2005/8/layout/vProcess5"/>
    <dgm:cxn modelId="{0940C774-3403-46B3-BCF2-FB2F7C14CD23}" type="presOf" srcId="{2CEB87D3-3185-4CA7-831C-6D889B32984D}" destId="{87C3669F-D583-4576-A96A-CDAC2B12518E}" srcOrd="0" destOrd="0" presId="urn:microsoft.com/office/officeart/2005/8/layout/vProcess5"/>
    <dgm:cxn modelId="{2D656D02-4751-4658-981E-B21455AF45D2}" type="presOf" srcId="{A2C197E1-FFE4-413E-8F29-C5CB6F0AC410}" destId="{A7D8219B-24FC-4655-8268-2C1469BE1525}" srcOrd="1" destOrd="0" presId="urn:microsoft.com/office/officeart/2005/8/layout/vProcess5"/>
    <dgm:cxn modelId="{EE76DEB6-4FD1-41C3-908E-B2E34AE1EF83}" type="presOf" srcId="{FB4DBF7E-43D4-4ED9-9E57-137233E62247}" destId="{EF39198B-2ED0-4FC1-96F4-B6BAE289CB62}" srcOrd="0" destOrd="0" presId="urn:microsoft.com/office/officeart/2005/8/layout/vProcess5"/>
    <dgm:cxn modelId="{3C15CB36-DD25-4BFC-9F11-4D9A040127CF}" srcId="{07604189-31AA-4034-9598-6E3547D0D438}" destId="{6F687C84-3F9C-4A5E-BCB3-6FCDA91E912C}" srcOrd="3" destOrd="0" parTransId="{C2A2888E-365C-4B7C-9CDD-093F6B2507D0}" sibTransId="{49D3A8AC-9F95-439B-922E-8616C2958B7E}"/>
    <dgm:cxn modelId="{86256E75-68EE-41F8-B41C-5A7E701DC0CB}" type="presOf" srcId="{A2C197E1-FFE4-413E-8F29-C5CB6F0AC410}" destId="{0AC777BE-1044-4AD7-ACE5-0E674A56445C}" srcOrd="0" destOrd="0" presId="urn:microsoft.com/office/officeart/2005/8/layout/vProcess5"/>
    <dgm:cxn modelId="{F4834C8D-8C51-449A-8386-BD0487B44523}" srcId="{07604189-31AA-4034-9598-6E3547D0D438}" destId="{78E84FBE-55D2-4390-A019-DB095565F41F}" srcOrd="1" destOrd="0" parTransId="{F602374C-83B7-47EC-AF41-14E7A98716BF}" sibTransId="{55A28BA6-77F9-43E6-9BAF-8C25F13C60A6}"/>
    <dgm:cxn modelId="{B19C6593-61E9-450D-B3E9-617E186C54D2}" srcId="{07604189-31AA-4034-9598-6E3547D0D438}" destId="{FB4DBF7E-43D4-4ED9-9E57-137233E62247}" srcOrd="0" destOrd="0" parTransId="{C00C83DC-D1D8-44DA-8324-FC3B877D6E52}" sibTransId="{1F180BF3-D5B9-4A1E-B2DC-A0E672612A3D}"/>
    <dgm:cxn modelId="{69F84FB6-DA14-4276-BFCD-8D61D825BD83}" type="presOf" srcId="{6F687C84-3F9C-4A5E-BCB3-6FCDA91E912C}" destId="{A22FD965-7FC1-403B-811E-D945405A65A6}" srcOrd="0" destOrd="0" presId="urn:microsoft.com/office/officeart/2005/8/layout/vProcess5"/>
    <dgm:cxn modelId="{B18D9FEE-9145-44B7-BD31-2CCC028BA1EE}" type="presOf" srcId="{78E84FBE-55D2-4390-A019-DB095565F41F}" destId="{E9AE6711-C573-40A0-96E0-80C3630AC63B}" srcOrd="1" destOrd="0" presId="urn:microsoft.com/office/officeart/2005/8/layout/vProcess5"/>
    <dgm:cxn modelId="{BC559E18-8AD5-4860-A29A-F1A51D0FA9B5}" type="presOf" srcId="{78E84FBE-55D2-4390-A019-DB095565F41F}" destId="{A2A14AEB-633A-4396-AA9B-8FDBB20A6384}" srcOrd="0" destOrd="0" presId="urn:microsoft.com/office/officeart/2005/8/layout/vProcess5"/>
    <dgm:cxn modelId="{F2957CED-F151-4343-809D-B4B0231D4D60}" type="presOf" srcId="{1F180BF3-D5B9-4A1E-B2DC-A0E672612A3D}" destId="{9760C756-9E4E-459B-9836-6FA882CBF8CB}" srcOrd="0" destOrd="0" presId="urn:microsoft.com/office/officeart/2005/8/layout/vProcess5"/>
    <dgm:cxn modelId="{B1F1E22F-0BAE-4F48-8131-073D729E9F52}" type="presOf" srcId="{55A28BA6-77F9-43E6-9BAF-8C25F13C60A6}" destId="{52C7DBA5-0568-452F-8E21-F0050039C107}" srcOrd="0" destOrd="0" presId="urn:microsoft.com/office/officeart/2005/8/layout/vProcess5"/>
    <dgm:cxn modelId="{ADB19D7A-90BF-4150-ACB7-75E83B902125}" type="presOf" srcId="{FB4DBF7E-43D4-4ED9-9E57-137233E62247}" destId="{B8390896-5F79-471B-ADC6-21F50AD700E6}" srcOrd="1" destOrd="0" presId="urn:microsoft.com/office/officeart/2005/8/layout/vProcess5"/>
    <dgm:cxn modelId="{465E73A9-5B57-4EF7-99D8-59581714E05A}" type="presOf" srcId="{07604189-31AA-4034-9598-6E3547D0D438}" destId="{320C77E5-A7F2-4718-B85A-BE8F5456AA65}" srcOrd="0" destOrd="0" presId="urn:microsoft.com/office/officeart/2005/8/layout/vProcess5"/>
    <dgm:cxn modelId="{4161C798-2A58-4C23-82BC-834F080AF594}" type="presParOf" srcId="{320C77E5-A7F2-4718-B85A-BE8F5456AA65}" destId="{85C2D699-B701-4FA2-A82A-E6F76E13A1FC}" srcOrd="0" destOrd="0" presId="urn:microsoft.com/office/officeart/2005/8/layout/vProcess5"/>
    <dgm:cxn modelId="{8AC17520-9039-4DDD-A94F-8F4DE19BC589}" type="presParOf" srcId="{320C77E5-A7F2-4718-B85A-BE8F5456AA65}" destId="{EF39198B-2ED0-4FC1-96F4-B6BAE289CB62}" srcOrd="1" destOrd="0" presId="urn:microsoft.com/office/officeart/2005/8/layout/vProcess5"/>
    <dgm:cxn modelId="{0A0A932B-D958-40D1-9ACD-B83E767746CF}" type="presParOf" srcId="{320C77E5-A7F2-4718-B85A-BE8F5456AA65}" destId="{A2A14AEB-633A-4396-AA9B-8FDBB20A6384}" srcOrd="2" destOrd="0" presId="urn:microsoft.com/office/officeart/2005/8/layout/vProcess5"/>
    <dgm:cxn modelId="{A60DCCD0-EC6F-4524-BE56-9CB1DD34D4CA}" type="presParOf" srcId="{320C77E5-A7F2-4718-B85A-BE8F5456AA65}" destId="{0AC777BE-1044-4AD7-ACE5-0E674A56445C}" srcOrd="3" destOrd="0" presId="urn:microsoft.com/office/officeart/2005/8/layout/vProcess5"/>
    <dgm:cxn modelId="{76AA1557-57ED-4948-95D4-69A7D90C31E0}" type="presParOf" srcId="{320C77E5-A7F2-4718-B85A-BE8F5456AA65}" destId="{A22FD965-7FC1-403B-811E-D945405A65A6}" srcOrd="4" destOrd="0" presId="urn:microsoft.com/office/officeart/2005/8/layout/vProcess5"/>
    <dgm:cxn modelId="{A702D43C-E617-4972-8223-0970611CF5CA}" type="presParOf" srcId="{320C77E5-A7F2-4718-B85A-BE8F5456AA65}" destId="{9760C756-9E4E-459B-9836-6FA882CBF8CB}" srcOrd="5" destOrd="0" presId="urn:microsoft.com/office/officeart/2005/8/layout/vProcess5"/>
    <dgm:cxn modelId="{77AD6327-15CA-4263-8D9B-049D9B213770}" type="presParOf" srcId="{320C77E5-A7F2-4718-B85A-BE8F5456AA65}" destId="{52C7DBA5-0568-452F-8E21-F0050039C107}" srcOrd="6" destOrd="0" presId="urn:microsoft.com/office/officeart/2005/8/layout/vProcess5"/>
    <dgm:cxn modelId="{3CC56839-1B48-44A0-AC01-A63EEF3FF03A}" type="presParOf" srcId="{320C77E5-A7F2-4718-B85A-BE8F5456AA65}" destId="{87C3669F-D583-4576-A96A-CDAC2B12518E}" srcOrd="7" destOrd="0" presId="urn:microsoft.com/office/officeart/2005/8/layout/vProcess5"/>
    <dgm:cxn modelId="{9F3ED342-8A57-4002-9CDD-2F314522C974}" type="presParOf" srcId="{320C77E5-A7F2-4718-B85A-BE8F5456AA65}" destId="{B8390896-5F79-471B-ADC6-21F50AD700E6}" srcOrd="8" destOrd="0" presId="urn:microsoft.com/office/officeart/2005/8/layout/vProcess5"/>
    <dgm:cxn modelId="{F7E03F70-70DD-4620-A49C-216DBB9B0B99}" type="presParOf" srcId="{320C77E5-A7F2-4718-B85A-BE8F5456AA65}" destId="{E9AE6711-C573-40A0-96E0-80C3630AC63B}" srcOrd="9" destOrd="0" presId="urn:microsoft.com/office/officeart/2005/8/layout/vProcess5"/>
    <dgm:cxn modelId="{B33635BB-D675-440C-B468-3A0E15FEBA3F}" type="presParOf" srcId="{320C77E5-A7F2-4718-B85A-BE8F5456AA65}" destId="{A7D8219B-24FC-4655-8268-2C1469BE1525}" srcOrd="10" destOrd="0" presId="urn:microsoft.com/office/officeart/2005/8/layout/vProcess5"/>
    <dgm:cxn modelId="{3E367C92-36A5-49FA-97FF-4383EAE29FB2}" type="presParOf" srcId="{320C77E5-A7F2-4718-B85A-BE8F5456AA65}" destId="{2B86255F-EECD-4764-A7CF-39F4A4B1CC2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16307-8C30-4A57-B5A5-6A71551C725A}">
      <dsp:nvSpPr>
        <dsp:cNvPr id="0" name=""/>
        <dsp:cNvSpPr/>
      </dsp:nvSpPr>
      <dsp:spPr>
        <a:xfrm>
          <a:off x="0" y="0"/>
          <a:ext cx="9238989" cy="1459628"/>
        </a:xfrm>
        <a:prstGeom prst="rect">
          <a:avLst/>
        </a:prstGeom>
        <a:solidFill>
          <a:schemeClr val="accent4">
            <a:shade val="9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lvl="0" algn="ctr" defTabSz="2622550">
            <a:lnSpc>
              <a:spcPct val="90000"/>
            </a:lnSpc>
            <a:spcBef>
              <a:spcPct val="0"/>
            </a:spcBef>
            <a:spcAft>
              <a:spcPct val="35000"/>
            </a:spcAft>
          </a:pPr>
          <a:r>
            <a:rPr lang="es-GT" sz="5900" kern="1200" dirty="0" smtClean="0"/>
            <a:t>Tipos de mantenimiento </a:t>
          </a:r>
          <a:endParaRPr lang="es-GT" sz="5900" kern="1200" dirty="0"/>
        </a:p>
      </dsp:txBody>
      <dsp:txXfrm>
        <a:off x="0" y="0"/>
        <a:ext cx="9238989" cy="1459628"/>
      </dsp:txXfrm>
    </dsp:sp>
    <dsp:sp modelId="{0C6FD021-829D-42D4-9833-480C987D57B9}">
      <dsp:nvSpPr>
        <dsp:cNvPr id="0" name=""/>
        <dsp:cNvSpPr/>
      </dsp:nvSpPr>
      <dsp:spPr>
        <a:xfrm>
          <a:off x="4511" y="1459628"/>
          <a:ext cx="3076655" cy="3065219"/>
        </a:xfrm>
        <a:prstGeom prst="rect">
          <a:avLst/>
        </a:prstGeom>
        <a:solidFill>
          <a:schemeClr val="accent4">
            <a:hueOff val="0"/>
            <a:satOff val="0"/>
            <a:lumOff val="0"/>
            <a:alphaOff val="0"/>
          </a:schemeClr>
        </a:solidFill>
        <a:ln>
          <a:noFill/>
        </a:ln>
        <a:effectLst/>
        <a:scene3d>
          <a:camera prst="orthographicFront">
            <a:rot lat="0" lon="0" rev="0"/>
          </a:camera>
          <a:lightRig rig="threePt" dir="t"/>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sp3d extrusionH="28000" prstMaterial="matte"/>
        </a:bodyPr>
        <a:lstStyle/>
        <a:p>
          <a:pPr lvl="0" algn="ctr" defTabSz="1822450">
            <a:lnSpc>
              <a:spcPct val="90000"/>
            </a:lnSpc>
            <a:spcBef>
              <a:spcPct val="0"/>
            </a:spcBef>
            <a:spcAft>
              <a:spcPct val="35000"/>
            </a:spcAft>
          </a:pPr>
          <a:r>
            <a:rPr lang="es-GT" sz="4100" kern="1200" dirty="0" smtClean="0"/>
            <a:t>deductivo</a:t>
          </a:r>
          <a:endParaRPr lang="es-GT" sz="4100" kern="1200" dirty="0"/>
        </a:p>
      </dsp:txBody>
      <dsp:txXfrm>
        <a:off x="4511" y="1459628"/>
        <a:ext cx="3076655" cy="3065219"/>
      </dsp:txXfrm>
    </dsp:sp>
    <dsp:sp modelId="{2A44DDA8-4F28-4355-9165-C315CD344EB2}">
      <dsp:nvSpPr>
        <dsp:cNvPr id="0" name=""/>
        <dsp:cNvSpPr/>
      </dsp:nvSpPr>
      <dsp:spPr>
        <a:xfrm>
          <a:off x="3081166" y="1459628"/>
          <a:ext cx="3076655" cy="3065219"/>
        </a:xfrm>
        <a:prstGeom prst="rect">
          <a:avLst/>
        </a:prstGeom>
        <a:solidFill>
          <a:schemeClr val="accent4">
            <a:hueOff val="2374804"/>
            <a:satOff val="6006"/>
            <a:lumOff val="-392"/>
            <a:alphaOff val="0"/>
          </a:schemeClr>
        </a:solidFill>
        <a:ln>
          <a:noFill/>
        </a:ln>
        <a:effectLst/>
        <a:scene3d>
          <a:camera prst="orthographicFront">
            <a:rot lat="0" lon="0" rev="0"/>
          </a:camera>
          <a:lightRig rig="threePt" dir="t"/>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sp3d extrusionH="28000" prstMaterial="matte"/>
        </a:bodyPr>
        <a:lstStyle/>
        <a:p>
          <a:pPr lvl="0" algn="ctr" defTabSz="1822450">
            <a:lnSpc>
              <a:spcPct val="90000"/>
            </a:lnSpc>
            <a:spcBef>
              <a:spcPct val="0"/>
            </a:spcBef>
            <a:spcAft>
              <a:spcPct val="35000"/>
            </a:spcAft>
          </a:pPr>
          <a:r>
            <a:rPr lang="es-GT" sz="4100" kern="1200" dirty="0" smtClean="0"/>
            <a:t>preventivo</a:t>
          </a:r>
          <a:endParaRPr lang="es-GT" sz="4100" kern="1200" dirty="0"/>
        </a:p>
      </dsp:txBody>
      <dsp:txXfrm>
        <a:off x="3081166" y="1459628"/>
        <a:ext cx="3076655" cy="3065219"/>
      </dsp:txXfrm>
    </dsp:sp>
    <dsp:sp modelId="{3B205319-6B82-4571-AB5A-7FBDDA8F1E1B}">
      <dsp:nvSpPr>
        <dsp:cNvPr id="0" name=""/>
        <dsp:cNvSpPr/>
      </dsp:nvSpPr>
      <dsp:spPr>
        <a:xfrm>
          <a:off x="6132778" y="1434585"/>
          <a:ext cx="3076655" cy="3065219"/>
        </a:xfrm>
        <a:prstGeom prst="rect">
          <a:avLst/>
        </a:prstGeom>
        <a:solidFill>
          <a:schemeClr val="accent4">
            <a:hueOff val="4749608"/>
            <a:satOff val="12011"/>
            <a:lumOff val="-784"/>
            <a:alphaOff val="0"/>
          </a:schemeClr>
        </a:solidFill>
        <a:ln>
          <a:noFill/>
        </a:ln>
        <a:effectLst/>
        <a:scene3d>
          <a:camera prst="orthographicFront">
            <a:rot lat="0" lon="0" rev="0"/>
          </a:camera>
          <a:lightRig rig="threePt" dir="t"/>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sp3d extrusionH="28000" prstMaterial="matte"/>
        </a:bodyPr>
        <a:lstStyle/>
        <a:p>
          <a:pPr lvl="0" algn="ctr" defTabSz="1822450">
            <a:lnSpc>
              <a:spcPct val="90000"/>
            </a:lnSpc>
            <a:spcBef>
              <a:spcPct val="0"/>
            </a:spcBef>
            <a:spcAft>
              <a:spcPct val="35000"/>
            </a:spcAft>
          </a:pPr>
          <a:r>
            <a:rPr lang="es-GT" sz="4100" kern="1200" dirty="0" smtClean="0"/>
            <a:t>correctivo</a:t>
          </a:r>
          <a:endParaRPr lang="es-GT" sz="4100" kern="1200" dirty="0"/>
        </a:p>
      </dsp:txBody>
      <dsp:txXfrm>
        <a:off x="6132778" y="1434585"/>
        <a:ext cx="3076655" cy="3065219"/>
      </dsp:txXfrm>
    </dsp:sp>
    <dsp:sp modelId="{CAE97141-39CE-4A6E-B1DF-E1731378B07F}">
      <dsp:nvSpPr>
        <dsp:cNvPr id="0" name=""/>
        <dsp:cNvSpPr/>
      </dsp:nvSpPr>
      <dsp:spPr>
        <a:xfrm>
          <a:off x="0" y="4524847"/>
          <a:ext cx="9238989" cy="340579"/>
        </a:xfrm>
        <a:prstGeom prst="rect">
          <a:avLst/>
        </a:prstGeom>
        <a:solidFill>
          <a:schemeClr val="accent4">
            <a:shade val="9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9198B-2ED0-4FC1-96F4-B6BAE289CB62}">
      <dsp:nvSpPr>
        <dsp:cNvPr id="0" name=""/>
        <dsp:cNvSpPr/>
      </dsp:nvSpPr>
      <dsp:spPr>
        <a:xfrm>
          <a:off x="0" y="0"/>
          <a:ext cx="7222785" cy="1227803"/>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threePt" dir="t"/>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s-GT" sz="3200" kern="1200" dirty="0" smtClean="0"/>
            <a:t>Tipos de mantenimiento preventivo</a:t>
          </a:r>
          <a:endParaRPr lang="es-GT" sz="3200" kern="1200" dirty="0"/>
        </a:p>
      </dsp:txBody>
      <dsp:txXfrm>
        <a:off x="35961" y="35961"/>
        <a:ext cx="5794140" cy="1155881"/>
      </dsp:txXfrm>
    </dsp:sp>
    <dsp:sp modelId="{A2A14AEB-633A-4396-AA9B-8FDBB20A6384}">
      <dsp:nvSpPr>
        <dsp:cNvPr id="0" name=""/>
        <dsp:cNvSpPr/>
      </dsp:nvSpPr>
      <dsp:spPr>
        <a:xfrm>
          <a:off x="604908" y="1451040"/>
          <a:ext cx="7222785" cy="1227803"/>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threePt" dir="t"/>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s-GT" sz="3200" kern="1200" dirty="0" smtClean="0"/>
            <a:t>De </a:t>
          </a:r>
          <a:r>
            <a:rPr lang="es-GT" sz="3200" kern="1200" dirty="0" err="1" smtClean="0"/>
            <a:t>conservacion</a:t>
          </a:r>
          <a:endParaRPr lang="es-GT" sz="3200" kern="1200" dirty="0"/>
        </a:p>
      </dsp:txBody>
      <dsp:txXfrm>
        <a:off x="640869" y="1487001"/>
        <a:ext cx="5747882" cy="1155881"/>
      </dsp:txXfrm>
    </dsp:sp>
    <dsp:sp modelId="{0AC777BE-1044-4AD7-ACE5-0E674A56445C}">
      <dsp:nvSpPr>
        <dsp:cNvPr id="0" name=""/>
        <dsp:cNvSpPr/>
      </dsp:nvSpPr>
      <dsp:spPr>
        <a:xfrm>
          <a:off x="1200788" y="2902081"/>
          <a:ext cx="7222785" cy="1227803"/>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threePt" dir="t"/>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s-GT" sz="3200" kern="1200" dirty="0" smtClean="0"/>
            <a:t>De actualización </a:t>
          </a:r>
          <a:endParaRPr lang="es-GT" sz="3200" kern="1200" dirty="0"/>
        </a:p>
      </dsp:txBody>
      <dsp:txXfrm>
        <a:off x="1236749" y="2938042"/>
        <a:ext cx="5756911" cy="1155881"/>
      </dsp:txXfrm>
    </dsp:sp>
    <dsp:sp modelId="{A22FD965-7FC1-403B-811E-D945405A65A6}">
      <dsp:nvSpPr>
        <dsp:cNvPr id="0" name=""/>
        <dsp:cNvSpPr/>
      </dsp:nvSpPr>
      <dsp:spPr>
        <a:xfrm>
          <a:off x="1805696" y="4353122"/>
          <a:ext cx="7222785" cy="1227803"/>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threePt" dir="t"/>
        </a:scene3d>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s-GT" sz="3200" kern="1200" dirty="0" smtClean="0"/>
            <a:t>Correctivo   preventivo</a:t>
          </a:r>
          <a:endParaRPr lang="es-GT" sz="3200" kern="1200" dirty="0"/>
        </a:p>
      </dsp:txBody>
      <dsp:txXfrm>
        <a:off x="1841657" y="4389083"/>
        <a:ext cx="5747882" cy="1155881"/>
      </dsp:txXfrm>
    </dsp:sp>
    <dsp:sp modelId="{9760C756-9E4E-459B-9836-6FA882CBF8CB}">
      <dsp:nvSpPr>
        <dsp:cNvPr id="0" name=""/>
        <dsp:cNvSpPr/>
      </dsp:nvSpPr>
      <dsp:spPr>
        <a:xfrm>
          <a:off x="6424713" y="940386"/>
          <a:ext cx="798072" cy="798072"/>
        </a:xfrm>
        <a:prstGeom prst="downArrow">
          <a:avLst>
            <a:gd name="adj1" fmla="val 55000"/>
            <a:gd name="adj2" fmla="val 45000"/>
          </a:avLst>
        </a:prstGeom>
        <a:solidFill>
          <a:schemeClr val="accent2">
            <a:tint val="40000"/>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s-GT" sz="3600" kern="1200"/>
        </a:p>
      </dsp:txBody>
      <dsp:txXfrm>
        <a:off x="6604279" y="940386"/>
        <a:ext cx="438940" cy="600549"/>
      </dsp:txXfrm>
    </dsp:sp>
    <dsp:sp modelId="{52C7DBA5-0568-452F-8E21-F0050039C107}">
      <dsp:nvSpPr>
        <dsp:cNvPr id="0" name=""/>
        <dsp:cNvSpPr/>
      </dsp:nvSpPr>
      <dsp:spPr>
        <a:xfrm>
          <a:off x="7029621" y="2391426"/>
          <a:ext cx="798072" cy="798072"/>
        </a:xfrm>
        <a:prstGeom prst="downArrow">
          <a:avLst>
            <a:gd name="adj1" fmla="val 55000"/>
            <a:gd name="adj2" fmla="val 45000"/>
          </a:avLst>
        </a:prstGeom>
        <a:solidFill>
          <a:schemeClr val="accent3">
            <a:tint val="40000"/>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s-GT" sz="3600" kern="1200" dirty="0"/>
        </a:p>
      </dsp:txBody>
      <dsp:txXfrm>
        <a:off x="7209187" y="2391426"/>
        <a:ext cx="438940" cy="600549"/>
      </dsp:txXfrm>
    </dsp:sp>
    <dsp:sp modelId="{87C3669F-D583-4576-A96A-CDAC2B12518E}">
      <dsp:nvSpPr>
        <dsp:cNvPr id="0" name=""/>
        <dsp:cNvSpPr/>
      </dsp:nvSpPr>
      <dsp:spPr>
        <a:xfrm>
          <a:off x="7625501" y="3842467"/>
          <a:ext cx="798072" cy="798072"/>
        </a:xfrm>
        <a:prstGeom prst="downArrow">
          <a:avLst>
            <a:gd name="adj1" fmla="val 55000"/>
            <a:gd name="adj2" fmla="val 45000"/>
          </a:avLst>
        </a:prstGeom>
        <a:solidFill>
          <a:schemeClr val="accent4">
            <a:tint val="40000"/>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s-GT" sz="3600" kern="1200"/>
        </a:p>
      </dsp:txBody>
      <dsp:txXfrm>
        <a:off x="7805067" y="3842467"/>
        <a:ext cx="438940" cy="600549"/>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7/7/2017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7/7/2017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7/7/2017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7/7/2017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7/7/2017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7/7/2017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7/7/2017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7/7/2017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7/7/2017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69923" y="676690"/>
            <a:ext cx="8610600" cy="1293028"/>
          </a:xfrm>
        </p:spPr>
        <p:txBody>
          <a:bodyPr/>
          <a:lstStyle/>
          <a:p>
            <a:pPr algn="ctr"/>
            <a:r>
              <a:rPr lang="es-GT" dirty="0" smtClean="0"/>
              <a:t>Liceo </a:t>
            </a:r>
            <a:r>
              <a:rPr lang="es-GT" dirty="0" err="1" smtClean="0"/>
              <a:t>compu</a:t>
            </a:r>
            <a:r>
              <a:rPr lang="es-GT" dirty="0" smtClean="0"/>
              <a:t> </a:t>
            </a:r>
            <a:r>
              <a:rPr lang="es-GT" dirty="0" err="1" smtClean="0"/>
              <a:t>market</a:t>
            </a:r>
            <a:endParaRPr lang="es-GT" dirty="0"/>
          </a:p>
        </p:txBody>
      </p:sp>
      <p:sp>
        <p:nvSpPr>
          <p:cNvPr id="3" name="Marcador de contenido 2"/>
          <p:cNvSpPr>
            <a:spLocks noGrp="1"/>
          </p:cNvSpPr>
          <p:nvPr>
            <p:ph idx="1"/>
          </p:nvPr>
        </p:nvSpPr>
        <p:spPr/>
        <p:txBody>
          <a:bodyPr/>
          <a:lstStyle/>
          <a:p>
            <a:r>
              <a:rPr lang="es-GT" dirty="0" smtClean="0"/>
              <a:t>Materia: laboratorio</a:t>
            </a:r>
          </a:p>
          <a:p>
            <a:r>
              <a:rPr lang="es-GT" dirty="0" smtClean="0"/>
              <a:t>Maestro: Erick González</a:t>
            </a:r>
            <a:br>
              <a:rPr lang="es-GT" dirty="0" smtClean="0"/>
            </a:br>
            <a:endParaRPr lang="es-GT" dirty="0" smtClean="0"/>
          </a:p>
          <a:p>
            <a:endParaRPr lang="es-GT" dirty="0"/>
          </a:p>
          <a:p>
            <a:pPr algn="r"/>
            <a:r>
              <a:rPr lang="es-GT" dirty="0" smtClean="0"/>
              <a:t>Teme: tipos de mantenimiento</a:t>
            </a:r>
          </a:p>
          <a:p>
            <a:endParaRPr lang="es-GT" dirty="0"/>
          </a:p>
          <a:p>
            <a:r>
              <a:rPr lang="es-GT" dirty="0" smtClean="0"/>
              <a:t>Nombre: diana Edith </a:t>
            </a:r>
            <a:r>
              <a:rPr lang="es-GT" dirty="0" err="1" smtClean="0"/>
              <a:t>socop</a:t>
            </a:r>
            <a:r>
              <a:rPr lang="es-GT" dirty="0" smtClean="0"/>
              <a:t> Juárez</a:t>
            </a:r>
          </a:p>
          <a:p>
            <a:r>
              <a:rPr lang="es-GT" dirty="0" smtClean="0"/>
              <a:t>Grado:5to </a:t>
            </a:r>
            <a:r>
              <a:rPr lang="es-GT" dirty="0" err="1" smtClean="0"/>
              <a:t>baco</a:t>
            </a:r>
            <a:r>
              <a:rPr lang="es-GT" dirty="0" smtClean="0"/>
              <a:t> sección A  JM</a:t>
            </a:r>
            <a:endParaRPr lang="es-GT" dirty="0"/>
          </a:p>
        </p:txBody>
      </p:sp>
    </p:spTree>
    <p:extLst>
      <p:ext uri="{BB962C8B-B14F-4D97-AF65-F5344CB8AC3E}">
        <p14:creationId xmlns:p14="http://schemas.microsoft.com/office/powerpoint/2010/main" val="348563714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5315" y="901532"/>
            <a:ext cx="8610600" cy="1293028"/>
          </a:xfrm>
        </p:spPr>
        <p:txBody>
          <a:bodyPr/>
          <a:lstStyle/>
          <a:p>
            <a:pPr algn="ctr"/>
            <a:r>
              <a:rPr lang="es-GT" dirty="0" smtClean="0"/>
              <a:t>conclusión</a:t>
            </a:r>
            <a:endParaRPr lang="es-GT" dirty="0"/>
          </a:p>
        </p:txBody>
      </p:sp>
      <p:sp>
        <p:nvSpPr>
          <p:cNvPr id="3" name="Marcador de contenido 2"/>
          <p:cNvSpPr>
            <a:spLocks noGrp="1"/>
          </p:cNvSpPr>
          <p:nvPr>
            <p:ph idx="1"/>
          </p:nvPr>
        </p:nvSpPr>
        <p:spPr/>
        <p:txBody>
          <a:bodyPr>
            <a:normAutofit/>
          </a:bodyPr>
          <a:lstStyle/>
          <a:p>
            <a:pPr marL="0" indent="0">
              <a:buNone/>
            </a:pPr>
            <a:r>
              <a:rPr lang="es-GT" sz="2400" dirty="0" smtClean="0"/>
              <a:t>Mantenimiento son  </a:t>
            </a:r>
            <a:r>
              <a:rPr lang="es-GT" sz="2400" dirty="0"/>
              <a:t>todas las acciones que tienen como objetivo preservar </a:t>
            </a:r>
            <a:r>
              <a:rPr lang="es-GT" sz="2400" dirty="0" smtClean="0"/>
              <a:t>un objeto </a:t>
            </a:r>
            <a:r>
              <a:rPr lang="es-GT" sz="2400" dirty="0"/>
              <a:t>a un estado en el cual pueda </a:t>
            </a:r>
            <a:r>
              <a:rPr lang="es-GT" sz="2400" dirty="0" smtClean="0"/>
              <a:t>hacer cualquier función requerida</a:t>
            </a:r>
            <a:r>
              <a:rPr lang="es-GT" sz="2400" dirty="0"/>
              <a:t> </a:t>
            </a:r>
            <a:r>
              <a:rPr lang="es-GT" sz="2400" dirty="0" smtClean="0"/>
              <a:t>esto es muy importante para que el equipo siempre este en buen estado y se pueda trabajar de una forma rápida y efectiva. </a:t>
            </a:r>
          </a:p>
          <a:p>
            <a:pPr marL="0" indent="0">
              <a:buNone/>
            </a:pPr>
            <a:r>
              <a:rPr lang="es-GT" sz="2400" dirty="0" smtClean="0"/>
              <a:t>Las personas no se preocupan por limpiar sus maquinas y eso es vital para una computadora </a:t>
            </a:r>
          </a:p>
          <a:p>
            <a:pPr marL="0" indent="0">
              <a:buNone/>
            </a:pPr>
            <a:r>
              <a:rPr lang="es-GT" sz="2400" dirty="0"/>
              <a:t>L</a:t>
            </a:r>
            <a:r>
              <a:rPr lang="es-GT" sz="2400" dirty="0" smtClean="0"/>
              <a:t>os tres tipos de mantenimiento son muy importante para una maquina para que se ejecute con mayor precisión </a:t>
            </a:r>
            <a:endParaRPr lang="es-GT" sz="2400" dirty="0"/>
          </a:p>
        </p:txBody>
      </p:sp>
    </p:spTree>
    <p:extLst>
      <p:ext uri="{BB962C8B-B14F-4D97-AF65-F5344CB8AC3E}">
        <p14:creationId xmlns:p14="http://schemas.microsoft.com/office/powerpoint/2010/main" val="24062974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28384" y="764373"/>
            <a:ext cx="9877816" cy="1293028"/>
          </a:xfrm>
        </p:spPr>
        <p:txBody>
          <a:bodyPr/>
          <a:lstStyle/>
          <a:p>
            <a:pPr algn="ctr"/>
            <a:r>
              <a:rPr lang="es-GT" dirty="0" smtClean="0"/>
              <a:t>Tipos de Mantenimiento</a:t>
            </a:r>
            <a:endParaRPr lang="es-GT" dirty="0"/>
          </a:p>
        </p:txBody>
      </p:sp>
      <p:sp>
        <p:nvSpPr>
          <p:cNvPr id="3" name="Marcador de contenido 2"/>
          <p:cNvSpPr>
            <a:spLocks noGrp="1"/>
          </p:cNvSpPr>
          <p:nvPr>
            <p:ph idx="1"/>
          </p:nvPr>
        </p:nvSpPr>
        <p:spPr/>
        <p:txBody>
          <a:bodyPr>
            <a:normAutofit/>
          </a:bodyPr>
          <a:lstStyle/>
          <a:p>
            <a:pPr marL="0" indent="0">
              <a:buNone/>
            </a:pPr>
            <a:r>
              <a:rPr lang="es-GT" dirty="0"/>
              <a:t>Este artículo trata de mostrar los diferentes tipos de mantenimiento aplicables en una instalación. Cuando se habla de tipos de mantenimiento, es más correcto hablar de tipos de tareas de mantenimiento, y en este sentido, existen diferentes clasificaciones de las tareas según distintos criterios. La clasificación más extendida se refiere a la naturaleza de las tareas, y así, el mantenimiento puede distinguirse en correctivo, preventivo, conductivo, predictivo, cero horas, y modificativo</a:t>
            </a:r>
            <a:r>
              <a:rPr lang="es-GT" dirty="0" smtClean="0"/>
              <a:t>.</a:t>
            </a:r>
            <a:r>
              <a:rPr lang="es-GT" dirty="0"/>
              <a:t> </a:t>
            </a:r>
            <a:endParaRPr lang="es-GT" dirty="0"/>
          </a:p>
        </p:txBody>
      </p:sp>
      <p:pic>
        <p:nvPicPr>
          <p:cNvPr id="4" name="Imagen 3"/>
          <p:cNvPicPr>
            <a:picLocks noChangeAspect="1"/>
          </p:cNvPicPr>
          <p:nvPr/>
        </p:nvPicPr>
        <p:blipFill>
          <a:blip r:embed="rId2"/>
          <a:stretch>
            <a:fillRect/>
          </a:stretch>
        </p:blipFill>
        <p:spPr>
          <a:xfrm>
            <a:off x="4470379" y="4590912"/>
            <a:ext cx="2725148" cy="1627773"/>
          </a:xfrm>
          <a:prstGeom prst="rect">
            <a:avLst/>
          </a:prstGeom>
        </p:spPr>
      </p:pic>
    </p:spTree>
    <p:extLst>
      <p:ext uri="{BB962C8B-B14F-4D97-AF65-F5344CB8AC3E}">
        <p14:creationId xmlns:p14="http://schemas.microsoft.com/office/powerpoint/2010/main" val="2949050628"/>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Marcador de contenido 5"/>
          <p:cNvGraphicFramePr>
            <a:graphicFrameLocks noGrp="1"/>
          </p:cNvGraphicFramePr>
          <p:nvPr>
            <p:ph idx="1"/>
            <p:extLst>
              <p:ext uri="{D42A27DB-BD31-4B8C-83A1-F6EECF244321}">
                <p14:modId xmlns:p14="http://schemas.microsoft.com/office/powerpoint/2010/main" val="846481659"/>
              </p:ext>
            </p:extLst>
          </p:nvPr>
        </p:nvGraphicFramePr>
        <p:xfrm>
          <a:off x="1741116" y="989556"/>
          <a:ext cx="9238989" cy="4865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19900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04586" y="676690"/>
            <a:ext cx="8610600" cy="1293028"/>
          </a:xfrm>
        </p:spPr>
        <p:txBody>
          <a:bodyPr/>
          <a:lstStyle/>
          <a:p>
            <a:pPr algn="ctr"/>
            <a:r>
              <a:rPr lang="es-GT" dirty="0" smtClean="0"/>
              <a:t>Mantenimiento deductivo</a:t>
            </a:r>
            <a:endParaRPr lang="es-GT" dirty="0"/>
          </a:p>
        </p:txBody>
      </p:sp>
      <p:sp>
        <p:nvSpPr>
          <p:cNvPr id="3" name="Marcador de contenido 2"/>
          <p:cNvSpPr>
            <a:spLocks noGrp="1"/>
          </p:cNvSpPr>
          <p:nvPr>
            <p:ph idx="1"/>
          </p:nvPr>
        </p:nvSpPr>
        <p:spPr/>
        <p:txBody>
          <a:bodyPr/>
          <a:lstStyle/>
          <a:p>
            <a:pPr marL="0" indent="0">
              <a:buNone/>
            </a:pPr>
            <a:r>
              <a:rPr lang="es-GT" dirty="0"/>
              <a:t>En esta entrada les hablaré un poco acerca de los tipos de mantenimientos que hay y su función, ya que en la entrada anterior que escribí hablaba de como hacer que un pc tenga buen rendimiento y buena duración para que no se dañe rápido, este tema es ya cuando se pasa mas o menos un año de haber comprado el computador.</a:t>
            </a:r>
          </a:p>
          <a:p>
            <a:pPr marL="0" indent="0">
              <a:buNone/>
            </a:pPr>
            <a:endParaRPr lang="es-GT" dirty="0"/>
          </a:p>
          <a:p>
            <a:pPr marL="0" indent="0">
              <a:buNone/>
            </a:pPr>
            <a:r>
              <a:rPr lang="es-GT" dirty="0"/>
              <a:t>Estos mantenimientos sirven para que el computador siempre este en buen estado, baja las probabilidades de que se dañe muy rápido, que tenga menor rendimiento, y evita muchos problemas. Esto no quiere decir que nunca se dañe pues siempre pueden ocurrir fallas, pero esto ayudará a evitarlas y a que podamos resolver algunas de las que ocurran de forma efectiva.</a:t>
            </a:r>
          </a:p>
        </p:txBody>
      </p:sp>
    </p:spTree>
    <p:extLst>
      <p:ext uri="{BB962C8B-B14F-4D97-AF65-F5344CB8AC3E}">
        <p14:creationId xmlns:p14="http://schemas.microsoft.com/office/powerpoint/2010/main" val="94968090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965542" y="2298291"/>
            <a:ext cx="2493724" cy="2457983"/>
          </a:xfrm>
          <a:prstGeom prst="rect">
            <a:avLst/>
          </a:prstGeom>
        </p:spPr>
      </p:pic>
      <p:pic>
        <p:nvPicPr>
          <p:cNvPr id="5" name="Imagen 4"/>
          <p:cNvPicPr>
            <a:picLocks noChangeAspect="1"/>
          </p:cNvPicPr>
          <p:nvPr/>
        </p:nvPicPr>
        <p:blipFill>
          <a:blip r:embed="rId3"/>
          <a:stretch>
            <a:fillRect/>
          </a:stretch>
        </p:blipFill>
        <p:spPr>
          <a:xfrm>
            <a:off x="7083925" y="2229633"/>
            <a:ext cx="2498486" cy="2595301"/>
          </a:xfrm>
          <a:prstGeom prst="rect">
            <a:avLst/>
          </a:prstGeom>
        </p:spPr>
      </p:pic>
    </p:spTree>
    <p:extLst>
      <p:ext uri="{BB962C8B-B14F-4D97-AF65-F5344CB8AC3E}">
        <p14:creationId xmlns:p14="http://schemas.microsoft.com/office/powerpoint/2010/main" val="233527512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2268" y="689217"/>
            <a:ext cx="8610600" cy="1293028"/>
          </a:xfrm>
        </p:spPr>
        <p:txBody>
          <a:bodyPr/>
          <a:lstStyle/>
          <a:p>
            <a:r>
              <a:rPr lang="es-GT" dirty="0" smtClean="0"/>
              <a:t>Mantenimiento preventivo</a:t>
            </a:r>
            <a:endParaRPr lang="es-GT" dirty="0"/>
          </a:p>
        </p:txBody>
      </p:sp>
      <p:sp>
        <p:nvSpPr>
          <p:cNvPr id="3" name="Marcador de contenido 2"/>
          <p:cNvSpPr>
            <a:spLocks noGrp="1"/>
          </p:cNvSpPr>
          <p:nvPr>
            <p:ph idx="1"/>
          </p:nvPr>
        </p:nvSpPr>
        <p:spPr>
          <a:xfrm>
            <a:off x="685801" y="2194560"/>
            <a:ext cx="6566770" cy="4024125"/>
          </a:xfrm>
        </p:spPr>
        <p:txBody>
          <a:bodyPr>
            <a:normAutofit fontScale="85000" lnSpcReduction="20000"/>
          </a:bodyPr>
          <a:lstStyle/>
          <a:p>
            <a:pPr marL="0" indent="0">
              <a:buNone/>
            </a:pPr>
            <a:r>
              <a:rPr lang="es-GT" dirty="0"/>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a:t>
            </a:r>
            <a:r>
              <a:rPr lang="es-GT" dirty="0" smtClean="0"/>
              <a:t>dañados.</a:t>
            </a:r>
          </a:p>
          <a:p>
            <a:pPr marL="0" indent="0">
              <a:buNone/>
            </a:pPr>
            <a:endParaRPr lang="es-GT" dirty="0"/>
          </a:p>
          <a:p>
            <a:pPr marL="0" indent="0">
              <a:buNone/>
            </a:pPr>
            <a:r>
              <a:rPr lang="es-GT"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a:t>
            </a:r>
            <a:endParaRPr lang="es-GT" dirty="0" smtClean="0"/>
          </a:p>
        </p:txBody>
      </p:sp>
      <p:pic>
        <p:nvPicPr>
          <p:cNvPr id="4" name="Imagen 3"/>
          <p:cNvPicPr>
            <a:picLocks noChangeAspect="1"/>
          </p:cNvPicPr>
          <p:nvPr/>
        </p:nvPicPr>
        <p:blipFill>
          <a:blip r:embed="rId2"/>
          <a:stretch>
            <a:fillRect/>
          </a:stretch>
        </p:blipFill>
        <p:spPr>
          <a:xfrm>
            <a:off x="7572309" y="2893512"/>
            <a:ext cx="2761664" cy="2292329"/>
          </a:xfrm>
          <a:prstGeom prst="rect">
            <a:avLst/>
          </a:prstGeom>
        </p:spPr>
      </p:pic>
    </p:spTree>
    <p:extLst>
      <p:ext uri="{BB962C8B-B14F-4D97-AF65-F5344CB8AC3E}">
        <p14:creationId xmlns:p14="http://schemas.microsoft.com/office/powerpoint/2010/main" val="202455710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a 12"/>
          <p:cNvGraphicFramePr/>
          <p:nvPr>
            <p:extLst>
              <p:ext uri="{D42A27DB-BD31-4B8C-83A1-F6EECF244321}">
                <p14:modId xmlns:p14="http://schemas.microsoft.com/office/powerpoint/2010/main" val="3623914029"/>
              </p:ext>
            </p:extLst>
          </p:nvPr>
        </p:nvGraphicFramePr>
        <p:xfrm>
          <a:off x="2032000" y="719666"/>
          <a:ext cx="9028482" cy="5580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354422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67633" y="726795"/>
            <a:ext cx="8610600" cy="1293028"/>
          </a:xfrm>
        </p:spPr>
        <p:txBody>
          <a:bodyPr/>
          <a:lstStyle/>
          <a:p>
            <a:r>
              <a:rPr lang="es-GT" dirty="0" smtClean="0"/>
              <a:t>Mantenimiento correctivo</a:t>
            </a:r>
            <a:endParaRPr lang="es-GT" dirty="0"/>
          </a:p>
        </p:txBody>
      </p:sp>
      <p:sp>
        <p:nvSpPr>
          <p:cNvPr id="3" name="Marcador de contenido 2"/>
          <p:cNvSpPr>
            <a:spLocks noGrp="1"/>
          </p:cNvSpPr>
          <p:nvPr>
            <p:ph idx="1"/>
          </p:nvPr>
        </p:nvSpPr>
        <p:spPr>
          <a:xfrm>
            <a:off x="685800" y="2194560"/>
            <a:ext cx="7644008" cy="4024125"/>
          </a:xfrm>
        </p:spPr>
        <p:txBody>
          <a:bodyPr>
            <a:normAutofit fontScale="92500" lnSpcReduction="20000"/>
          </a:bodyPr>
          <a:lstStyle/>
          <a:p>
            <a:pPr marL="0" indent="0">
              <a:buNone/>
            </a:pPr>
            <a:r>
              <a:rPr lang="es-GT" dirty="0"/>
              <a:t>Se denomina mantenimiento correctivo, aquel que corrige los defectos observados en los equipamientos o instalaciones, es la forma más básica de mantenimiento y consiste en localizar averías o defectos y corregirlos o repararlos. Históricamente es el primer concepto de mantenimiento y el único hasta la Primera Guerra Mundial, dada la simplicidad de las máquinas, equipamientos e instalaciones de la época. El mantenimiento era sinónimo de reparar aquello que estaba averiado.</a:t>
            </a:r>
          </a:p>
          <a:p>
            <a:pPr marL="0" indent="0">
              <a:buNone/>
            </a:pPr>
            <a:endParaRPr lang="es-GT" dirty="0"/>
          </a:p>
          <a:p>
            <a:pPr marL="0" indent="0">
              <a:buNone/>
            </a:pPr>
            <a:r>
              <a:rPr lang="es-GT" dirty="0"/>
              <a:t>Este mantenimiento que se realiza luego que ocurra una falla o avería en el equipo que por su naturaleza no pueden planificarse en el tiempo, presenta costos por reparación y repuestos no presupuestadas, pues puede implicar el cambio de algunas piezas del equipo en caso de ser necesario.</a:t>
            </a:r>
          </a:p>
        </p:txBody>
      </p:sp>
      <p:pic>
        <p:nvPicPr>
          <p:cNvPr id="5" name="Imagen 4"/>
          <p:cNvPicPr>
            <a:picLocks noChangeAspect="1"/>
          </p:cNvPicPr>
          <p:nvPr/>
        </p:nvPicPr>
        <p:blipFill>
          <a:blip r:embed="rId2"/>
          <a:stretch>
            <a:fillRect/>
          </a:stretch>
        </p:blipFill>
        <p:spPr>
          <a:xfrm>
            <a:off x="8649483" y="2633598"/>
            <a:ext cx="2857500" cy="2772948"/>
          </a:xfrm>
          <a:prstGeom prst="rect">
            <a:avLst/>
          </a:prstGeom>
        </p:spPr>
      </p:pic>
    </p:spTree>
    <p:extLst>
      <p:ext uri="{BB962C8B-B14F-4D97-AF65-F5344CB8AC3E}">
        <p14:creationId xmlns:p14="http://schemas.microsoft.com/office/powerpoint/2010/main" val="1803239856"/>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2610636" y="3090797"/>
            <a:ext cx="6745265" cy="2880867"/>
          </a:xfrm>
          <a:prstGeom prst="rect">
            <a:avLst/>
          </a:prstGeom>
        </p:spPr>
      </p:pic>
      <p:sp>
        <p:nvSpPr>
          <p:cNvPr id="5" name="Rectángulo 4"/>
          <p:cNvSpPr/>
          <p:nvPr/>
        </p:nvSpPr>
        <p:spPr>
          <a:xfrm>
            <a:off x="1701488" y="1551894"/>
            <a:ext cx="8563563" cy="923330"/>
          </a:xfrm>
          <a:prstGeom prst="rect">
            <a:avLst/>
          </a:prstGeom>
          <a:noFill/>
        </p:spPr>
        <p:txBody>
          <a:bodyPr wrap="none" lIns="91440" tIns="45720" rIns="91440" bIns="45720">
            <a:spAutoFit/>
          </a:bodyPr>
          <a:lstStyle/>
          <a:p>
            <a:pPr algn="ctr"/>
            <a:r>
              <a:rPr lang="es-ES" sz="5400" dirty="0" smtClean="0">
                <a:ln w="0"/>
                <a:effectLst>
                  <a:outerShdw blurRad="38100" dist="19050" dir="2700000" algn="tl" rotWithShape="0">
                    <a:schemeClr val="dk1">
                      <a:alpha val="40000"/>
                    </a:schemeClr>
                  </a:outerShdw>
                </a:effectLst>
              </a:rPr>
              <a:t>Tipos de mantenimiento </a:t>
            </a:r>
            <a:endParaRPr lang="es-ES" sz="5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073701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Estela de condensación</Template>
  <TotalTime>43</TotalTime>
  <Words>580</Words>
  <Application>Microsoft Office PowerPoint</Application>
  <PresentationFormat>Panorámica</PresentationFormat>
  <Paragraphs>35</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Century Gothic</vt:lpstr>
      <vt:lpstr>Estela de condensación</vt:lpstr>
      <vt:lpstr>Liceo compu market</vt:lpstr>
      <vt:lpstr>Tipos de Mantenimiento</vt:lpstr>
      <vt:lpstr>Presentación de PowerPoint</vt:lpstr>
      <vt:lpstr>Mantenimiento deductivo</vt:lpstr>
      <vt:lpstr>Presentación de PowerPoint</vt:lpstr>
      <vt:lpstr>Mantenimiento preventivo</vt:lpstr>
      <vt:lpstr>Presentación de PowerPoint</vt:lpstr>
      <vt:lpstr>Mantenimiento correctivo</vt:lpstr>
      <vt:lpstr>Presentación de PowerPoint</vt:lpstr>
      <vt:lpstr>conclusión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Liceo compu market</dc:title>
  <dc:creator>estudiante de Liceo Compu-market</dc:creator>
  <cp:lastModifiedBy>estudiante de Liceo Compu-market</cp:lastModifiedBy>
  <cp:revision>6</cp:revision>
  <dcterms:created xsi:type="dcterms:W3CDTF">2017-07-07T16:01:04Z</dcterms:created>
  <dcterms:modified xsi:type="dcterms:W3CDTF">2017-07-07T16:44:35Z</dcterms:modified>
</cp:coreProperties>
</file>