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0827B-8AF8-4662-A949-1DCB87CB3229}" type="doc">
      <dgm:prSet loTypeId="urn:microsoft.com/office/officeart/2008/layout/PictureAccentList" loCatId="list" qsTypeId="urn:microsoft.com/office/officeart/2005/8/quickstyle/3d3" qsCatId="3D" csTypeId="urn:microsoft.com/office/officeart/2005/8/colors/colorful1" csCatId="colorful" phldr="1"/>
      <dgm:spPr/>
      <dgm:t>
        <a:bodyPr/>
        <a:lstStyle/>
        <a:p>
          <a:endParaRPr lang="es-GT"/>
        </a:p>
      </dgm:t>
    </dgm:pt>
    <dgm:pt modelId="{0267C174-FBF6-4D28-BE80-9E069E753B4B}">
      <dgm:prSet phldrT="[Texto]"/>
      <dgm:spPr/>
      <dgm:t>
        <a:bodyPr/>
        <a:lstStyle/>
        <a:p>
          <a:r>
            <a:rPr lang="es-GT" dirty="0" smtClean="0"/>
            <a:t>Historia de la computadora</a:t>
          </a:r>
          <a:endParaRPr lang="es-GT" dirty="0"/>
        </a:p>
      </dgm:t>
    </dgm:pt>
    <dgm:pt modelId="{0744654E-D408-4812-8AEF-94CEDD19E20E}" type="parTrans" cxnId="{D59B56B6-1943-4F92-BD6E-B08218D16CA1}">
      <dgm:prSet/>
      <dgm:spPr/>
      <dgm:t>
        <a:bodyPr/>
        <a:lstStyle/>
        <a:p>
          <a:endParaRPr lang="es-GT"/>
        </a:p>
      </dgm:t>
    </dgm:pt>
    <dgm:pt modelId="{5D0605A5-A50E-4E73-9E6E-9B3506CEB282}" type="sibTrans" cxnId="{D59B56B6-1943-4F92-BD6E-B08218D16CA1}">
      <dgm:prSet/>
      <dgm:spPr/>
      <dgm:t>
        <a:bodyPr/>
        <a:lstStyle/>
        <a:p>
          <a:endParaRPr lang="es-GT"/>
        </a:p>
      </dgm:t>
    </dgm:pt>
    <dgm:pt modelId="{CCA93642-C5EF-4242-895D-7FF397334745}">
      <dgm:prSet phldrT="[Texto]"/>
      <dgm:spPr/>
      <dgm:t>
        <a:bodyPr/>
        <a:lstStyle/>
        <a:p>
          <a:r>
            <a:rPr lang="es-GT" dirty="0" smtClean="0"/>
            <a:t>El </a:t>
          </a:r>
          <a:r>
            <a:rPr lang="es-GT" dirty="0" err="1" smtClean="0"/>
            <a:t>abaco</a:t>
          </a:r>
          <a:endParaRPr lang="es-GT" dirty="0"/>
        </a:p>
      </dgm:t>
    </dgm:pt>
    <dgm:pt modelId="{8362A554-4614-40BC-A6E2-47870E3FCEEB}" type="parTrans" cxnId="{5FBCB7B7-495C-40C8-96D4-4B1E6B9DACD9}">
      <dgm:prSet/>
      <dgm:spPr/>
      <dgm:t>
        <a:bodyPr/>
        <a:lstStyle/>
        <a:p>
          <a:endParaRPr lang="es-GT"/>
        </a:p>
      </dgm:t>
    </dgm:pt>
    <dgm:pt modelId="{5266B851-79CB-4275-9254-EF8E5DE24380}" type="sibTrans" cxnId="{5FBCB7B7-495C-40C8-96D4-4B1E6B9DACD9}">
      <dgm:prSet/>
      <dgm:spPr/>
      <dgm:t>
        <a:bodyPr/>
        <a:lstStyle/>
        <a:p>
          <a:endParaRPr lang="es-GT"/>
        </a:p>
      </dgm:t>
    </dgm:pt>
    <dgm:pt modelId="{CA26F832-FD5C-4C68-88D3-0C3B42581BBF}">
      <dgm:prSet phldrT="[Texto]"/>
      <dgm:spPr/>
      <dgm:t>
        <a:bodyPr/>
        <a:lstStyle/>
        <a:p>
          <a:r>
            <a:rPr lang="es-GT" dirty="0" smtClean="0"/>
            <a:t>Maquina de </a:t>
          </a:r>
          <a:r>
            <a:rPr lang="es-GT" dirty="0" err="1" smtClean="0"/>
            <a:t>leibnitz</a:t>
          </a:r>
          <a:endParaRPr lang="es-GT" dirty="0"/>
        </a:p>
      </dgm:t>
    </dgm:pt>
    <dgm:pt modelId="{87CE073A-2EA3-4D81-B5FD-6F5A7810E64F}" type="parTrans" cxnId="{31581780-7825-483A-9867-1AF6ACF5EDE8}">
      <dgm:prSet/>
      <dgm:spPr/>
      <dgm:t>
        <a:bodyPr/>
        <a:lstStyle/>
        <a:p>
          <a:endParaRPr lang="es-GT"/>
        </a:p>
      </dgm:t>
    </dgm:pt>
    <dgm:pt modelId="{9C4E3F56-6B6F-4EC4-885F-9F4499CC988F}" type="sibTrans" cxnId="{31581780-7825-483A-9867-1AF6ACF5EDE8}">
      <dgm:prSet/>
      <dgm:spPr/>
      <dgm:t>
        <a:bodyPr/>
        <a:lstStyle/>
        <a:p>
          <a:endParaRPr lang="es-GT"/>
        </a:p>
      </dgm:t>
    </dgm:pt>
    <dgm:pt modelId="{28B4F6A5-0AC5-4C51-8ADF-D00FA075209C}">
      <dgm:prSet phldrT="[Texto]"/>
      <dgm:spPr/>
      <dgm:t>
        <a:bodyPr/>
        <a:lstStyle/>
        <a:p>
          <a:r>
            <a:rPr lang="es-GT" dirty="0" smtClean="0"/>
            <a:t>La tarjeta perforadora</a:t>
          </a:r>
          <a:endParaRPr lang="es-GT" dirty="0"/>
        </a:p>
      </dgm:t>
    </dgm:pt>
    <dgm:pt modelId="{4AECF7A9-3A63-41EF-8CFA-D56942938E0E}" type="parTrans" cxnId="{4005351E-E692-4F4F-AD0D-9BCA99C2A644}">
      <dgm:prSet/>
      <dgm:spPr/>
      <dgm:t>
        <a:bodyPr/>
        <a:lstStyle/>
        <a:p>
          <a:endParaRPr lang="es-GT"/>
        </a:p>
      </dgm:t>
    </dgm:pt>
    <dgm:pt modelId="{57DFE6E8-86CA-4909-8782-D4D6E97957A8}" type="sibTrans" cxnId="{4005351E-E692-4F4F-AD0D-9BCA99C2A644}">
      <dgm:prSet/>
      <dgm:spPr/>
      <dgm:t>
        <a:bodyPr/>
        <a:lstStyle/>
        <a:p>
          <a:endParaRPr lang="es-GT"/>
        </a:p>
      </dgm:t>
    </dgm:pt>
    <dgm:pt modelId="{210599FB-C551-4B77-B71A-F512B327AB2C}">
      <dgm:prSet phldrT="[Texto]"/>
      <dgm:spPr/>
      <dgm:t>
        <a:bodyPr/>
        <a:lstStyle/>
        <a:p>
          <a:r>
            <a:rPr lang="es-GT" dirty="0" smtClean="0"/>
            <a:t>La analítica</a:t>
          </a:r>
          <a:endParaRPr lang="es-GT" dirty="0"/>
        </a:p>
      </dgm:t>
    </dgm:pt>
    <dgm:pt modelId="{B7AD53F4-9248-411F-9009-422384AE17D9}" type="parTrans" cxnId="{AEA0BAA3-F4FC-4992-8006-50F1266A3AC3}">
      <dgm:prSet/>
      <dgm:spPr/>
      <dgm:t>
        <a:bodyPr/>
        <a:lstStyle/>
        <a:p>
          <a:endParaRPr lang="es-GT"/>
        </a:p>
      </dgm:t>
    </dgm:pt>
    <dgm:pt modelId="{73ECE0A4-39DB-430D-889C-23EFE5D8637C}" type="sibTrans" cxnId="{AEA0BAA3-F4FC-4992-8006-50F1266A3AC3}">
      <dgm:prSet/>
      <dgm:spPr/>
      <dgm:t>
        <a:bodyPr/>
        <a:lstStyle/>
        <a:p>
          <a:endParaRPr lang="es-GT"/>
        </a:p>
      </dgm:t>
    </dgm:pt>
    <dgm:pt modelId="{876646D8-274A-46FE-AE14-A71F08219973}">
      <dgm:prSet phldrT="[Texto]"/>
      <dgm:spPr/>
      <dgm:t>
        <a:bodyPr/>
        <a:lstStyle/>
        <a:p>
          <a:endParaRPr lang="es-GT" dirty="0"/>
        </a:p>
      </dgm:t>
    </dgm:pt>
    <dgm:pt modelId="{C98B0FFF-C4D4-4B9F-A6D1-6370AD231B75}" type="parTrans" cxnId="{190C6460-D9F8-4843-B822-3B42D38E125F}">
      <dgm:prSet/>
      <dgm:spPr/>
      <dgm:t>
        <a:bodyPr/>
        <a:lstStyle/>
        <a:p>
          <a:endParaRPr lang="es-GT"/>
        </a:p>
      </dgm:t>
    </dgm:pt>
    <dgm:pt modelId="{9C8685F2-75E6-4F51-9B4C-E342C378838E}" type="sibTrans" cxnId="{190C6460-D9F8-4843-B822-3B42D38E125F}">
      <dgm:prSet/>
      <dgm:spPr/>
      <dgm:t>
        <a:bodyPr/>
        <a:lstStyle/>
        <a:p>
          <a:endParaRPr lang="es-GT"/>
        </a:p>
      </dgm:t>
    </dgm:pt>
    <dgm:pt modelId="{7AED4917-CD04-4ECD-92A5-8B1FEBF7DFC1}">
      <dgm:prSet phldrT="[Texto]"/>
      <dgm:spPr/>
      <dgm:t>
        <a:bodyPr/>
        <a:lstStyle/>
        <a:p>
          <a:r>
            <a:rPr lang="es-GT" dirty="0" smtClean="0"/>
            <a:t>Maquina tabuladora</a:t>
          </a:r>
          <a:endParaRPr lang="es-GT" dirty="0"/>
        </a:p>
      </dgm:t>
    </dgm:pt>
    <dgm:pt modelId="{7A45D41F-9A09-4E4D-96FC-CAA80D5B6748}" type="parTrans" cxnId="{4171A766-01ED-4AD3-89F4-8010CB212443}">
      <dgm:prSet/>
      <dgm:spPr/>
      <dgm:t>
        <a:bodyPr/>
        <a:lstStyle/>
        <a:p>
          <a:endParaRPr lang="es-GT"/>
        </a:p>
      </dgm:t>
    </dgm:pt>
    <dgm:pt modelId="{2914503E-B218-42FA-9F94-4B68C8D13C4B}" type="sibTrans" cxnId="{4171A766-01ED-4AD3-89F4-8010CB212443}">
      <dgm:prSet/>
      <dgm:spPr/>
      <dgm:t>
        <a:bodyPr/>
        <a:lstStyle/>
        <a:p>
          <a:endParaRPr lang="es-GT"/>
        </a:p>
      </dgm:t>
    </dgm:pt>
    <dgm:pt modelId="{8A64D79C-D344-427A-A4F4-3BB1CF2B1717}" type="pres">
      <dgm:prSet presAssocID="{F760827B-8AF8-4662-A949-1DCB87CB3229}" presName="layout" presStyleCnt="0">
        <dgm:presLayoutVars>
          <dgm:chMax/>
          <dgm:chPref/>
          <dgm:dir/>
          <dgm:animOne val="branch"/>
          <dgm:animLvl val="lvl"/>
          <dgm:resizeHandles/>
        </dgm:presLayoutVars>
      </dgm:prSet>
      <dgm:spPr/>
      <dgm:t>
        <a:bodyPr/>
        <a:lstStyle/>
        <a:p>
          <a:endParaRPr lang="es-GT"/>
        </a:p>
      </dgm:t>
    </dgm:pt>
    <dgm:pt modelId="{CE97803B-E9C0-4206-BC5D-75F11BA8FE5E}" type="pres">
      <dgm:prSet presAssocID="{0267C174-FBF6-4D28-BE80-9E069E753B4B}" presName="root" presStyleCnt="0">
        <dgm:presLayoutVars>
          <dgm:chMax/>
          <dgm:chPref val="4"/>
        </dgm:presLayoutVars>
      </dgm:prSet>
      <dgm:spPr/>
    </dgm:pt>
    <dgm:pt modelId="{1CD93310-59C8-475E-9B5E-31CF24E4FA62}" type="pres">
      <dgm:prSet presAssocID="{0267C174-FBF6-4D28-BE80-9E069E753B4B}" presName="rootComposite" presStyleCnt="0">
        <dgm:presLayoutVars/>
      </dgm:prSet>
      <dgm:spPr/>
    </dgm:pt>
    <dgm:pt modelId="{11E6F883-C27D-474E-A67E-F0EB4E78D8BB}" type="pres">
      <dgm:prSet presAssocID="{0267C174-FBF6-4D28-BE80-9E069E753B4B}" presName="rootText" presStyleLbl="node0" presStyleIdx="0" presStyleCnt="1">
        <dgm:presLayoutVars>
          <dgm:chMax/>
          <dgm:chPref val="4"/>
        </dgm:presLayoutVars>
      </dgm:prSet>
      <dgm:spPr/>
      <dgm:t>
        <a:bodyPr/>
        <a:lstStyle/>
        <a:p>
          <a:endParaRPr lang="es-GT"/>
        </a:p>
      </dgm:t>
    </dgm:pt>
    <dgm:pt modelId="{C55E6B19-349D-4AC7-A070-1E56AA6333B6}" type="pres">
      <dgm:prSet presAssocID="{0267C174-FBF6-4D28-BE80-9E069E753B4B}" presName="childShape" presStyleCnt="0">
        <dgm:presLayoutVars>
          <dgm:chMax val="0"/>
          <dgm:chPref val="0"/>
        </dgm:presLayoutVars>
      </dgm:prSet>
      <dgm:spPr/>
    </dgm:pt>
    <dgm:pt modelId="{4D5D8E0A-9C1A-4B79-B9B5-3B68F658BB04}" type="pres">
      <dgm:prSet presAssocID="{CCA93642-C5EF-4242-895D-7FF397334745}" presName="childComposite" presStyleCnt="0">
        <dgm:presLayoutVars>
          <dgm:chMax val="0"/>
          <dgm:chPref val="0"/>
        </dgm:presLayoutVars>
      </dgm:prSet>
      <dgm:spPr/>
    </dgm:pt>
    <dgm:pt modelId="{FE8C5025-CEB3-419F-B789-CE452A7FC948}" type="pres">
      <dgm:prSet presAssocID="{CCA93642-C5EF-4242-895D-7FF397334745}" presName="Image" presStyleLbl="node1" presStyleIdx="0" presStyleCnt="6"/>
      <dgm:spPr/>
    </dgm:pt>
    <dgm:pt modelId="{2D877C31-4C8C-45B0-966B-0E4E2318D723}" type="pres">
      <dgm:prSet presAssocID="{CCA93642-C5EF-4242-895D-7FF397334745}" presName="childText" presStyleLbl="lnNode1" presStyleIdx="0" presStyleCnt="6">
        <dgm:presLayoutVars>
          <dgm:chMax val="0"/>
          <dgm:chPref val="0"/>
          <dgm:bulletEnabled val="1"/>
        </dgm:presLayoutVars>
      </dgm:prSet>
      <dgm:spPr/>
      <dgm:t>
        <a:bodyPr/>
        <a:lstStyle/>
        <a:p>
          <a:endParaRPr lang="es-GT"/>
        </a:p>
      </dgm:t>
    </dgm:pt>
    <dgm:pt modelId="{83E65713-68E6-4589-B438-5AB205BB7B41}" type="pres">
      <dgm:prSet presAssocID="{CA26F832-FD5C-4C68-88D3-0C3B42581BBF}" presName="childComposite" presStyleCnt="0">
        <dgm:presLayoutVars>
          <dgm:chMax val="0"/>
          <dgm:chPref val="0"/>
        </dgm:presLayoutVars>
      </dgm:prSet>
      <dgm:spPr/>
    </dgm:pt>
    <dgm:pt modelId="{2FF44E03-76F5-47D0-997C-292A8B195733}" type="pres">
      <dgm:prSet presAssocID="{CA26F832-FD5C-4C68-88D3-0C3B42581BBF}" presName="Image" presStyleLbl="node1" presStyleIdx="1" presStyleCnt="6"/>
      <dgm:spPr/>
    </dgm:pt>
    <dgm:pt modelId="{675CB54E-0367-4B53-8AA7-CC57F654C50C}" type="pres">
      <dgm:prSet presAssocID="{CA26F832-FD5C-4C68-88D3-0C3B42581BBF}" presName="childText" presStyleLbl="lnNode1" presStyleIdx="1" presStyleCnt="6">
        <dgm:presLayoutVars>
          <dgm:chMax val="0"/>
          <dgm:chPref val="0"/>
          <dgm:bulletEnabled val="1"/>
        </dgm:presLayoutVars>
      </dgm:prSet>
      <dgm:spPr/>
      <dgm:t>
        <a:bodyPr/>
        <a:lstStyle/>
        <a:p>
          <a:endParaRPr lang="es-GT"/>
        </a:p>
      </dgm:t>
    </dgm:pt>
    <dgm:pt modelId="{2C23E936-F241-474C-91D2-D3DFD8662F31}" type="pres">
      <dgm:prSet presAssocID="{28B4F6A5-0AC5-4C51-8ADF-D00FA075209C}" presName="childComposite" presStyleCnt="0">
        <dgm:presLayoutVars>
          <dgm:chMax val="0"/>
          <dgm:chPref val="0"/>
        </dgm:presLayoutVars>
      </dgm:prSet>
      <dgm:spPr/>
    </dgm:pt>
    <dgm:pt modelId="{74B76899-22D5-4944-9109-55BA35B1C867}" type="pres">
      <dgm:prSet presAssocID="{28B4F6A5-0AC5-4C51-8ADF-D00FA075209C}" presName="Image" presStyleLbl="node1" presStyleIdx="2" presStyleCnt="6"/>
      <dgm:spPr/>
    </dgm:pt>
    <dgm:pt modelId="{16F0E09A-726F-4A83-9A6A-0CACC50A15CE}" type="pres">
      <dgm:prSet presAssocID="{28B4F6A5-0AC5-4C51-8ADF-D00FA075209C}" presName="childText" presStyleLbl="lnNode1" presStyleIdx="2" presStyleCnt="6">
        <dgm:presLayoutVars>
          <dgm:chMax val="0"/>
          <dgm:chPref val="0"/>
          <dgm:bulletEnabled val="1"/>
        </dgm:presLayoutVars>
      </dgm:prSet>
      <dgm:spPr/>
      <dgm:t>
        <a:bodyPr/>
        <a:lstStyle/>
        <a:p>
          <a:endParaRPr lang="es-GT"/>
        </a:p>
      </dgm:t>
    </dgm:pt>
    <dgm:pt modelId="{E744907F-336D-40F0-A797-19FD20139FFF}" type="pres">
      <dgm:prSet presAssocID="{210599FB-C551-4B77-B71A-F512B327AB2C}" presName="childComposite" presStyleCnt="0">
        <dgm:presLayoutVars>
          <dgm:chMax val="0"/>
          <dgm:chPref val="0"/>
        </dgm:presLayoutVars>
      </dgm:prSet>
      <dgm:spPr/>
    </dgm:pt>
    <dgm:pt modelId="{BE47E3DC-8292-4D15-962F-5F239355D15F}" type="pres">
      <dgm:prSet presAssocID="{210599FB-C551-4B77-B71A-F512B327AB2C}" presName="Image" presStyleLbl="node1" presStyleIdx="3" presStyleCnt="6"/>
      <dgm:spPr/>
    </dgm:pt>
    <dgm:pt modelId="{2C07BAC5-B270-40E6-A4A3-FA32D9B8B70C}" type="pres">
      <dgm:prSet presAssocID="{210599FB-C551-4B77-B71A-F512B327AB2C}" presName="childText" presStyleLbl="lnNode1" presStyleIdx="3" presStyleCnt="6">
        <dgm:presLayoutVars>
          <dgm:chMax val="0"/>
          <dgm:chPref val="0"/>
          <dgm:bulletEnabled val="1"/>
        </dgm:presLayoutVars>
      </dgm:prSet>
      <dgm:spPr/>
      <dgm:t>
        <a:bodyPr/>
        <a:lstStyle/>
        <a:p>
          <a:endParaRPr lang="es-GT"/>
        </a:p>
      </dgm:t>
    </dgm:pt>
    <dgm:pt modelId="{3ABB0781-0B45-4647-BB3D-CB554816E91A}" type="pres">
      <dgm:prSet presAssocID="{7AED4917-CD04-4ECD-92A5-8B1FEBF7DFC1}" presName="childComposite" presStyleCnt="0">
        <dgm:presLayoutVars>
          <dgm:chMax val="0"/>
          <dgm:chPref val="0"/>
        </dgm:presLayoutVars>
      </dgm:prSet>
      <dgm:spPr/>
    </dgm:pt>
    <dgm:pt modelId="{CDA106BA-C996-4539-80F3-FA7EF0758F0B}" type="pres">
      <dgm:prSet presAssocID="{7AED4917-CD04-4ECD-92A5-8B1FEBF7DFC1}" presName="Image" presStyleLbl="node1" presStyleIdx="4" presStyleCnt="6"/>
      <dgm:spPr/>
    </dgm:pt>
    <dgm:pt modelId="{04CF4CC6-6BB1-41EE-BE38-B693FE19F857}" type="pres">
      <dgm:prSet presAssocID="{7AED4917-CD04-4ECD-92A5-8B1FEBF7DFC1}" presName="childText" presStyleLbl="lnNode1" presStyleIdx="4" presStyleCnt="6">
        <dgm:presLayoutVars>
          <dgm:chMax val="0"/>
          <dgm:chPref val="0"/>
          <dgm:bulletEnabled val="1"/>
        </dgm:presLayoutVars>
      </dgm:prSet>
      <dgm:spPr/>
      <dgm:t>
        <a:bodyPr/>
        <a:lstStyle/>
        <a:p>
          <a:endParaRPr lang="es-GT"/>
        </a:p>
      </dgm:t>
    </dgm:pt>
    <dgm:pt modelId="{E28E2988-47F8-438F-8CF6-4C064162E603}" type="pres">
      <dgm:prSet presAssocID="{876646D8-274A-46FE-AE14-A71F08219973}" presName="childComposite" presStyleCnt="0">
        <dgm:presLayoutVars>
          <dgm:chMax val="0"/>
          <dgm:chPref val="0"/>
        </dgm:presLayoutVars>
      </dgm:prSet>
      <dgm:spPr/>
    </dgm:pt>
    <dgm:pt modelId="{AA0C75BA-0321-4CD8-A2A1-457A505BAA24}" type="pres">
      <dgm:prSet presAssocID="{876646D8-274A-46FE-AE14-A71F08219973}" presName="Image" presStyleLbl="node1" presStyleIdx="5" presStyleCnt="6"/>
      <dgm:spPr/>
    </dgm:pt>
    <dgm:pt modelId="{663FCB6F-035B-4057-BCC7-44C985FD5F1C}" type="pres">
      <dgm:prSet presAssocID="{876646D8-274A-46FE-AE14-A71F08219973}" presName="childText" presStyleLbl="lnNode1" presStyleIdx="5" presStyleCnt="6">
        <dgm:presLayoutVars>
          <dgm:chMax val="0"/>
          <dgm:chPref val="0"/>
          <dgm:bulletEnabled val="1"/>
        </dgm:presLayoutVars>
      </dgm:prSet>
      <dgm:spPr/>
      <dgm:t>
        <a:bodyPr/>
        <a:lstStyle/>
        <a:p>
          <a:endParaRPr lang="es-GT"/>
        </a:p>
      </dgm:t>
    </dgm:pt>
  </dgm:ptLst>
  <dgm:cxnLst>
    <dgm:cxn modelId="{4171A766-01ED-4AD3-89F4-8010CB212443}" srcId="{0267C174-FBF6-4D28-BE80-9E069E753B4B}" destId="{7AED4917-CD04-4ECD-92A5-8B1FEBF7DFC1}" srcOrd="4" destOrd="0" parTransId="{7A45D41F-9A09-4E4D-96FC-CAA80D5B6748}" sibTransId="{2914503E-B218-42FA-9F94-4B68C8D13C4B}"/>
    <dgm:cxn modelId="{D59B56B6-1943-4F92-BD6E-B08218D16CA1}" srcId="{F760827B-8AF8-4662-A949-1DCB87CB3229}" destId="{0267C174-FBF6-4D28-BE80-9E069E753B4B}" srcOrd="0" destOrd="0" parTransId="{0744654E-D408-4812-8AEF-94CEDD19E20E}" sibTransId="{5D0605A5-A50E-4E73-9E6E-9B3506CEB282}"/>
    <dgm:cxn modelId="{190C6460-D9F8-4843-B822-3B42D38E125F}" srcId="{0267C174-FBF6-4D28-BE80-9E069E753B4B}" destId="{876646D8-274A-46FE-AE14-A71F08219973}" srcOrd="5" destOrd="0" parTransId="{C98B0FFF-C4D4-4B9F-A6D1-6370AD231B75}" sibTransId="{9C8685F2-75E6-4F51-9B4C-E342C378838E}"/>
    <dgm:cxn modelId="{4FF08BFE-C21B-4585-AE35-F0F7976F5E84}" type="presOf" srcId="{CCA93642-C5EF-4242-895D-7FF397334745}" destId="{2D877C31-4C8C-45B0-966B-0E4E2318D723}" srcOrd="0" destOrd="0" presId="urn:microsoft.com/office/officeart/2008/layout/PictureAccentList"/>
    <dgm:cxn modelId="{BC3FEC3B-EDFA-4284-A1CE-15E43C55691C}" type="presOf" srcId="{28B4F6A5-0AC5-4C51-8ADF-D00FA075209C}" destId="{16F0E09A-726F-4A83-9A6A-0CACC50A15CE}" srcOrd="0" destOrd="0" presId="urn:microsoft.com/office/officeart/2008/layout/PictureAccentList"/>
    <dgm:cxn modelId="{12F9FD62-4CB5-46AA-BB1F-6D1929C1A297}" type="presOf" srcId="{0267C174-FBF6-4D28-BE80-9E069E753B4B}" destId="{11E6F883-C27D-474E-A67E-F0EB4E78D8BB}" srcOrd="0" destOrd="0" presId="urn:microsoft.com/office/officeart/2008/layout/PictureAccentList"/>
    <dgm:cxn modelId="{BD801924-D354-45F4-9B51-0EAB6828ADF6}" type="presOf" srcId="{876646D8-274A-46FE-AE14-A71F08219973}" destId="{663FCB6F-035B-4057-BCC7-44C985FD5F1C}" srcOrd="0" destOrd="0" presId="urn:microsoft.com/office/officeart/2008/layout/PictureAccentList"/>
    <dgm:cxn modelId="{FD0FB0E8-384F-4FC6-BD3B-0D0199B7038C}" type="presOf" srcId="{F760827B-8AF8-4662-A949-1DCB87CB3229}" destId="{8A64D79C-D344-427A-A4F4-3BB1CF2B1717}" srcOrd="0" destOrd="0" presId="urn:microsoft.com/office/officeart/2008/layout/PictureAccentList"/>
    <dgm:cxn modelId="{DE2BE515-6620-41C8-96FF-818CFACF7C71}" type="presOf" srcId="{CA26F832-FD5C-4C68-88D3-0C3B42581BBF}" destId="{675CB54E-0367-4B53-8AA7-CC57F654C50C}" srcOrd="0" destOrd="0" presId="urn:microsoft.com/office/officeart/2008/layout/PictureAccentList"/>
    <dgm:cxn modelId="{5FBCB7B7-495C-40C8-96D4-4B1E6B9DACD9}" srcId="{0267C174-FBF6-4D28-BE80-9E069E753B4B}" destId="{CCA93642-C5EF-4242-895D-7FF397334745}" srcOrd="0" destOrd="0" parTransId="{8362A554-4614-40BC-A6E2-47870E3FCEEB}" sibTransId="{5266B851-79CB-4275-9254-EF8E5DE24380}"/>
    <dgm:cxn modelId="{B2AB4B8E-28C0-420C-BD3F-82549BD88827}" type="presOf" srcId="{210599FB-C551-4B77-B71A-F512B327AB2C}" destId="{2C07BAC5-B270-40E6-A4A3-FA32D9B8B70C}" srcOrd="0" destOrd="0" presId="urn:microsoft.com/office/officeart/2008/layout/PictureAccentList"/>
    <dgm:cxn modelId="{AEA0BAA3-F4FC-4992-8006-50F1266A3AC3}" srcId="{0267C174-FBF6-4D28-BE80-9E069E753B4B}" destId="{210599FB-C551-4B77-B71A-F512B327AB2C}" srcOrd="3" destOrd="0" parTransId="{B7AD53F4-9248-411F-9009-422384AE17D9}" sibTransId="{73ECE0A4-39DB-430D-889C-23EFE5D8637C}"/>
    <dgm:cxn modelId="{4005351E-E692-4F4F-AD0D-9BCA99C2A644}" srcId="{0267C174-FBF6-4D28-BE80-9E069E753B4B}" destId="{28B4F6A5-0AC5-4C51-8ADF-D00FA075209C}" srcOrd="2" destOrd="0" parTransId="{4AECF7A9-3A63-41EF-8CFA-D56942938E0E}" sibTransId="{57DFE6E8-86CA-4909-8782-D4D6E97957A8}"/>
    <dgm:cxn modelId="{F7B49A8C-0F1C-4E67-862C-EA46F39C1F06}" type="presOf" srcId="{7AED4917-CD04-4ECD-92A5-8B1FEBF7DFC1}" destId="{04CF4CC6-6BB1-41EE-BE38-B693FE19F857}" srcOrd="0" destOrd="0" presId="urn:microsoft.com/office/officeart/2008/layout/PictureAccentList"/>
    <dgm:cxn modelId="{31581780-7825-483A-9867-1AF6ACF5EDE8}" srcId="{0267C174-FBF6-4D28-BE80-9E069E753B4B}" destId="{CA26F832-FD5C-4C68-88D3-0C3B42581BBF}" srcOrd="1" destOrd="0" parTransId="{87CE073A-2EA3-4D81-B5FD-6F5A7810E64F}" sibTransId="{9C4E3F56-6B6F-4EC4-885F-9F4499CC988F}"/>
    <dgm:cxn modelId="{8487B967-9642-4A02-9953-D8C61A5F4DC3}" type="presParOf" srcId="{8A64D79C-D344-427A-A4F4-3BB1CF2B1717}" destId="{CE97803B-E9C0-4206-BC5D-75F11BA8FE5E}" srcOrd="0" destOrd="0" presId="urn:microsoft.com/office/officeart/2008/layout/PictureAccentList"/>
    <dgm:cxn modelId="{9168E61B-F2D4-42C0-B085-0CD02C64DF2E}" type="presParOf" srcId="{CE97803B-E9C0-4206-BC5D-75F11BA8FE5E}" destId="{1CD93310-59C8-475E-9B5E-31CF24E4FA62}" srcOrd="0" destOrd="0" presId="urn:microsoft.com/office/officeart/2008/layout/PictureAccentList"/>
    <dgm:cxn modelId="{EBE63E2F-F034-40EF-B231-6F6BBC43F8EA}" type="presParOf" srcId="{1CD93310-59C8-475E-9B5E-31CF24E4FA62}" destId="{11E6F883-C27D-474E-A67E-F0EB4E78D8BB}" srcOrd="0" destOrd="0" presId="urn:microsoft.com/office/officeart/2008/layout/PictureAccentList"/>
    <dgm:cxn modelId="{9A4CE258-E947-488D-9465-80F058116BA6}" type="presParOf" srcId="{CE97803B-E9C0-4206-BC5D-75F11BA8FE5E}" destId="{C55E6B19-349D-4AC7-A070-1E56AA6333B6}" srcOrd="1" destOrd="0" presId="urn:microsoft.com/office/officeart/2008/layout/PictureAccentList"/>
    <dgm:cxn modelId="{FC55FC00-2BB6-443B-BDA2-C1BFABD107A4}" type="presParOf" srcId="{C55E6B19-349D-4AC7-A070-1E56AA6333B6}" destId="{4D5D8E0A-9C1A-4B79-B9B5-3B68F658BB04}" srcOrd="0" destOrd="0" presId="urn:microsoft.com/office/officeart/2008/layout/PictureAccentList"/>
    <dgm:cxn modelId="{0735B538-5A1E-4731-9F19-F018DDC127AC}" type="presParOf" srcId="{4D5D8E0A-9C1A-4B79-B9B5-3B68F658BB04}" destId="{FE8C5025-CEB3-419F-B789-CE452A7FC948}" srcOrd="0" destOrd="0" presId="urn:microsoft.com/office/officeart/2008/layout/PictureAccentList"/>
    <dgm:cxn modelId="{9108974E-5BD1-4C56-A714-4346C7DBCF2C}" type="presParOf" srcId="{4D5D8E0A-9C1A-4B79-B9B5-3B68F658BB04}" destId="{2D877C31-4C8C-45B0-966B-0E4E2318D723}" srcOrd="1" destOrd="0" presId="urn:microsoft.com/office/officeart/2008/layout/PictureAccentList"/>
    <dgm:cxn modelId="{C24B45C8-A60D-4589-9609-8565F2B3A3DB}" type="presParOf" srcId="{C55E6B19-349D-4AC7-A070-1E56AA6333B6}" destId="{83E65713-68E6-4589-B438-5AB205BB7B41}" srcOrd="1" destOrd="0" presId="urn:microsoft.com/office/officeart/2008/layout/PictureAccentList"/>
    <dgm:cxn modelId="{DB239A93-8A7B-4535-B2C5-15290B61A26E}" type="presParOf" srcId="{83E65713-68E6-4589-B438-5AB205BB7B41}" destId="{2FF44E03-76F5-47D0-997C-292A8B195733}" srcOrd="0" destOrd="0" presId="urn:microsoft.com/office/officeart/2008/layout/PictureAccentList"/>
    <dgm:cxn modelId="{2A206285-D5AC-4EA6-83E5-A37E65130540}" type="presParOf" srcId="{83E65713-68E6-4589-B438-5AB205BB7B41}" destId="{675CB54E-0367-4B53-8AA7-CC57F654C50C}" srcOrd="1" destOrd="0" presId="urn:microsoft.com/office/officeart/2008/layout/PictureAccentList"/>
    <dgm:cxn modelId="{2868248D-88AE-459B-935C-9DE10ADD35CD}" type="presParOf" srcId="{C55E6B19-349D-4AC7-A070-1E56AA6333B6}" destId="{2C23E936-F241-474C-91D2-D3DFD8662F31}" srcOrd="2" destOrd="0" presId="urn:microsoft.com/office/officeart/2008/layout/PictureAccentList"/>
    <dgm:cxn modelId="{6ED03FD9-0207-4223-A81B-7C789EDC1B06}" type="presParOf" srcId="{2C23E936-F241-474C-91D2-D3DFD8662F31}" destId="{74B76899-22D5-4944-9109-55BA35B1C867}" srcOrd="0" destOrd="0" presId="urn:microsoft.com/office/officeart/2008/layout/PictureAccentList"/>
    <dgm:cxn modelId="{C19DE552-83B8-4C57-933D-767F70836E66}" type="presParOf" srcId="{2C23E936-F241-474C-91D2-D3DFD8662F31}" destId="{16F0E09A-726F-4A83-9A6A-0CACC50A15CE}" srcOrd="1" destOrd="0" presId="urn:microsoft.com/office/officeart/2008/layout/PictureAccentList"/>
    <dgm:cxn modelId="{A0E8DEB9-59C2-4D3F-BA21-BFB86F95B138}" type="presParOf" srcId="{C55E6B19-349D-4AC7-A070-1E56AA6333B6}" destId="{E744907F-336D-40F0-A797-19FD20139FFF}" srcOrd="3" destOrd="0" presId="urn:microsoft.com/office/officeart/2008/layout/PictureAccentList"/>
    <dgm:cxn modelId="{9AB14EC4-6A41-4232-9442-9B4274EEC5FD}" type="presParOf" srcId="{E744907F-336D-40F0-A797-19FD20139FFF}" destId="{BE47E3DC-8292-4D15-962F-5F239355D15F}" srcOrd="0" destOrd="0" presId="urn:microsoft.com/office/officeart/2008/layout/PictureAccentList"/>
    <dgm:cxn modelId="{488991A5-4611-45C7-80A2-4DA05DBD6A14}" type="presParOf" srcId="{E744907F-336D-40F0-A797-19FD20139FFF}" destId="{2C07BAC5-B270-40E6-A4A3-FA32D9B8B70C}" srcOrd="1" destOrd="0" presId="urn:microsoft.com/office/officeart/2008/layout/PictureAccentList"/>
    <dgm:cxn modelId="{E4EB7743-27A7-4A8A-BB44-37F0D93EC6B4}" type="presParOf" srcId="{C55E6B19-349D-4AC7-A070-1E56AA6333B6}" destId="{3ABB0781-0B45-4647-BB3D-CB554816E91A}" srcOrd="4" destOrd="0" presId="urn:microsoft.com/office/officeart/2008/layout/PictureAccentList"/>
    <dgm:cxn modelId="{EF09CC0B-32F1-4F79-8C45-F342A71A44D8}" type="presParOf" srcId="{3ABB0781-0B45-4647-BB3D-CB554816E91A}" destId="{CDA106BA-C996-4539-80F3-FA7EF0758F0B}" srcOrd="0" destOrd="0" presId="urn:microsoft.com/office/officeart/2008/layout/PictureAccentList"/>
    <dgm:cxn modelId="{72AEDA9C-AFEC-4A8D-A77F-EC4636AC0A22}" type="presParOf" srcId="{3ABB0781-0B45-4647-BB3D-CB554816E91A}" destId="{04CF4CC6-6BB1-41EE-BE38-B693FE19F857}" srcOrd="1" destOrd="0" presId="urn:microsoft.com/office/officeart/2008/layout/PictureAccentList"/>
    <dgm:cxn modelId="{F3E93497-D4AA-40CA-BB7C-55E3E2298427}" type="presParOf" srcId="{C55E6B19-349D-4AC7-A070-1E56AA6333B6}" destId="{E28E2988-47F8-438F-8CF6-4C064162E603}" srcOrd="5" destOrd="0" presId="urn:microsoft.com/office/officeart/2008/layout/PictureAccentList"/>
    <dgm:cxn modelId="{FA261A0A-493E-4426-A70F-D506B81182F6}" type="presParOf" srcId="{E28E2988-47F8-438F-8CF6-4C064162E603}" destId="{AA0C75BA-0321-4CD8-A2A1-457A505BAA24}" srcOrd="0" destOrd="0" presId="urn:microsoft.com/office/officeart/2008/layout/PictureAccentList"/>
    <dgm:cxn modelId="{8FDCAA5E-E731-4FD6-B68C-B523DDB71571}" type="presParOf" srcId="{E28E2988-47F8-438F-8CF6-4C064162E603}" destId="{663FCB6F-035B-4057-BCC7-44C985FD5F1C}"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62AD28-75F1-4BC6-A3F1-3B75CFCF4197}" type="doc">
      <dgm:prSet loTypeId="urn:microsoft.com/office/officeart/2005/8/layout/venn2" loCatId="relationship" qsTypeId="urn:microsoft.com/office/officeart/2005/8/quickstyle/3d1" qsCatId="3D" csTypeId="urn:microsoft.com/office/officeart/2005/8/colors/colorful3" csCatId="colorful" phldr="1"/>
      <dgm:spPr/>
      <dgm:t>
        <a:bodyPr/>
        <a:lstStyle/>
        <a:p>
          <a:endParaRPr lang="es-GT"/>
        </a:p>
      </dgm:t>
    </dgm:pt>
    <dgm:pt modelId="{93F15B24-39E5-4D24-84A2-CD2B38C5A5C1}">
      <dgm:prSet phldrT="[Texto]"/>
      <dgm:spPr/>
      <dgm:t>
        <a:bodyPr/>
        <a:lstStyle/>
        <a:p>
          <a:r>
            <a:rPr lang="es-GT" dirty="0" smtClean="0"/>
            <a:t>Programación declarativa</a:t>
          </a:r>
          <a:endParaRPr lang="es-GT" dirty="0"/>
        </a:p>
      </dgm:t>
    </dgm:pt>
    <dgm:pt modelId="{84A8CD86-9A19-4742-B312-E931AD5A7AA2}" type="parTrans" cxnId="{3EB35EF2-5CCD-4437-8875-F60D0E77B96E}">
      <dgm:prSet/>
      <dgm:spPr/>
      <dgm:t>
        <a:bodyPr/>
        <a:lstStyle/>
        <a:p>
          <a:endParaRPr lang="es-GT"/>
        </a:p>
      </dgm:t>
    </dgm:pt>
    <dgm:pt modelId="{D1E8FF1A-5D82-42C7-B63E-3A59C8F1032D}" type="sibTrans" cxnId="{3EB35EF2-5CCD-4437-8875-F60D0E77B96E}">
      <dgm:prSet/>
      <dgm:spPr/>
      <dgm:t>
        <a:bodyPr/>
        <a:lstStyle/>
        <a:p>
          <a:endParaRPr lang="es-GT"/>
        </a:p>
      </dgm:t>
    </dgm:pt>
    <dgm:pt modelId="{BD80C203-C120-49DF-B52B-36A58C213D19}">
      <dgm:prSet phldrT="[Texto]"/>
      <dgm:spPr/>
      <dgm:t>
        <a:bodyPr/>
        <a:lstStyle/>
        <a:p>
          <a:r>
            <a:rPr lang="es-GT" dirty="0" smtClean="0"/>
            <a:t>Programación orientada a objetos</a:t>
          </a:r>
          <a:endParaRPr lang="es-GT" dirty="0"/>
        </a:p>
      </dgm:t>
    </dgm:pt>
    <dgm:pt modelId="{AEA971A5-2C8E-4739-A8FC-3CA61D8A5BD2}" type="parTrans" cxnId="{9E69704C-2835-41C3-A728-86F695A410F2}">
      <dgm:prSet/>
      <dgm:spPr/>
      <dgm:t>
        <a:bodyPr/>
        <a:lstStyle/>
        <a:p>
          <a:endParaRPr lang="es-GT"/>
        </a:p>
      </dgm:t>
    </dgm:pt>
    <dgm:pt modelId="{841B641B-508F-4940-A90C-E4F72CA77733}" type="sibTrans" cxnId="{9E69704C-2835-41C3-A728-86F695A410F2}">
      <dgm:prSet/>
      <dgm:spPr/>
      <dgm:t>
        <a:bodyPr/>
        <a:lstStyle/>
        <a:p>
          <a:endParaRPr lang="es-GT"/>
        </a:p>
      </dgm:t>
    </dgm:pt>
    <dgm:pt modelId="{FC55404C-BFB6-46B1-8B98-101CABA8D556}">
      <dgm:prSet phldrT="[Texto]"/>
      <dgm:spPr/>
      <dgm:t>
        <a:bodyPr/>
        <a:lstStyle/>
        <a:p>
          <a:r>
            <a:rPr lang="es-GT" dirty="0" smtClean="0"/>
            <a:t>Programación </a:t>
          </a:r>
          <a:r>
            <a:rPr lang="es-GT" dirty="0" err="1" smtClean="0"/>
            <a:t>edtructurada</a:t>
          </a:r>
          <a:endParaRPr lang="es-GT" dirty="0"/>
        </a:p>
      </dgm:t>
    </dgm:pt>
    <dgm:pt modelId="{C7ED8279-5A21-4569-8F53-F3F56BEB68F3}" type="parTrans" cxnId="{6257E242-8E96-457F-8113-48371EFB88C8}">
      <dgm:prSet/>
      <dgm:spPr/>
      <dgm:t>
        <a:bodyPr/>
        <a:lstStyle/>
        <a:p>
          <a:endParaRPr lang="es-GT"/>
        </a:p>
      </dgm:t>
    </dgm:pt>
    <dgm:pt modelId="{4C15D7E7-E9C0-451D-8A6F-86C5D23DDE1A}" type="sibTrans" cxnId="{6257E242-8E96-457F-8113-48371EFB88C8}">
      <dgm:prSet/>
      <dgm:spPr/>
      <dgm:t>
        <a:bodyPr/>
        <a:lstStyle/>
        <a:p>
          <a:endParaRPr lang="es-GT"/>
        </a:p>
      </dgm:t>
    </dgm:pt>
    <dgm:pt modelId="{9A8EF933-7D53-4FCB-9A6B-84D78B3487DF}">
      <dgm:prSet phldrT="[Texto]"/>
      <dgm:spPr/>
      <dgm:t>
        <a:bodyPr/>
        <a:lstStyle/>
        <a:p>
          <a:r>
            <a:rPr lang="es-GT" dirty="0" smtClean="0"/>
            <a:t>Programación modular </a:t>
          </a:r>
          <a:endParaRPr lang="es-GT" dirty="0"/>
        </a:p>
      </dgm:t>
    </dgm:pt>
    <dgm:pt modelId="{FF0AB996-557F-462A-AE20-4BE0AEAC1DA7}" type="parTrans" cxnId="{786463F2-72BB-4332-B7B6-F48F244BAA4E}">
      <dgm:prSet/>
      <dgm:spPr/>
      <dgm:t>
        <a:bodyPr/>
        <a:lstStyle/>
        <a:p>
          <a:endParaRPr lang="es-GT"/>
        </a:p>
      </dgm:t>
    </dgm:pt>
    <dgm:pt modelId="{74EA5D2F-539A-45A9-A2AE-85BFAEC02BB6}" type="sibTrans" cxnId="{786463F2-72BB-4332-B7B6-F48F244BAA4E}">
      <dgm:prSet/>
      <dgm:spPr/>
      <dgm:t>
        <a:bodyPr/>
        <a:lstStyle/>
        <a:p>
          <a:endParaRPr lang="es-GT"/>
        </a:p>
      </dgm:t>
    </dgm:pt>
    <dgm:pt modelId="{B52A05FA-98B7-4485-99A8-7E5D3B7727AC}" type="pres">
      <dgm:prSet presAssocID="{8362AD28-75F1-4BC6-A3F1-3B75CFCF4197}" presName="Name0" presStyleCnt="0">
        <dgm:presLayoutVars>
          <dgm:chMax val="7"/>
          <dgm:resizeHandles val="exact"/>
        </dgm:presLayoutVars>
      </dgm:prSet>
      <dgm:spPr/>
      <dgm:t>
        <a:bodyPr/>
        <a:lstStyle/>
        <a:p>
          <a:endParaRPr lang="es-GT"/>
        </a:p>
      </dgm:t>
    </dgm:pt>
    <dgm:pt modelId="{86339E72-649A-4E72-949E-35DDA2F27018}" type="pres">
      <dgm:prSet presAssocID="{8362AD28-75F1-4BC6-A3F1-3B75CFCF4197}" presName="comp1" presStyleCnt="0"/>
      <dgm:spPr/>
    </dgm:pt>
    <dgm:pt modelId="{52C3C5CC-1100-4752-A35A-F11BA2162AF5}" type="pres">
      <dgm:prSet presAssocID="{8362AD28-75F1-4BC6-A3F1-3B75CFCF4197}" presName="circle1" presStyleLbl="node1" presStyleIdx="0" presStyleCnt="4"/>
      <dgm:spPr/>
      <dgm:t>
        <a:bodyPr/>
        <a:lstStyle/>
        <a:p>
          <a:endParaRPr lang="es-GT"/>
        </a:p>
      </dgm:t>
    </dgm:pt>
    <dgm:pt modelId="{D6C92621-E89F-4C3F-AFB2-ACD654AA061F}" type="pres">
      <dgm:prSet presAssocID="{8362AD28-75F1-4BC6-A3F1-3B75CFCF4197}" presName="c1text" presStyleLbl="node1" presStyleIdx="0" presStyleCnt="4">
        <dgm:presLayoutVars>
          <dgm:bulletEnabled val="1"/>
        </dgm:presLayoutVars>
      </dgm:prSet>
      <dgm:spPr/>
      <dgm:t>
        <a:bodyPr/>
        <a:lstStyle/>
        <a:p>
          <a:endParaRPr lang="es-GT"/>
        </a:p>
      </dgm:t>
    </dgm:pt>
    <dgm:pt modelId="{63E3A092-4E2A-4662-A77F-D3F649C4AEAB}" type="pres">
      <dgm:prSet presAssocID="{8362AD28-75F1-4BC6-A3F1-3B75CFCF4197}" presName="comp2" presStyleCnt="0"/>
      <dgm:spPr/>
    </dgm:pt>
    <dgm:pt modelId="{1ED14D70-9D97-4A19-8810-E47D782D7B65}" type="pres">
      <dgm:prSet presAssocID="{8362AD28-75F1-4BC6-A3F1-3B75CFCF4197}" presName="circle2" presStyleLbl="node1" presStyleIdx="1" presStyleCnt="4"/>
      <dgm:spPr/>
      <dgm:t>
        <a:bodyPr/>
        <a:lstStyle/>
        <a:p>
          <a:endParaRPr lang="es-GT"/>
        </a:p>
      </dgm:t>
    </dgm:pt>
    <dgm:pt modelId="{C213BC0D-C99A-4375-81AC-0929F1736806}" type="pres">
      <dgm:prSet presAssocID="{8362AD28-75F1-4BC6-A3F1-3B75CFCF4197}" presName="c2text" presStyleLbl="node1" presStyleIdx="1" presStyleCnt="4">
        <dgm:presLayoutVars>
          <dgm:bulletEnabled val="1"/>
        </dgm:presLayoutVars>
      </dgm:prSet>
      <dgm:spPr/>
      <dgm:t>
        <a:bodyPr/>
        <a:lstStyle/>
        <a:p>
          <a:endParaRPr lang="es-GT"/>
        </a:p>
      </dgm:t>
    </dgm:pt>
    <dgm:pt modelId="{3C1B4D6E-8D53-4895-A9A1-02221A71A285}" type="pres">
      <dgm:prSet presAssocID="{8362AD28-75F1-4BC6-A3F1-3B75CFCF4197}" presName="comp3" presStyleCnt="0"/>
      <dgm:spPr/>
    </dgm:pt>
    <dgm:pt modelId="{138DEC8F-7F92-4E55-A34A-5BC62CB9F5B7}" type="pres">
      <dgm:prSet presAssocID="{8362AD28-75F1-4BC6-A3F1-3B75CFCF4197}" presName="circle3" presStyleLbl="node1" presStyleIdx="2" presStyleCnt="4"/>
      <dgm:spPr/>
      <dgm:t>
        <a:bodyPr/>
        <a:lstStyle/>
        <a:p>
          <a:endParaRPr lang="es-GT"/>
        </a:p>
      </dgm:t>
    </dgm:pt>
    <dgm:pt modelId="{1A5042AF-88DD-451C-B5E9-AF1A35FD02B3}" type="pres">
      <dgm:prSet presAssocID="{8362AD28-75F1-4BC6-A3F1-3B75CFCF4197}" presName="c3text" presStyleLbl="node1" presStyleIdx="2" presStyleCnt="4">
        <dgm:presLayoutVars>
          <dgm:bulletEnabled val="1"/>
        </dgm:presLayoutVars>
      </dgm:prSet>
      <dgm:spPr/>
      <dgm:t>
        <a:bodyPr/>
        <a:lstStyle/>
        <a:p>
          <a:endParaRPr lang="es-GT"/>
        </a:p>
      </dgm:t>
    </dgm:pt>
    <dgm:pt modelId="{0A3E259B-E75B-45CA-B651-29DCDE547D02}" type="pres">
      <dgm:prSet presAssocID="{8362AD28-75F1-4BC6-A3F1-3B75CFCF4197}" presName="comp4" presStyleCnt="0"/>
      <dgm:spPr/>
    </dgm:pt>
    <dgm:pt modelId="{43C9781F-964D-4CDC-BA97-6C55241DC2C4}" type="pres">
      <dgm:prSet presAssocID="{8362AD28-75F1-4BC6-A3F1-3B75CFCF4197}" presName="circle4" presStyleLbl="node1" presStyleIdx="3" presStyleCnt="4"/>
      <dgm:spPr/>
      <dgm:t>
        <a:bodyPr/>
        <a:lstStyle/>
        <a:p>
          <a:endParaRPr lang="es-GT"/>
        </a:p>
      </dgm:t>
    </dgm:pt>
    <dgm:pt modelId="{9F1041C1-E8F1-44A2-8A72-896EB3EF4892}" type="pres">
      <dgm:prSet presAssocID="{8362AD28-75F1-4BC6-A3F1-3B75CFCF4197}" presName="c4text" presStyleLbl="node1" presStyleIdx="3" presStyleCnt="4">
        <dgm:presLayoutVars>
          <dgm:bulletEnabled val="1"/>
        </dgm:presLayoutVars>
      </dgm:prSet>
      <dgm:spPr/>
      <dgm:t>
        <a:bodyPr/>
        <a:lstStyle/>
        <a:p>
          <a:endParaRPr lang="es-GT"/>
        </a:p>
      </dgm:t>
    </dgm:pt>
  </dgm:ptLst>
  <dgm:cxnLst>
    <dgm:cxn modelId="{786463F2-72BB-4332-B7B6-F48F244BAA4E}" srcId="{8362AD28-75F1-4BC6-A3F1-3B75CFCF4197}" destId="{9A8EF933-7D53-4FCB-9A6B-84D78B3487DF}" srcOrd="3" destOrd="0" parTransId="{FF0AB996-557F-462A-AE20-4BE0AEAC1DA7}" sibTransId="{74EA5D2F-539A-45A9-A2AE-85BFAEC02BB6}"/>
    <dgm:cxn modelId="{FB009E84-F1C6-41C3-874A-168C8F4EE341}" type="presOf" srcId="{9A8EF933-7D53-4FCB-9A6B-84D78B3487DF}" destId="{43C9781F-964D-4CDC-BA97-6C55241DC2C4}" srcOrd="0" destOrd="0" presId="urn:microsoft.com/office/officeart/2005/8/layout/venn2"/>
    <dgm:cxn modelId="{1A093AA1-E828-4E27-B2BC-B49CECDC6DAA}" type="presOf" srcId="{BD80C203-C120-49DF-B52B-36A58C213D19}" destId="{C213BC0D-C99A-4375-81AC-0929F1736806}" srcOrd="1" destOrd="0" presId="urn:microsoft.com/office/officeart/2005/8/layout/venn2"/>
    <dgm:cxn modelId="{F4AC026D-9E1D-405E-BC90-98E9D8DC0E82}" type="presOf" srcId="{9A8EF933-7D53-4FCB-9A6B-84D78B3487DF}" destId="{9F1041C1-E8F1-44A2-8A72-896EB3EF4892}" srcOrd="1" destOrd="0" presId="urn:microsoft.com/office/officeart/2005/8/layout/venn2"/>
    <dgm:cxn modelId="{46C988FB-748B-4BF3-AA47-AB9686904859}" type="presOf" srcId="{BD80C203-C120-49DF-B52B-36A58C213D19}" destId="{1ED14D70-9D97-4A19-8810-E47D782D7B65}" srcOrd="0" destOrd="0" presId="urn:microsoft.com/office/officeart/2005/8/layout/venn2"/>
    <dgm:cxn modelId="{B8B65CA9-5F08-40F1-B612-F2DC464790AA}" type="presOf" srcId="{FC55404C-BFB6-46B1-8B98-101CABA8D556}" destId="{1A5042AF-88DD-451C-B5E9-AF1A35FD02B3}" srcOrd="1" destOrd="0" presId="urn:microsoft.com/office/officeart/2005/8/layout/venn2"/>
    <dgm:cxn modelId="{3EB35EF2-5CCD-4437-8875-F60D0E77B96E}" srcId="{8362AD28-75F1-4BC6-A3F1-3B75CFCF4197}" destId="{93F15B24-39E5-4D24-84A2-CD2B38C5A5C1}" srcOrd="0" destOrd="0" parTransId="{84A8CD86-9A19-4742-B312-E931AD5A7AA2}" sibTransId="{D1E8FF1A-5D82-42C7-B63E-3A59C8F1032D}"/>
    <dgm:cxn modelId="{F9718743-A2AD-4145-AD1B-116911C999EB}" type="presOf" srcId="{93F15B24-39E5-4D24-84A2-CD2B38C5A5C1}" destId="{52C3C5CC-1100-4752-A35A-F11BA2162AF5}" srcOrd="0" destOrd="0" presId="urn:microsoft.com/office/officeart/2005/8/layout/venn2"/>
    <dgm:cxn modelId="{DF5E02F5-A317-48DA-8D50-51DD34AF0128}" type="presOf" srcId="{8362AD28-75F1-4BC6-A3F1-3B75CFCF4197}" destId="{B52A05FA-98B7-4485-99A8-7E5D3B7727AC}" srcOrd="0" destOrd="0" presId="urn:microsoft.com/office/officeart/2005/8/layout/venn2"/>
    <dgm:cxn modelId="{6257E242-8E96-457F-8113-48371EFB88C8}" srcId="{8362AD28-75F1-4BC6-A3F1-3B75CFCF4197}" destId="{FC55404C-BFB6-46B1-8B98-101CABA8D556}" srcOrd="2" destOrd="0" parTransId="{C7ED8279-5A21-4569-8F53-F3F56BEB68F3}" sibTransId="{4C15D7E7-E9C0-451D-8A6F-86C5D23DDE1A}"/>
    <dgm:cxn modelId="{9E69704C-2835-41C3-A728-86F695A410F2}" srcId="{8362AD28-75F1-4BC6-A3F1-3B75CFCF4197}" destId="{BD80C203-C120-49DF-B52B-36A58C213D19}" srcOrd="1" destOrd="0" parTransId="{AEA971A5-2C8E-4739-A8FC-3CA61D8A5BD2}" sibTransId="{841B641B-508F-4940-A90C-E4F72CA77733}"/>
    <dgm:cxn modelId="{0B8DCC91-E5C2-40F7-BE3D-5CFF9AE5E318}" type="presOf" srcId="{FC55404C-BFB6-46B1-8B98-101CABA8D556}" destId="{138DEC8F-7F92-4E55-A34A-5BC62CB9F5B7}" srcOrd="0" destOrd="0" presId="urn:microsoft.com/office/officeart/2005/8/layout/venn2"/>
    <dgm:cxn modelId="{A30C9BE8-817A-421C-AEC5-18175A06C693}" type="presOf" srcId="{93F15B24-39E5-4D24-84A2-CD2B38C5A5C1}" destId="{D6C92621-E89F-4C3F-AFB2-ACD654AA061F}" srcOrd="1" destOrd="0" presId="urn:microsoft.com/office/officeart/2005/8/layout/venn2"/>
    <dgm:cxn modelId="{A1417D95-A411-4F1A-8704-C31BE6DAB22C}" type="presParOf" srcId="{B52A05FA-98B7-4485-99A8-7E5D3B7727AC}" destId="{86339E72-649A-4E72-949E-35DDA2F27018}" srcOrd="0" destOrd="0" presId="urn:microsoft.com/office/officeart/2005/8/layout/venn2"/>
    <dgm:cxn modelId="{3FB3EA63-16D6-4BC5-9132-209F9C01C683}" type="presParOf" srcId="{86339E72-649A-4E72-949E-35DDA2F27018}" destId="{52C3C5CC-1100-4752-A35A-F11BA2162AF5}" srcOrd="0" destOrd="0" presId="urn:microsoft.com/office/officeart/2005/8/layout/venn2"/>
    <dgm:cxn modelId="{0695DBC5-78DD-454E-9824-D5E28917079B}" type="presParOf" srcId="{86339E72-649A-4E72-949E-35DDA2F27018}" destId="{D6C92621-E89F-4C3F-AFB2-ACD654AA061F}" srcOrd="1" destOrd="0" presId="urn:microsoft.com/office/officeart/2005/8/layout/venn2"/>
    <dgm:cxn modelId="{AD40409B-47E3-4BBF-BA5B-0EEEF194ECBF}" type="presParOf" srcId="{B52A05FA-98B7-4485-99A8-7E5D3B7727AC}" destId="{63E3A092-4E2A-4662-A77F-D3F649C4AEAB}" srcOrd="1" destOrd="0" presId="urn:microsoft.com/office/officeart/2005/8/layout/venn2"/>
    <dgm:cxn modelId="{231DDCA1-3219-4078-81E6-ECD6FA4E14B5}" type="presParOf" srcId="{63E3A092-4E2A-4662-A77F-D3F649C4AEAB}" destId="{1ED14D70-9D97-4A19-8810-E47D782D7B65}" srcOrd="0" destOrd="0" presId="urn:microsoft.com/office/officeart/2005/8/layout/venn2"/>
    <dgm:cxn modelId="{B342C98D-AC23-4821-98A5-2757E103071B}" type="presParOf" srcId="{63E3A092-4E2A-4662-A77F-D3F649C4AEAB}" destId="{C213BC0D-C99A-4375-81AC-0929F1736806}" srcOrd="1" destOrd="0" presId="urn:microsoft.com/office/officeart/2005/8/layout/venn2"/>
    <dgm:cxn modelId="{CB16C61B-73A2-48B7-97CD-4134F2A3F100}" type="presParOf" srcId="{B52A05FA-98B7-4485-99A8-7E5D3B7727AC}" destId="{3C1B4D6E-8D53-4895-A9A1-02221A71A285}" srcOrd="2" destOrd="0" presId="urn:microsoft.com/office/officeart/2005/8/layout/venn2"/>
    <dgm:cxn modelId="{B68FBFE1-AAE8-4369-B1C4-0B3F289AD749}" type="presParOf" srcId="{3C1B4D6E-8D53-4895-A9A1-02221A71A285}" destId="{138DEC8F-7F92-4E55-A34A-5BC62CB9F5B7}" srcOrd="0" destOrd="0" presId="urn:microsoft.com/office/officeart/2005/8/layout/venn2"/>
    <dgm:cxn modelId="{AD48B02F-19D7-42ED-86EC-55EC9C28DDCE}" type="presParOf" srcId="{3C1B4D6E-8D53-4895-A9A1-02221A71A285}" destId="{1A5042AF-88DD-451C-B5E9-AF1A35FD02B3}" srcOrd="1" destOrd="0" presId="urn:microsoft.com/office/officeart/2005/8/layout/venn2"/>
    <dgm:cxn modelId="{DE9A1D5A-1FB7-4BD3-BE62-134675EC3A8F}" type="presParOf" srcId="{B52A05FA-98B7-4485-99A8-7E5D3B7727AC}" destId="{0A3E259B-E75B-45CA-B651-29DCDE547D02}" srcOrd="3" destOrd="0" presId="urn:microsoft.com/office/officeart/2005/8/layout/venn2"/>
    <dgm:cxn modelId="{381CD369-7CFD-474B-9C3D-20B23E876AFA}" type="presParOf" srcId="{0A3E259B-E75B-45CA-B651-29DCDE547D02}" destId="{43C9781F-964D-4CDC-BA97-6C55241DC2C4}" srcOrd="0" destOrd="0" presId="urn:microsoft.com/office/officeart/2005/8/layout/venn2"/>
    <dgm:cxn modelId="{4B7D77C6-AFE9-4A3C-B001-C2EB21402924}" type="presParOf" srcId="{0A3E259B-E75B-45CA-B651-29DCDE547D02}" destId="{9F1041C1-E8F1-44A2-8A72-896EB3EF489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063C97-718E-4880-AA47-4D9194DBC1D4}" type="doc">
      <dgm:prSet loTypeId="urn:microsoft.com/office/officeart/2005/8/layout/hierarchy2" loCatId="hierarchy" qsTypeId="urn:microsoft.com/office/officeart/2005/8/quickstyle/3d5" qsCatId="3D" csTypeId="urn:microsoft.com/office/officeart/2005/8/colors/colorful1" csCatId="colorful" phldr="1"/>
      <dgm:spPr/>
      <dgm:t>
        <a:bodyPr/>
        <a:lstStyle/>
        <a:p>
          <a:endParaRPr lang="es-GT"/>
        </a:p>
      </dgm:t>
    </dgm:pt>
    <dgm:pt modelId="{6D137EDC-6F1C-4AEF-914A-71B8C04F7019}">
      <dgm:prSet phldrT="[Texto]"/>
      <dgm:spPr/>
      <dgm:t>
        <a:bodyPr/>
        <a:lstStyle/>
        <a:p>
          <a:r>
            <a:rPr lang="es-GT" dirty="0" smtClean="0"/>
            <a:t>mantenimiento</a:t>
          </a:r>
          <a:endParaRPr lang="es-GT" dirty="0"/>
        </a:p>
      </dgm:t>
    </dgm:pt>
    <dgm:pt modelId="{D72AFFFD-1E39-4C22-9368-5CAED98DA5EA}" type="parTrans" cxnId="{0501A78B-5F12-485F-AA8F-40D264D236D6}">
      <dgm:prSet/>
      <dgm:spPr/>
      <dgm:t>
        <a:bodyPr/>
        <a:lstStyle/>
        <a:p>
          <a:endParaRPr lang="es-GT"/>
        </a:p>
      </dgm:t>
    </dgm:pt>
    <dgm:pt modelId="{D4CE7545-EDC7-44A3-9963-EC35DED40FA3}" type="sibTrans" cxnId="{0501A78B-5F12-485F-AA8F-40D264D236D6}">
      <dgm:prSet/>
      <dgm:spPr/>
      <dgm:t>
        <a:bodyPr/>
        <a:lstStyle/>
        <a:p>
          <a:endParaRPr lang="es-GT"/>
        </a:p>
      </dgm:t>
    </dgm:pt>
    <dgm:pt modelId="{67C221C7-4827-4BCC-89C1-5254D476B1B4}">
      <dgm:prSet phldrT="[Texto]"/>
      <dgm:spPr/>
      <dgm:t>
        <a:bodyPr/>
        <a:lstStyle/>
        <a:p>
          <a:r>
            <a:rPr lang="es-GT" dirty="0" smtClean="0"/>
            <a:t>De conservación</a:t>
          </a:r>
          <a:endParaRPr lang="es-GT" dirty="0"/>
        </a:p>
      </dgm:t>
    </dgm:pt>
    <dgm:pt modelId="{C8A501B4-7FFB-4AF6-AE9C-D8224A96625D}" type="parTrans" cxnId="{A8316E58-CA4D-4EFB-BA21-0F347E2668E2}">
      <dgm:prSet/>
      <dgm:spPr/>
      <dgm:t>
        <a:bodyPr/>
        <a:lstStyle/>
        <a:p>
          <a:endParaRPr lang="es-GT"/>
        </a:p>
      </dgm:t>
    </dgm:pt>
    <dgm:pt modelId="{2D0EF680-38AA-4863-B427-081978E03016}" type="sibTrans" cxnId="{A8316E58-CA4D-4EFB-BA21-0F347E2668E2}">
      <dgm:prSet/>
      <dgm:spPr/>
      <dgm:t>
        <a:bodyPr/>
        <a:lstStyle/>
        <a:p>
          <a:endParaRPr lang="es-GT"/>
        </a:p>
      </dgm:t>
    </dgm:pt>
    <dgm:pt modelId="{78BF9AD1-1D71-4D9C-A4B7-6D103F7B7FD1}">
      <dgm:prSet phldrT="[Texto]"/>
      <dgm:spPr/>
      <dgm:t>
        <a:bodyPr/>
        <a:lstStyle/>
        <a:p>
          <a:r>
            <a:rPr lang="es-GT" dirty="0" smtClean="0"/>
            <a:t>correctivo</a:t>
          </a:r>
          <a:endParaRPr lang="es-GT" dirty="0"/>
        </a:p>
      </dgm:t>
    </dgm:pt>
    <dgm:pt modelId="{6AC6B78F-43C1-435F-B99F-6CCAF5E19E66}" type="parTrans" cxnId="{788D86E6-A07C-407E-95A7-843B87DE4921}">
      <dgm:prSet/>
      <dgm:spPr/>
      <dgm:t>
        <a:bodyPr/>
        <a:lstStyle/>
        <a:p>
          <a:endParaRPr lang="es-GT"/>
        </a:p>
      </dgm:t>
    </dgm:pt>
    <dgm:pt modelId="{BFFDA8B1-76D3-40CA-A548-C991E385F439}" type="sibTrans" cxnId="{788D86E6-A07C-407E-95A7-843B87DE4921}">
      <dgm:prSet/>
      <dgm:spPr/>
      <dgm:t>
        <a:bodyPr/>
        <a:lstStyle/>
        <a:p>
          <a:endParaRPr lang="es-GT"/>
        </a:p>
      </dgm:t>
    </dgm:pt>
    <dgm:pt modelId="{0F86878D-AEBF-4A0B-A94D-48CA33E04B3C}">
      <dgm:prSet phldrT="[Texto]"/>
      <dgm:spPr/>
      <dgm:t>
        <a:bodyPr/>
        <a:lstStyle/>
        <a:p>
          <a:r>
            <a:rPr lang="es-GT" dirty="0" smtClean="0"/>
            <a:t>deductivo</a:t>
          </a:r>
          <a:endParaRPr lang="es-GT" dirty="0"/>
        </a:p>
      </dgm:t>
    </dgm:pt>
    <dgm:pt modelId="{F95F759A-1770-47D5-AC8E-DE7853573929}" type="parTrans" cxnId="{3597A61E-A227-4CF3-BC72-BD7C9CE8367E}">
      <dgm:prSet/>
      <dgm:spPr/>
      <dgm:t>
        <a:bodyPr/>
        <a:lstStyle/>
        <a:p>
          <a:endParaRPr lang="es-GT"/>
        </a:p>
      </dgm:t>
    </dgm:pt>
    <dgm:pt modelId="{AA981D03-0BCC-44D5-98E2-70FE879B6189}" type="sibTrans" cxnId="{3597A61E-A227-4CF3-BC72-BD7C9CE8367E}">
      <dgm:prSet/>
      <dgm:spPr/>
      <dgm:t>
        <a:bodyPr/>
        <a:lstStyle/>
        <a:p>
          <a:endParaRPr lang="es-GT"/>
        </a:p>
      </dgm:t>
    </dgm:pt>
    <dgm:pt modelId="{65FFE8EA-F3D2-4429-8A1A-78EF770D35CB}">
      <dgm:prSet phldrT="[Texto]"/>
      <dgm:spPr/>
      <dgm:t>
        <a:bodyPr/>
        <a:lstStyle/>
        <a:p>
          <a:r>
            <a:rPr lang="es-GT" dirty="0" smtClean="0"/>
            <a:t>De actualización</a:t>
          </a:r>
          <a:endParaRPr lang="es-GT" dirty="0"/>
        </a:p>
      </dgm:t>
    </dgm:pt>
    <dgm:pt modelId="{C112248F-7883-4975-BF02-3E2BE753D037}" type="parTrans" cxnId="{34E0FBA8-7DC4-47A0-9031-694BA7CD1FF3}">
      <dgm:prSet/>
      <dgm:spPr/>
      <dgm:t>
        <a:bodyPr/>
        <a:lstStyle/>
        <a:p>
          <a:endParaRPr lang="es-GT"/>
        </a:p>
      </dgm:t>
    </dgm:pt>
    <dgm:pt modelId="{6E1A5693-A4BF-4A8D-A3F6-03CBCB0B8C78}" type="sibTrans" cxnId="{34E0FBA8-7DC4-47A0-9031-694BA7CD1FF3}">
      <dgm:prSet/>
      <dgm:spPr/>
      <dgm:t>
        <a:bodyPr/>
        <a:lstStyle/>
        <a:p>
          <a:endParaRPr lang="es-GT"/>
        </a:p>
      </dgm:t>
    </dgm:pt>
    <dgm:pt modelId="{52829A20-4E7A-4C4F-8D29-02FCAFE56CF2}">
      <dgm:prSet phldrT="[Texto]"/>
      <dgm:spPr/>
      <dgm:t>
        <a:bodyPr/>
        <a:lstStyle/>
        <a:p>
          <a:r>
            <a:rPr lang="es-GT" dirty="0" smtClean="0"/>
            <a:t>preventivo</a:t>
          </a:r>
          <a:endParaRPr lang="es-GT" dirty="0"/>
        </a:p>
      </dgm:t>
    </dgm:pt>
    <dgm:pt modelId="{4F47C4BB-7510-4B61-9FEE-C1BD3E5F2987}" type="parTrans" cxnId="{64BE4DB7-E2E6-42FB-A088-F8E854A7CA6E}">
      <dgm:prSet/>
      <dgm:spPr/>
      <dgm:t>
        <a:bodyPr/>
        <a:lstStyle/>
        <a:p>
          <a:endParaRPr lang="es-GT"/>
        </a:p>
      </dgm:t>
    </dgm:pt>
    <dgm:pt modelId="{C6B465DF-D84A-4131-9ED0-4B0100267746}" type="sibTrans" cxnId="{64BE4DB7-E2E6-42FB-A088-F8E854A7CA6E}">
      <dgm:prSet/>
      <dgm:spPr/>
      <dgm:t>
        <a:bodyPr/>
        <a:lstStyle/>
        <a:p>
          <a:endParaRPr lang="es-GT"/>
        </a:p>
      </dgm:t>
    </dgm:pt>
    <dgm:pt modelId="{6492B9F1-ED00-4D13-B37D-595ACDA8A0CE}" type="pres">
      <dgm:prSet presAssocID="{EA063C97-718E-4880-AA47-4D9194DBC1D4}" presName="diagram" presStyleCnt="0">
        <dgm:presLayoutVars>
          <dgm:chPref val="1"/>
          <dgm:dir/>
          <dgm:animOne val="branch"/>
          <dgm:animLvl val="lvl"/>
          <dgm:resizeHandles val="exact"/>
        </dgm:presLayoutVars>
      </dgm:prSet>
      <dgm:spPr/>
      <dgm:t>
        <a:bodyPr/>
        <a:lstStyle/>
        <a:p>
          <a:endParaRPr lang="es-GT"/>
        </a:p>
      </dgm:t>
    </dgm:pt>
    <dgm:pt modelId="{BC7314FA-E023-4E07-9B77-16986BA81C5E}" type="pres">
      <dgm:prSet presAssocID="{6D137EDC-6F1C-4AEF-914A-71B8C04F7019}" presName="root1" presStyleCnt="0"/>
      <dgm:spPr/>
    </dgm:pt>
    <dgm:pt modelId="{DE3B345B-4599-45E4-9524-F2843922A1AF}" type="pres">
      <dgm:prSet presAssocID="{6D137EDC-6F1C-4AEF-914A-71B8C04F7019}" presName="LevelOneTextNode" presStyleLbl="node0" presStyleIdx="0" presStyleCnt="1">
        <dgm:presLayoutVars>
          <dgm:chPref val="3"/>
        </dgm:presLayoutVars>
      </dgm:prSet>
      <dgm:spPr/>
      <dgm:t>
        <a:bodyPr/>
        <a:lstStyle/>
        <a:p>
          <a:endParaRPr lang="es-GT"/>
        </a:p>
      </dgm:t>
    </dgm:pt>
    <dgm:pt modelId="{E129BBB3-ED25-4316-99E7-A1D2E9238BAD}" type="pres">
      <dgm:prSet presAssocID="{6D137EDC-6F1C-4AEF-914A-71B8C04F7019}" presName="level2hierChild" presStyleCnt="0"/>
      <dgm:spPr/>
    </dgm:pt>
    <dgm:pt modelId="{7F00DAD3-5C5E-4693-B718-ABC496C09792}" type="pres">
      <dgm:prSet presAssocID="{C8A501B4-7FFB-4AF6-AE9C-D8224A96625D}" presName="conn2-1" presStyleLbl="parChTrans1D2" presStyleIdx="0" presStyleCnt="2"/>
      <dgm:spPr/>
      <dgm:t>
        <a:bodyPr/>
        <a:lstStyle/>
        <a:p>
          <a:endParaRPr lang="es-GT"/>
        </a:p>
      </dgm:t>
    </dgm:pt>
    <dgm:pt modelId="{72ECFC04-73BE-462F-AD8B-D588EF4EC00B}" type="pres">
      <dgm:prSet presAssocID="{C8A501B4-7FFB-4AF6-AE9C-D8224A96625D}" presName="connTx" presStyleLbl="parChTrans1D2" presStyleIdx="0" presStyleCnt="2"/>
      <dgm:spPr/>
      <dgm:t>
        <a:bodyPr/>
        <a:lstStyle/>
        <a:p>
          <a:endParaRPr lang="es-GT"/>
        </a:p>
      </dgm:t>
    </dgm:pt>
    <dgm:pt modelId="{23A3F67E-ACD2-458E-861B-6B3959CACE29}" type="pres">
      <dgm:prSet presAssocID="{67C221C7-4827-4BCC-89C1-5254D476B1B4}" presName="root2" presStyleCnt="0"/>
      <dgm:spPr/>
    </dgm:pt>
    <dgm:pt modelId="{6F5B316C-0639-43AB-90FA-E30578192D4C}" type="pres">
      <dgm:prSet presAssocID="{67C221C7-4827-4BCC-89C1-5254D476B1B4}" presName="LevelTwoTextNode" presStyleLbl="node2" presStyleIdx="0" presStyleCnt="2">
        <dgm:presLayoutVars>
          <dgm:chPref val="3"/>
        </dgm:presLayoutVars>
      </dgm:prSet>
      <dgm:spPr/>
      <dgm:t>
        <a:bodyPr/>
        <a:lstStyle/>
        <a:p>
          <a:endParaRPr lang="es-GT"/>
        </a:p>
      </dgm:t>
    </dgm:pt>
    <dgm:pt modelId="{75E46C85-C639-4245-A18F-FCBCC99E071B}" type="pres">
      <dgm:prSet presAssocID="{67C221C7-4827-4BCC-89C1-5254D476B1B4}" presName="level3hierChild" presStyleCnt="0"/>
      <dgm:spPr/>
    </dgm:pt>
    <dgm:pt modelId="{B4D101DB-EBD2-4798-9B0B-82BB6CC740B7}" type="pres">
      <dgm:prSet presAssocID="{6AC6B78F-43C1-435F-B99F-6CCAF5E19E66}" presName="conn2-1" presStyleLbl="parChTrans1D3" presStyleIdx="0" presStyleCnt="3"/>
      <dgm:spPr/>
      <dgm:t>
        <a:bodyPr/>
        <a:lstStyle/>
        <a:p>
          <a:endParaRPr lang="es-GT"/>
        </a:p>
      </dgm:t>
    </dgm:pt>
    <dgm:pt modelId="{A0FA761F-EEBA-478E-B26A-15A86D18EA4C}" type="pres">
      <dgm:prSet presAssocID="{6AC6B78F-43C1-435F-B99F-6CCAF5E19E66}" presName="connTx" presStyleLbl="parChTrans1D3" presStyleIdx="0" presStyleCnt="3"/>
      <dgm:spPr/>
      <dgm:t>
        <a:bodyPr/>
        <a:lstStyle/>
        <a:p>
          <a:endParaRPr lang="es-GT"/>
        </a:p>
      </dgm:t>
    </dgm:pt>
    <dgm:pt modelId="{C3691079-5987-40A0-AD1E-FBE33CFF7C63}" type="pres">
      <dgm:prSet presAssocID="{78BF9AD1-1D71-4D9C-A4B7-6D103F7B7FD1}" presName="root2" presStyleCnt="0"/>
      <dgm:spPr/>
    </dgm:pt>
    <dgm:pt modelId="{AD12AC5C-ADB4-4726-8E6C-2AFA1B097316}" type="pres">
      <dgm:prSet presAssocID="{78BF9AD1-1D71-4D9C-A4B7-6D103F7B7FD1}" presName="LevelTwoTextNode" presStyleLbl="node3" presStyleIdx="0" presStyleCnt="3">
        <dgm:presLayoutVars>
          <dgm:chPref val="3"/>
        </dgm:presLayoutVars>
      </dgm:prSet>
      <dgm:spPr/>
      <dgm:t>
        <a:bodyPr/>
        <a:lstStyle/>
        <a:p>
          <a:endParaRPr lang="es-GT"/>
        </a:p>
      </dgm:t>
    </dgm:pt>
    <dgm:pt modelId="{B671C967-8EDF-43D6-ACC9-857A98B210FE}" type="pres">
      <dgm:prSet presAssocID="{78BF9AD1-1D71-4D9C-A4B7-6D103F7B7FD1}" presName="level3hierChild" presStyleCnt="0"/>
      <dgm:spPr/>
    </dgm:pt>
    <dgm:pt modelId="{66516254-D928-48BC-8216-BFF174EDD764}" type="pres">
      <dgm:prSet presAssocID="{F95F759A-1770-47D5-AC8E-DE7853573929}" presName="conn2-1" presStyleLbl="parChTrans1D3" presStyleIdx="1" presStyleCnt="3"/>
      <dgm:spPr/>
      <dgm:t>
        <a:bodyPr/>
        <a:lstStyle/>
        <a:p>
          <a:endParaRPr lang="es-GT"/>
        </a:p>
      </dgm:t>
    </dgm:pt>
    <dgm:pt modelId="{17961A68-A18E-40D6-B07F-F9CAB25FF7DE}" type="pres">
      <dgm:prSet presAssocID="{F95F759A-1770-47D5-AC8E-DE7853573929}" presName="connTx" presStyleLbl="parChTrans1D3" presStyleIdx="1" presStyleCnt="3"/>
      <dgm:spPr/>
      <dgm:t>
        <a:bodyPr/>
        <a:lstStyle/>
        <a:p>
          <a:endParaRPr lang="es-GT"/>
        </a:p>
      </dgm:t>
    </dgm:pt>
    <dgm:pt modelId="{F520550E-DA06-4E81-AF4C-7295A83D8705}" type="pres">
      <dgm:prSet presAssocID="{0F86878D-AEBF-4A0B-A94D-48CA33E04B3C}" presName="root2" presStyleCnt="0"/>
      <dgm:spPr/>
    </dgm:pt>
    <dgm:pt modelId="{802A3C81-4CA2-4733-9783-CC8D7A7226C2}" type="pres">
      <dgm:prSet presAssocID="{0F86878D-AEBF-4A0B-A94D-48CA33E04B3C}" presName="LevelTwoTextNode" presStyleLbl="node3" presStyleIdx="1" presStyleCnt="3">
        <dgm:presLayoutVars>
          <dgm:chPref val="3"/>
        </dgm:presLayoutVars>
      </dgm:prSet>
      <dgm:spPr/>
      <dgm:t>
        <a:bodyPr/>
        <a:lstStyle/>
        <a:p>
          <a:endParaRPr lang="es-GT"/>
        </a:p>
      </dgm:t>
    </dgm:pt>
    <dgm:pt modelId="{987DBB88-E7BA-4069-9E0A-0A99E97CA950}" type="pres">
      <dgm:prSet presAssocID="{0F86878D-AEBF-4A0B-A94D-48CA33E04B3C}" presName="level3hierChild" presStyleCnt="0"/>
      <dgm:spPr/>
    </dgm:pt>
    <dgm:pt modelId="{07658D4E-D6AD-4A1D-BFF5-3D41EBC9B08F}" type="pres">
      <dgm:prSet presAssocID="{C112248F-7883-4975-BF02-3E2BE753D037}" presName="conn2-1" presStyleLbl="parChTrans1D2" presStyleIdx="1" presStyleCnt="2"/>
      <dgm:spPr/>
      <dgm:t>
        <a:bodyPr/>
        <a:lstStyle/>
        <a:p>
          <a:endParaRPr lang="es-GT"/>
        </a:p>
      </dgm:t>
    </dgm:pt>
    <dgm:pt modelId="{BE79C89B-6480-4032-9607-4593BC817308}" type="pres">
      <dgm:prSet presAssocID="{C112248F-7883-4975-BF02-3E2BE753D037}" presName="connTx" presStyleLbl="parChTrans1D2" presStyleIdx="1" presStyleCnt="2"/>
      <dgm:spPr/>
      <dgm:t>
        <a:bodyPr/>
        <a:lstStyle/>
        <a:p>
          <a:endParaRPr lang="es-GT"/>
        </a:p>
      </dgm:t>
    </dgm:pt>
    <dgm:pt modelId="{93797A4B-5B68-48F7-A07E-21747CE66DF5}" type="pres">
      <dgm:prSet presAssocID="{65FFE8EA-F3D2-4429-8A1A-78EF770D35CB}" presName="root2" presStyleCnt="0"/>
      <dgm:spPr/>
    </dgm:pt>
    <dgm:pt modelId="{8A635977-CEF4-4972-82D2-402AEC0A3406}" type="pres">
      <dgm:prSet presAssocID="{65FFE8EA-F3D2-4429-8A1A-78EF770D35CB}" presName="LevelTwoTextNode" presStyleLbl="node2" presStyleIdx="1" presStyleCnt="2">
        <dgm:presLayoutVars>
          <dgm:chPref val="3"/>
        </dgm:presLayoutVars>
      </dgm:prSet>
      <dgm:spPr/>
      <dgm:t>
        <a:bodyPr/>
        <a:lstStyle/>
        <a:p>
          <a:endParaRPr lang="es-GT"/>
        </a:p>
      </dgm:t>
    </dgm:pt>
    <dgm:pt modelId="{F691831D-A831-4870-8261-268671E83576}" type="pres">
      <dgm:prSet presAssocID="{65FFE8EA-F3D2-4429-8A1A-78EF770D35CB}" presName="level3hierChild" presStyleCnt="0"/>
      <dgm:spPr/>
    </dgm:pt>
    <dgm:pt modelId="{24C83CDE-7B7C-4DC7-A9E0-8D69E33B9021}" type="pres">
      <dgm:prSet presAssocID="{4F47C4BB-7510-4B61-9FEE-C1BD3E5F2987}" presName="conn2-1" presStyleLbl="parChTrans1D3" presStyleIdx="2" presStyleCnt="3"/>
      <dgm:spPr/>
      <dgm:t>
        <a:bodyPr/>
        <a:lstStyle/>
        <a:p>
          <a:endParaRPr lang="es-GT"/>
        </a:p>
      </dgm:t>
    </dgm:pt>
    <dgm:pt modelId="{3A2E8426-9161-498A-81B7-14FAF515C2D1}" type="pres">
      <dgm:prSet presAssocID="{4F47C4BB-7510-4B61-9FEE-C1BD3E5F2987}" presName="connTx" presStyleLbl="parChTrans1D3" presStyleIdx="2" presStyleCnt="3"/>
      <dgm:spPr/>
      <dgm:t>
        <a:bodyPr/>
        <a:lstStyle/>
        <a:p>
          <a:endParaRPr lang="es-GT"/>
        </a:p>
      </dgm:t>
    </dgm:pt>
    <dgm:pt modelId="{D1B55C07-1552-41BC-A090-EF84CC079D6F}" type="pres">
      <dgm:prSet presAssocID="{52829A20-4E7A-4C4F-8D29-02FCAFE56CF2}" presName="root2" presStyleCnt="0"/>
      <dgm:spPr/>
    </dgm:pt>
    <dgm:pt modelId="{7A247AF7-592E-418F-AB19-853132CC53E5}" type="pres">
      <dgm:prSet presAssocID="{52829A20-4E7A-4C4F-8D29-02FCAFE56CF2}" presName="LevelTwoTextNode" presStyleLbl="node3" presStyleIdx="2" presStyleCnt="3">
        <dgm:presLayoutVars>
          <dgm:chPref val="3"/>
        </dgm:presLayoutVars>
      </dgm:prSet>
      <dgm:spPr/>
      <dgm:t>
        <a:bodyPr/>
        <a:lstStyle/>
        <a:p>
          <a:endParaRPr lang="es-GT"/>
        </a:p>
      </dgm:t>
    </dgm:pt>
    <dgm:pt modelId="{87CF6A75-9F83-47E3-8D68-242CA43AF2BB}" type="pres">
      <dgm:prSet presAssocID="{52829A20-4E7A-4C4F-8D29-02FCAFE56CF2}" presName="level3hierChild" presStyleCnt="0"/>
      <dgm:spPr/>
    </dgm:pt>
  </dgm:ptLst>
  <dgm:cxnLst>
    <dgm:cxn modelId="{EA4EB266-3FE5-4F8B-8305-88198DEF925B}" type="presOf" srcId="{6D137EDC-6F1C-4AEF-914A-71B8C04F7019}" destId="{DE3B345B-4599-45E4-9524-F2843922A1AF}" srcOrd="0" destOrd="0" presId="urn:microsoft.com/office/officeart/2005/8/layout/hierarchy2"/>
    <dgm:cxn modelId="{859E4101-D25B-490F-94A7-77E2DE072CC5}" type="presOf" srcId="{65FFE8EA-F3D2-4429-8A1A-78EF770D35CB}" destId="{8A635977-CEF4-4972-82D2-402AEC0A3406}" srcOrd="0" destOrd="0" presId="urn:microsoft.com/office/officeart/2005/8/layout/hierarchy2"/>
    <dgm:cxn modelId="{0C6E848F-DF01-4110-B76B-29CF4116C9D6}" type="presOf" srcId="{C112248F-7883-4975-BF02-3E2BE753D037}" destId="{BE79C89B-6480-4032-9607-4593BC817308}" srcOrd="1" destOrd="0" presId="urn:microsoft.com/office/officeart/2005/8/layout/hierarchy2"/>
    <dgm:cxn modelId="{651556BA-126C-49EA-B8DF-A6E76CC7D040}" type="presOf" srcId="{F95F759A-1770-47D5-AC8E-DE7853573929}" destId="{17961A68-A18E-40D6-B07F-F9CAB25FF7DE}" srcOrd="1" destOrd="0" presId="urn:microsoft.com/office/officeart/2005/8/layout/hierarchy2"/>
    <dgm:cxn modelId="{89960F1D-5D41-4B3B-A847-09B0BDEC652D}" type="presOf" srcId="{C8A501B4-7FFB-4AF6-AE9C-D8224A96625D}" destId="{72ECFC04-73BE-462F-AD8B-D588EF4EC00B}" srcOrd="1" destOrd="0" presId="urn:microsoft.com/office/officeart/2005/8/layout/hierarchy2"/>
    <dgm:cxn modelId="{BF5AF542-75E0-4606-9419-7CC5DCB9D85E}" type="presOf" srcId="{4F47C4BB-7510-4B61-9FEE-C1BD3E5F2987}" destId="{24C83CDE-7B7C-4DC7-A9E0-8D69E33B9021}" srcOrd="0" destOrd="0" presId="urn:microsoft.com/office/officeart/2005/8/layout/hierarchy2"/>
    <dgm:cxn modelId="{F314C488-1EA5-4CD9-BCB5-4D768A538E88}" type="presOf" srcId="{52829A20-4E7A-4C4F-8D29-02FCAFE56CF2}" destId="{7A247AF7-592E-418F-AB19-853132CC53E5}" srcOrd="0" destOrd="0" presId="urn:microsoft.com/office/officeart/2005/8/layout/hierarchy2"/>
    <dgm:cxn modelId="{788D86E6-A07C-407E-95A7-843B87DE4921}" srcId="{67C221C7-4827-4BCC-89C1-5254D476B1B4}" destId="{78BF9AD1-1D71-4D9C-A4B7-6D103F7B7FD1}" srcOrd="0" destOrd="0" parTransId="{6AC6B78F-43C1-435F-B99F-6CCAF5E19E66}" sibTransId="{BFFDA8B1-76D3-40CA-A548-C991E385F439}"/>
    <dgm:cxn modelId="{09BD53FB-349C-4372-9354-7DF237E8BA66}" type="presOf" srcId="{C112248F-7883-4975-BF02-3E2BE753D037}" destId="{07658D4E-D6AD-4A1D-BFF5-3D41EBC9B08F}" srcOrd="0" destOrd="0" presId="urn:microsoft.com/office/officeart/2005/8/layout/hierarchy2"/>
    <dgm:cxn modelId="{D11936A0-0B60-4319-8B6D-0C1B46D3CB05}" type="presOf" srcId="{EA063C97-718E-4880-AA47-4D9194DBC1D4}" destId="{6492B9F1-ED00-4D13-B37D-595ACDA8A0CE}" srcOrd="0" destOrd="0" presId="urn:microsoft.com/office/officeart/2005/8/layout/hierarchy2"/>
    <dgm:cxn modelId="{64BE4DB7-E2E6-42FB-A088-F8E854A7CA6E}" srcId="{65FFE8EA-F3D2-4429-8A1A-78EF770D35CB}" destId="{52829A20-4E7A-4C4F-8D29-02FCAFE56CF2}" srcOrd="0" destOrd="0" parTransId="{4F47C4BB-7510-4B61-9FEE-C1BD3E5F2987}" sibTransId="{C6B465DF-D84A-4131-9ED0-4B0100267746}"/>
    <dgm:cxn modelId="{F3389221-2105-4542-8F06-FCD2A29DDB5E}" type="presOf" srcId="{0F86878D-AEBF-4A0B-A94D-48CA33E04B3C}" destId="{802A3C81-4CA2-4733-9783-CC8D7A7226C2}" srcOrd="0" destOrd="0" presId="urn:microsoft.com/office/officeart/2005/8/layout/hierarchy2"/>
    <dgm:cxn modelId="{762A1EF8-6833-4F2C-B1B0-B6AA3A7E3EF5}" type="presOf" srcId="{78BF9AD1-1D71-4D9C-A4B7-6D103F7B7FD1}" destId="{AD12AC5C-ADB4-4726-8E6C-2AFA1B097316}" srcOrd="0" destOrd="0" presId="urn:microsoft.com/office/officeart/2005/8/layout/hierarchy2"/>
    <dgm:cxn modelId="{36BD67D6-2C5A-4922-8ECB-F8DC865E8C09}" type="presOf" srcId="{F95F759A-1770-47D5-AC8E-DE7853573929}" destId="{66516254-D928-48BC-8216-BFF174EDD764}" srcOrd="0" destOrd="0" presId="urn:microsoft.com/office/officeart/2005/8/layout/hierarchy2"/>
    <dgm:cxn modelId="{0501A78B-5F12-485F-AA8F-40D264D236D6}" srcId="{EA063C97-718E-4880-AA47-4D9194DBC1D4}" destId="{6D137EDC-6F1C-4AEF-914A-71B8C04F7019}" srcOrd="0" destOrd="0" parTransId="{D72AFFFD-1E39-4C22-9368-5CAED98DA5EA}" sibTransId="{D4CE7545-EDC7-44A3-9963-EC35DED40FA3}"/>
    <dgm:cxn modelId="{94D4613B-C946-419F-9F20-CF9A396FEF7F}" type="presOf" srcId="{6AC6B78F-43C1-435F-B99F-6CCAF5E19E66}" destId="{B4D101DB-EBD2-4798-9B0B-82BB6CC740B7}" srcOrd="0" destOrd="0" presId="urn:microsoft.com/office/officeart/2005/8/layout/hierarchy2"/>
    <dgm:cxn modelId="{58057561-E2DC-47D9-8320-2F811613096B}" type="presOf" srcId="{6AC6B78F-43C1-435F-B99F-6CCAF5E19E66}" destId="{A0FA761F-EEBA-478E-B26A-15A86D18EA4C}" srcOrd="1" destOrd="0" presId="urn:microsoft.com/office/officeart/2005/8/layout/hierarchy2"/>
    <dgm:cxn modelId="{A8316E58-CA4D-4EFB-BA21-0F347E2668E2}" srcId="{6D137EDC-6F1C-4AEF-914A-71B8C04F7019}" destId="{67C221C7-4827-4BCC-89C1-5254D476B1B4}" srcOrd="0" destOrd="0" parTransId="{C8A501B4-7FFB-4AF6-AE9C-D8224A96625D}" sibTransId="{2D0EF680-38AA-4863-B427-081978E03016}"/>
    <dgm:cxn modelId="{34E0FBA8-7DC4-47A0-9031-694BA7CD1FF3}" srcId="{6D137EDC-6F1C-4AEF-914A-71B8C04F7019}" destId="{65FFE8EA-F3D2-4429-8A1A-78EF770D35CB}" srcOrd="1" destOrd="0" parTransId="{C112248F-7883-4975-BF02-3E2BE753D037}" sibTransId="{6E1A5693-A4BF-4A8D-A3F6-03CBCB0B8C78}"/>
    <dgm:cxn modelId="{3597A61E-A227-4CF3-BC72-BD7C9CE8367E}" srcId="{67C221C7-4827-4BCC-89C1-5254D476B1B4}" destId="{0F86878D-AEBF-4A0B-A94D-48CA33E04B3C}" srcOrd="1" destOrd="0" parTransId="{F95F759A-1770-47D5-AC8E-DE7853573929}" sibTransId="{AA981D03-0BCC-44D5-98E2-70FE879B6189}"/>
    <dgm:cxn modelId="{CF98B97D-C236-49C9-B171-BE32DA36FABE}" type="presOf" srcId="{67C221C7-4827-4BCC-89C1-5254D476B1B4}" destId="{6F5B316C-0639-43AB-90FA-E30578192D4C}" srcOrd="0" destOrd="0" presId="urn:microsoft.com/office/officeart/2005/8/layout/hierarchy2"/>
    <dgm:cxn modelId="{EFD3E554-CFB3-440D-9BFE-19FF99354C40}" type="presOf" srcId="{4F47C4BB-7510-4B61-9FEE-C1BD3E5F2987}" destId="{3A2E8426-9161-498A-81B7-14FAF515C2D1}" srcOrd="1" destOrd="0" presId="urn:microsoft.com/office/officeart/2005/8/layout/hierarchy2"/>
    <dgm:cxn modelId="{889203AE-195D-4DF3-B61E-FCEBA7ACD0DF}" type="presOf" srcId="{C8A501B4-7FFB-4AF6-AE9C-D8224A96625D}" destId="{7F00DAD3-5C5E-4693-B718-ABC496C09792}" srcOrd="0" destOrd="0" presId="urn:microsoft.com/office/officeart/2005/8/layout/hierarchy2"/>
    <dgm:cxn modelId="{681D9164-672C-4D40-A627-F3D1DC291C97}" type="presParOf" srcId="{6492B9F1-ED00-4D13-B37D-595ACDA8A0CE}" destId="{BC7314FA-E023-4E07-9B77-16986BA81C5E}" srcOrd="0" destOrd="0" presId="urn:microsoft.com/office/officeart/2005/8/layout/hierarchy2"/>
    <dgm:cxn modelId="{E5BD23CB-631A-44F9-AAB7-27090E0E99BD}" type="presParOf" srcId="{BC7314FA-E023-4E07-9B77-16986BA81C5E}" destId="{DE3B345B-4599-45E4-9524-F2843922A1AF}" srcOrd="0" destOrd="0" presId="urn:microsoft.com/office/officeart/2005/8/layout/hierarchy2"/>
    <dgm:cxn modelId="{77E1B5EE-D2DB-404D-A8E6-718CF82F9096}" type="presParOf" srcId="{BC7314FA-E023-4E07-9B77-16986BA81C5E}" destId="{E129BBB3-ED25-4316-99E7-A1D2E9238BAD}" srcOrd="1" destOrd="0" presId="urn:microsoft.com/office/officeart/2005/8/layout/hierarchy2"/>
    <dgm:cxn modelId="{53EAEFE8-4D6A-46E3-B65D-65D1CDB0D15D}" type="presParOf" srcId="{E129BBB3-ED25-4316-99E7-A1D2E9238BAD}" destId="{7F00DAD3-5C5E-4693-B718-ABC496C09792}" srcOrd="0" destOrd="0" presId="urn:microsoft.com/office/officeart/2005/8/layout/hierarchy2"/>
    <dgm:cxn modelId="{11E41130-97E2-4B06-BDFF-DD6318E5BC2D}" type="presParOf" srcId="{7F00DAD3-5C5E-4693-B718-ABC496C09792}" destId="{72ECFC04-73BE-462F-AD8B-D588EF4EC00B}" srcOrd="0" destOrd="0" presId="urn:microsoft.com/office/officeart/2005/8/layout/hierarchy2"/>
    <dgm:cxn modelId="{44339C69-5773-47A3-9C1A-ABFD06AA0D91}" type="presParOf" srcId="{E129BBB3-ED25-4316-99E7-A1D2E9238BAD}" destId="{23A3F67E-ACD2-458E-861B-6B3959CACE29}" srcOrd="1" destOrd="0" presId="urn:microsoft.com/office/officeart/2005/8/layout/hierarchy2"/>
    <dgm:cxn modelId="{6C1804FF-0569-4776-B01E-FDF38DB3C357}" type="presParOf" srcId="{23A3F67E-ACD2-458E-861B-6B3959CACE29}" destId="{6F5B316C-0639-43AB-90FA-E30578192D4C}" srcOrd="0" destOrd="0" presId="urn:microsoft.com/office/officeart/2005/8/layout/hierarchy2"/>
    <dgm:cxn modelId="{5EEC1EFA-F96E-4E4D-9DA5-6999E50B38AA}" type="presParOf" srcId="{23A3F67E-ACD2-458E-861B-6B3959CACE29}" destId="{75E46C85-C639-4245-A18F-FCBCC99E071B}" srcOrd="1" destOrd="0" presId="urn:microsoft.com/office/officeart/2005/8/layout/hierarchy2"/>
    <dgm:cxn modelId="{E12E1209-35DD-4EA0-BA09-DB3AE2A80EE2}" type="presParOf" srcId="{75E46C85-C639-4245-A18F-FCBCC99E071B}" destId="{B4D101DB-EBD2-4798-9B0B-82BB6CC740B7}" srcOrd="0" destOrd="0" presId="urn:microsoft.com/office/officeart/2005/8/layout/hierarchy2"/>
    <dgm:cxn modelId="{66611313-3E75-407A-B974-1A6B0136857D}" type="presParOf" srcId="{B4D101DB-EBD2-4798-9B0B-82BB6CC740B7}" destId="{A0FA761F-EEBA-478E-B26A-15A86D18EA4C}" srcOrd="0" destOrd="0" presId="urn:microsoft.com/office/officeart/2005/8/layout/hierarchy2"/>
    <dgm:cxn modelId="{FD5F1816-4A7D-4D19-8B0C-94757BC96919}" type="presParOf" srcId="{75E46C85-C639-4245-A18F-FCBCC99E071B}" destId="{C3691079-5987-40A0-AD1E-FBE33CFF7C63}" srcOrd="1" destOrd="0" presId="urn:microsoft.com/office/officeart/2005/8/layout/hierarchy2"/>
    <dgm:cxn modelId="{A4A62360-362D-4688-9FBF-E5ADB2619B43}" type="presParOf" srcId="{C3691079-5987-40A0-AD1E-FBE33CFF7C63}" destId="{AD12AC5C-ADB4-4726-8E6C-2AFA1B097316}" srcOrd="0" destOrd="0" presId="urn:microsoft.com/office/officeart/2005/8/layout/hierarchy2"/>
    <dgm:cxn modelId="{A27A368D-DF42-407D-A79B-B764C34CCC94}" type="presParOf" srcId="{C3691079-5987-40A0-AD1E-FBE33CFF7C63}" destId="{B671C967-8EDF-43D6-ACC9-857A98B210FE}" srcOrd="1" destOrd="0" presId="urn:microsoft.com/office/officeart/2005/8/layout/hierarchy2"/>
    <dgm:cxn modelId="{DF17C89F-E112-425C-9CB0-D9BD43DFBD6A}" type="presParOf" srcId="{75E46C85-C639-4245-A18F-FCBCC99E071B}" destId="{66516254-D928-48BC-8216-BFF174EDD764}" srcOrd="2" destOrd="0" presId="urn:microsoft.com/office/officeart/2005/8/layout/hierarchy2"/>
    <dgm:cxn modelId="{864B9450-7A4E-424F-BA3F-E7AB4BD3C8C0}" type="presParOf" srcId="{66516254-D928-48BC-8216-BFF174EDD764}" destId="{17961A68-A18E-40D6-B07F-F9CAB25FF7DE}" srcOrd="0" destOrd="0" presId="urn:microsoft.com/office/officeart/2005/8/layout/hierarchy2"/>
    <dgm:cxn modelId="{7FA89C83-B815-4A1A-B881-F0020DAAC77F}" type="presParOf" srcId="{75E46C85-C639-4245-A18F-FCBCC99E071B}" destId="{F520550E-DA06-4E81-AF4C-7295A83D8705}" srcOrd="3" destOrd="0" presId="urn:microsoft.com/office/officeart/2005/8/layout/hierarchy2"/>
    <dgm:cxn modelId="{10C8FCEE-0128-4FC2-84B2-30D1FF014EAD}" type="presParOf" srcId="{F520550E-DA06-4E81-AF4C-7295A83D8705}" destId="{802A3C81-4CA2-4733-9783-CC8D7A7226C2}" srcOrd="0" destOrd="0" presId="urn:microsoft.com/office/officeart/2005/8/layout/hierarchy2"/>
    <dgm:cxn modelId="{7210F6E9-5786-4A0C-9A30-A3D45FD604A6}" type="presParOf" srcId="{F520550E-DA06-4E81-AF4C-7295A83D8705}" destId="{987DBB88-E7BA-4069-9E0A-0A99E97CA950}" srcOrd="1" destOrd="0" presId="urn:microsoft.com/office/officeart/2005/8/layout/hierarchy2"/>
    <dgm:cxn modelId="{6A2D16A3-002E-4C74-BD7D-59C082303B6E}" type="presParOf" srcId="{E129BBB3-ED25-4316-99E7-A1D2E9238BAD}" destId="{07658D4E-D6AD-4A1D-BFF5-3D41EBC9B08F}" srcOrd="2" destOrd="0" presId="urn:microsoft.com/office/officeart/2005/8/layout/hierarchy2"/>
    <dgm:cxn modelId="{F738C227-4201-4A0F-BB4C-D1C30B97B902}" type="presParOf" srcId="{07658D4E-D6AD-4A1D-BFF5-3D41EBC9B08F}" destId="{BE79C89B-6480-4032-9607-4593BC817308}" srcOrd="0" destOrd="0" presId="urn:microsoft.com/office/officeart/2005/8/layout/hierarchy2"/>
    <dgm:cxn modelId="{75404448-70BA-4DD3-8ECF-4EA52DCD6A6A}" type="presParOf" srcId="{E129BBB3-ED25-4316-99E7-A1D2E9238BAD}" destId="{93797A4B-5B68-48F7-A07E-21747CE66DF5}" srcOrd="3" destOrd="0" presId="urn:microsoft.com/office/officeart/2005/8/layout/hierarchy2"/>
    <dgm:cxn modelId="{5A303E6C-EACD-4965-A09D-9368F14F0127}" type="presParOf" srcId="{93797A4B-5B68-48F7-A07E-21747CE66DF5}" destId="{8A635977-CEF4-4972-82D2-402AEC0A3406}" srcOrd="0" destOrd="0" presId="urn:microsoft.com/office/officeart/2005/8/layout/hierarchy2"/>
    <dgm:cxn modelId="{EAE1A4FE-CB0B-4EC9-9BC1-3FA8F1EFBCF5}" type="presParOf" srcId="{93797A4B-5B68-48F7-A07E-21747CE66DF5}" destId="{F691831D-A831-4870-8261-268671E83576}" srcOrd="1" destOrd="0" presId="urn:microsoft.com/office/officeart/2005/8/layout/hierarchy2"/>
    <dgm:cxn modelId="{0956AB24-C869-4FA6-A85C-E2F17A871F5E}" type="presParOf" srcId="{F691831D-A831-4870-8261-268671E83576}" destId="{24C83CDE-7B7C-4DC7-A9E0-8D69E33B9021}" srcOrd="0" destOrd="0" presId="urn:microsoft.com/office/officeart/2005/8/layout/hierarchy2"/>
    <dgm:cxn modelId="{DA25C9D0-A376-4448-B3DB-276487D70B9B}" type="presParOf" srcId="{24C83CDE-7B7C-4DC7-A9E0-8D69E33B9021}" destId="{3A2E8426-9161-498A-81B7-14FAF515C2D1}" srcOrd="0" destOrd="0" presId="urn:microsoft.com/office/officeart/2005/8/layout/hierarchy2"/>
    <dgm:cxn modelId="{FD475EC0-EF6E-432F-8268-C66677EC47A4}" type="presParOf" srcId="{F691831D-A831-4870-8261-268671E83576}" destId="{D1B55C07-1552-41BC-A090-EF84CC079D6F}" srcOrd="1" destOrd="0" presId="urn:microsoft.com/office/officeart/2005/8/layout/hierarchy2"/>
    <dgm:cxn modelId="{9170CD7B-D84E-47A8-A785-13BD8C9D4343}" type="presParOf" srcId="{D1B55C07-1552-41BC-A090-EF84CC079D6F}" destId="{7A247AF7-592E-418F-AB19-853132CC53E5}" srcOrd="0" destOrd="0" presId="urn:microsoft.com/office/officeart/2005/8/layout/hierarchy2"/>
    <dgm:cxn modelId="{B797DDD2-D20F-4BC6-B2FE-16049502222F}" type="presParOf" srcId="{D1B55C07-1552-41BC-A090-EF84CC079D6F}" destId="{87CF6A75-9F83-47E3-8D68-242CA43AF2B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6F883-C27D-474E-A67E-F0EB4E78D8BB}">
      <dsp:nvSpPr>
        <dsp:cNvPr id="0" name=""/>
        <dsp:cNvSpPr/>
      </dsp:nvSpPr>
      <dsp:spPr>
        <a:xfrm>
          <a:off x="2122103" y="2460"/>
          <a:ext cx="4482837" cy="695854"/>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s-GT" sz="3100" kern="1200" dirty="0" smtClean="0"/>
            <a:t>Historia de la computadora</a:t>
          </a:r>
          <a:endParaRPr lang="es-GT" sz="3100" kern="1200" dirty="0"/>
        </a:p>
      </dsp:txBody>
      <dsp:txXfrm>
        <a:off x="2142484" y="22841"/>
        <a:ext cx="4442075" cy="655092"/>
      </dsp:txXfrm>
    </dsp:sp>
    <dsp:sp modelId="{FE8C5025-CEB3-419F-B789-CE452A7FC948}">
      <dsp:nvSpPr>
        <dsp:cNvPr id="0" name=""/>
        <dsp:cNvSpPr/>
      </dsp:nvSpPr>
      <dsp:spPr>
        <a:xfrm>
          <a:off x="2122103" y="823568"/>
          <a:ext cx="695854" cy="695854"/>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D877C31-4C8C-45B0-966B-0E4E2318D723}">
      <dsp:nvSpPr>
        <dsp:cNvPr id="0" name=""/>
        <dsp:cNvSpPr/>
      </dsp:nvSpPr>
      <dsp:spPr>
        <a:xfrm>
          <a:off x="2859708" y="823568"/>
          <a:ext cx="3745231" cy="695854"/>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GT" sz="2300" kern="1200" dirty="0" smtClean="0"/>
            <a:t>El </a:t>
          </a:r>
          <a:r>
            <a:rPr lang="es-GT" sz="2300" kern="1200" dirty="0" err="1" smtClean="0"/>
            <a:t>abaco</a:t>
          </a:r>
          <a:endParaRPr lang="es-GT" sz="2300" kern="1200" dirty="0"/>
        </a:p>
      </dsp:txBody>
      <dsp:txXfrm>
        <a:off x="2893683" y="857543"/>
        <a:ext cx="3677281" cy="627904"/>
      </dsp:txXfrm>
    </dsp:sp>
    <dsp:sp modelId="{2FF44E03-76F5-47D0-997C-292A8B195733}">
      <dsp:nvSpPr>
        <dsp:cNvPr id="0" name=""/>
        <dsp:cNvSpPr/>
      </dsp:nvSpPr>
      <dsp:spPr>
        <a:xfrm>
          <a:off x="2122103" y="1602925"/>
          <a:ext cx="695854" cy="695854"/>
        </a:xfrm>
        <a:prstGeom prst="roundRect">
          <a:avLst>
            <a:gd name="adj" fmla="val 166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75CB54E-0367-4B53-8AA7-CC57F654C50C}">
      <dsp:nvSpPr>
        <dsp:cNvPr id="0" name=""/>
        <dsp:cNvSpPr/>
      </dsp:nvSpPr>
      <dsp:spPr>
        <a:xfrm>
          <a:off x="2859708" y="1602925"/>
          <a:ext cx="3745231" cy="695854"/>
        </a:xfrm>
        <a:prstGeom prst="roundRect">
          <a:avLst>
            <a:gd name="adj" fmla="val 166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GT" sz="2300" kern="1200" dirty="0" smtClean="0"/>
            <a:t>Maquina de </a:t>
          </a:r>
          <a:r>
            <a:rPr lang="es-GT" sz="2300" kern="1200" dirty="0" err="1" smtClean="0"/>
            <a:t>leibnitz</a:t>
          </a:r>
          <a:endParaRPr lang="es-GT" sz="2300" kern="1200" dirty="0"/>
        </a:p>
      </dsp:txBody>
      <dsp:txXfrm>
        <a:off x="2893683" y="1636900"/>
        <a:ext cx="3677281" cy="627904"/>
      </dsp:txXfrm>
    </dsp:sp>
    <dsp:sp modelId="{74B76899-22D5-4944-9109-55BA35B1C867}">
      <dsp:nvSpPr>
        <dsp:cNvPr id="0" name=""/>
        <dsp:cNvSpPr/>
      </dsp:nvSpPr>
      <dsp:spPr>
        <a:xfrm>
          <a:off x="2122103" y="2382282"/>
          <a:ext cx="695854" cy="695854"/>
        </a:xfrm>
        <a:prstGeom prst="roundRect">
          <a:avLst>
            <a:gd name="adj" fmla="val 166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6F0E09A-726F-4A83-9A6A-0CACC50A15CE}">
      <dsp:nvSpPr>
        <dsp:cNvPr id="0" name=""/>
        <dsp:cNvSpPr/>
      </dsp:nvSpPr>
      <dsp:spPr>
        <a:xfrm>
          <a:off x="2859708" y="2382282"/>
          <a:ext cx="3745231" cy="695854"/>
        </a:xfrm>
        <a:prstGeom prst="roundRect">
          <a:avLst>
            <a:gd name="adj" fmla="val 166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GT" sz="2300" kern="1200" dirty="0" smtClean="0"/>
            <a:t>La tarjeta perforadora</a:t>
          </a:r>
          <a:endParaRPr lang="es-GT" sz="2300" kern="1200" dirty="0"/>
        </a:p>
      </dsp:txBody>
      <dsp:txXfrm>
        <a:off x="2893683" y="2416257"/>
        <a:ext cx="3677281" cy="627904"/>
      </dsp:txXfrm>
    </dsp:sp>
    <dsp:sp modelId="{BE47E3DC-8292-4D15-962F-5F239355D15F}">
      <dsp:nvSpPr>
        <dsp:cNvPr id="0" name=""/>
        <dsp:cNvSpPr/>
      </dsp:nvSpPr>
      <dsp:spPr>
        <a:xfrm>
          <a:off x="2122103" y="3161638"/>
          <a:ext cx="695854" cy="695854"/>
        </a:xfrm>
        <a:prstGeom prst="roundRect">
          <a:avLst>
            <a:gd name="adj" fmla="val 166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C07BAC5-B270-40E6-A4A3-FA32D9B8B70C}">
      <dsp:nvSpPr>
        <dsp:cNvPr id="0" name=""/>
        <dsp:cNvSpPr/>
      </dsp:nvSpPr>
      <dsp:spPr>
        <a:xfrm>
          <a:off x="2859708" y="3161638"/>
          <a:ext cx="3745231" cy="695854"/>
        </a:xfrm>
        <a:prstGeom prst="roundRect">
          <a:avLst>
            <a:gd name="adj" fmla="val 166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GT" sz="2300" kern="1200" dirty="0" smtClean="0"/>
            <a:t>La analítica</a:t>
          </a:r>
          <a:endParaRPr lang="es-GT" sz="2300" kern="1200" dirty="0"/>
        </a:p>
      </dsp:txBody>
      <dsp:txXfrm>
        <a:off x="2893683" y="3195613"/>
        <a:ext cx="3677281" cy="627904"/>
      </dsp:txXfrm>
    </dsp:sp>
    <dsp:sp modelId="{CDA106BA-C996-4539-80F3-FA7EF0758F0B}">
      <dsp:nvSpPr>
        <dsp:cNvPr id="0" name=""/>
        <dsp:cNvSpPr/>
      </dsp:nvSpPr>
      <dsp:spPr>
        <a:xfrm>
          <a:off x="2122103" y="3940995"/>
          <a:ext cx="695854" cy="695854"/>
        </a:xfrm>
        <a:prstGeom prst="roundRect">
          <a:avLst>
            <a:gd name="adj" fmla="val 1667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CF4CC6-6BB1-41EE-BE38-B693FE19F857}">
      <dsp:nvSpPr>
        <dsp:cNvPr id="0" name=""/>
        <dsp:cNvSpPr/>
      </dsp:nvSpPr>
      <dsp:spPr>
        <a:xfrm>
          <a:off x="2859708" y="3940995"/>
          <a:ext cx="3745231" cy="695854"/>
        </a:xfrm>
        <a:prstGeom prst="roundRect">
          <a:avLst>
            <a:gd name="adj" fmla="val 1667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GT" sz="2300" kern="1200" dirty="0" smtClean="0"/>
            <a:t>Maquina tabuladora</a:t>
          </a:r>
          <a:endParaRPr lang="es-GT" sz="2300" kern="1200" dirty="0"/>
        </a:p>
      </dsp:txBody>
      <dsp:txXfrm>
        <a:off x="2893683" y="3974970"/>
        <a:ext cx="3677281" cy="627904"/>
      </dsp:txXfrm>
    </dsp:sp>
    <dsp:sp modelId="{AA0C75BA-0321-4CD8-A2A1-457A505BAA24}">
      <dsp:nvSpPr>
        <dsp:cNvPr id="0" name=""/>
        <dsp:cNvSpPr/>
      </dsp:nvSpPr>
      <dsp:spPr>
        <a:xfrm>
          <a:off x="2122103" y="4720352"/>
          <a:ext cx="695854" cy="695854"/>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3FCB6F-035B-4057-BCC7-44C985FD5F1C}">
      <dsp:nvSpPr>
        <dsp:cNvPr id="0" name=""/>
        <dsp:cNvSpPr/>
      </dsp:nvSpPr>
      <dsp:spPr>
        <a:xfrm>
          <a:off x="2859708" y="4720352"/>
          <a:ext cx="3745231" cy="695854"/>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s-GT" sz="2300" kern="1200" dirty="0"/>
        </a:p>
      </dsp:txBody>
      <dsp:txXfrm>
        <a:off x="2893683" y="4754327"/>
        <a:ext cx="3677281" cy="627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Programaci%C3%B3n" TargetMode="External"/><Relationship Id="rId3" Type="http://schemas.openxmlformats.org/officeDocument/2006/relationships/hyperlink" Target="https://es.wikipedia.org/wiki/Electr%C3%B3nica" TargetMode="External"/><Relationship Id="rId7" Type="http://schemas.openxmlformats.org/officeDocument/2006/relationships/hyperlink" Target="https://es.wikipedia.org/wiki/%C3%81lgebra" TargetMode="External"/><Relationship Id="rId2" Type="http://schemas.openxmlformats.org/officeDocument/2006/relationships/hyperlink" Target="https://es.wikipedia.org/wiki/Historia_de_la_computaci%C3%B3n" TargetMode="External"/><Relationship Id="rId1" Type="http://schemas.openxmlformats.org/officeDocument/2006/relationships/slideLayout" Target="../slideLayouts/slideLayout6.xml"/><Relationship Id="rId6" Type="http://schemas.openxmlformats.org/officeDocument/2006/relationships/hyperlink" Target="https://es.wikipedia.org/wiki/L%C3%B3gica" TargetMode="External"/><Relationship Id="rId5" Type="http://schemas.openxmlformats.org/officeDocument/2006/relationships/hyperlink" Target="https://es.wikipedia.org/wiki/Semiconductor" TargetMode="External"/><Relationship Id="rId4" Type="http://schemas.openxmlformats.org/officeDocument/2006/relationships/hyperlink" Target="https://es.wikipedia.org/wiki/Mec%C3%A1nica" TargetMode="External"/><Relationship Id="rId9"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Lenguajes_de_programaci%C3%B3n" TargetMode="External"/><Relationship Id="rId3" Type="http://schemas.openxmlformats.org/officeDocument/2006/relationships/hyperlink" Target="https://es.wikipedia.org/wiki/Lenguaje_de_programaci%C3%B3n" TargetMode="External"/><Relationship Id="rId7" Type="http://schemas.openxmlformats.org/officeDocument/2006/relationships/hyperlink" Target="https://es.wikipedia.org/wiki/Wikipedia:Verificabilidad" TargetMode="External"/><Relationship Id="rId2" Type="http://schemas.openxmlformats.org/officeDocument/2006/relationships/hyperlink" Target="https://es.wikipedia.org/wiki/Programa_inform%C3%A1tico" TargetMode="External"/><Relationship Id="rId1" Type="http://schemas.openxmlformats.org/officeDocument/2006/relationships/slideLayout" Target="../slideLayouts/slideLayout7.xml"/><Relationship Id="rId6" Type="http://schemas.openxmlformats.org/officeDocument/2006/relationships/hyperlink" Target="https://es.wikipedia.org/wiki/Lengua_natural" TargetMode="External"/><Relationship Id="rId5" Type="http://schemas.openxmlformats.org/officeDocument/2006/relationships/hyperlink" Target="https://es.wikipedia.org/wiki/Sistema_binario" TargetMode="External"/><Relationship Id="rId4" Type="http://schemas.openxmlformats.org/officeDocument/2006/relationships/hyperlink" Target="https://es.wikipedia.org/wiki/C%C3%B3digo_m%C3%A1quina"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s.wikipedia.org/wiki/Programaci%C3%B3n_declarativa" TargetMode="External"/><Relationship Id="rId3" Type="http://schemas.openxmlformats.org/officeDocument/2006/relationships/hyperlink" Target="https://es.wikipedia.org/wiki/Diagrama_de_flujo" TargetMode="External"/><Relationship Id="rId7" Type="http://schemas.openxmlformats.org/officeDocument/2006/relationships/hyperlink" Target="https://es.wikipedia.org/wiki/Paradigma_de_programaci%C3%B3n" TargetMode="External"/><Relationship Id="rId2" Type="http://schemas.openxmlformats.org/officeDocument/2006/relationships/hyperlink" Target="https://es.wikipedia.org/wiki/Algoritmo" TargetMode="External"/><Relationship Id="rId1" Type="http://schemas.openxmlformats.org/officeDocument/2006/relationships/slideLayout" Target="../slideLayouts/slideLayout7.xml"/><Relationship Id="rId6" Type="http://schemas.openxmlformats.org/officeDocument/2006/relationships/hyperlink" Target="https://es.wikipedia.org/wiki/Estructura_de_datos" TargetMode="External"/><Relationship Id="rId11" Type="http://schemas.openxmlformats.org/officeDocument/2006/relationships/hyperlink" Target="https://es.wikipedia.org/wiki/Programaci%C3%B3n_orientada_a_objetos" TargetMode="External"/><Relationship Id="rId5" Type="http://schemas.openxmlformats.org/officeDocument/2006/relationships/hyperlink" Target="https://es.wikipedia.org/wiki/Niklaus_Wirth" TargetMode="External"/><Relationship Id="rId10" Type="http://schemas.openxmlformats.org/officeDocument/2006/relationships/hyperlink" Target="https://es.wikipedia.org/wiki/Programaci%C3%B3n_modular" TargetMode="External"/><Relationship Id="rId4" Type="http://schemas.openxmlformats.org/officeDocument/2006/relationships/hyperlink" Target="https://es.wikipedia.org/wiki/Pseudoc%C3%B3digo" TargetMode="External"/><Relationship Id="rId9" Type="http://schemas.openxmlformats.org/officeDocument/2006/relationships/hyperlink" Target="https://es.wikipedia.org/wiki/Programaci%C3%B3n_estructurad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Programador" TargetMode="External"/><Relationship Id="rId2" Type="http://schemas.openxmlformats.org/officeDocument/2006/relationships/hyperlink" Target="https://es.wikipedia.org/wiki/Correctitud" TargetMode="External"/><Relationship Id="rId1" Type="http://schemas.openxmlformats.org/officeDocument/2006/relationships/slideLayout" Target="../slideLayouts/slideLayout7.xml"/><Relationship Id="rId5" Type="http://schemas.openxmlformats.org/officeDocument/2006/relationships/hyperlink" Target="https://es.wikipedia.org/wiki/C%C3%B3digo_ofuscado" TargetMode="External"/><Relationship Id="rId4" Type="http://schemas.openxmlformats.org/officeDocument/2006/relationships/hyperlink" Target="https://es.wikipedia.org/wiki/Arte_ASCI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1396" y="588936"/>
            <a:ext cx="7721629" cy="1154220"/>
          </a:xfrm>
        </p:spPr>
        <p:txBody>
          <a:bodyPr/>
          <a:lstStyle/>
          <a:p>
            <a:r>
              <a:rPr lang="es-GT" dirty="0" smtClean="0"/>
              <a:t>LICEO COMPU MARKET</a:t>
            </a:r>
            <a:endParaRPr lang="es-GT" dirty="0"/>
          </a:p>
        </p:txBody>
      </p:sp>
      <p:sp>
        <p:nvSpPr>
          <p:cNvPr id="3" name="Subtítulo 2"/>
          <p:cNvSpPr>
            <a:spLocks noGrp="1"/>
          </p:cNvSpPr>
          <p:nvPr>
            <p:ph type="subTitle" idx="1"/>
          </p:nvPr>
        </p:nvSpPr>
        <p:spPr>
          <a:xfrm>
            <a:off x="281078" y="2249487"/>
            <a:ext cx="10348822" cy="3846513"/>
          </a:xfrm>
        </p:spPr>
        <p:txBody>
          <a:bodyPr>
            <a:normAutofit lnSpcReduction="10000"/>
          </a:bodyPr>
          <a:lstStyle/>
          <a:p>
            <a:r>
              <a:rPr lang="es-GT" b="1" dirty="0" smtClean="0">
                <a:solidFill>
                  <a:schemeClr val="bg1"/>
                </a:solidFill>
              </a:rPr>
              <a:t>NOMBRE DEL ESTABLECIMIENTO</a:t>
            </a:r>
          </a:p>
          <a:p>
            <a:r>
              <a:rPr lang="es-GT" b="1" dirty="0" smtClean="0">
                <a:solidFill>
                  <a:schemeClr val="bg1"/>
                </a:solidFill>
              </a:rPr>
              <a:t> LICEO COMPU MARKET</a:t>
            </a:r>
          </a:p>
          <a:p>
            <a:r>
              <a:rPr lang="es-GT" b="1" dirty="0" smtClean="0">
                <a:solidFill>
                  <a:schemeClr val="bg1"/>
                </a:solidFill>
              </a:rPr>
              <a:t>CATEDRA</a:t>
            </a:r>
          </a:p>
          <a:p>
            <a:r>
              <a:rPr lang="es-GT" b="1" dirty="0" smtClean="0">
                <a:solidFill>
                  <a:schemeClr val="bg1"/>
                </a:solidFill>
              </a:rPr>
              <a:t>  ABORATORIO 1</a:t>
            </a:r>
          </a:p>
          <a:p>
            <a:r>
              <a:rPr lang="es-GT" b="1" dirty="0" smtClean="0">
                <a:solidFill>
                  <a:schemeClr val="bg1"/>
                </a:solidFill>
              </a:rPr>
              <a:t>CATEDRATICO DEL CURSO</a:t>
            </a:r>
          </a:p>
          <a:p>
            <a:r>
              <a:rPr lang="es-GT" b="1" dirty="0" smtClean="0">
                <a:solidFill>
                  <a:schemeClr val="bg1"/>
                </a:solidFill>
              </a:rPr>
              <a:t>  ERICK GONZALEZ                                                           NOMBRE DEL ESTUDIANTE</a:t>
            </a:r>
          </a:p>
          <a:p>
            <a:r>
              <a:rPr lang="es-GT" b="1" dirty="0" smtClean="0">
                <a:solidFill>
                  <a:schemeClr val="bg1"/>
                </a:solidFill>
              </a:rPr>
              <a:t>                                                                                DIANA  EDITH SOCOP JUAREZ</a:t>
            </a:r>
          </a:p>
          <a:p>
            <a:r>
              <a:rPr lang="es-GT" b="1" dirty="0" smtClean="0">
                <a:solidFill>
                  <a:schemeClr val="bg1"/>
                </a:solidFill>
              </a:rPr>
              <a:t>                                                                                 GRADO: 5 BACO SECCION :”a” clave 29</a:t>
            </a:r>
          </a:p>
          <a:p>
            <a:endParaRPr lang="es-GT" dirty="0"/>
          </a:p>
          <a:p>
            <a:endParaRPr lang="es-GT" dirty="0"/>
          </a:p>
        </p:txBody>
      </p:sp>
    </p:spTree>
    <p:extLst>
      <p:ext uri="{BB962C8B-B14F-4D97-AF65-F5344CB8AC3E}">
        <p14:creationId xmlns:p14="http://schemas.microsoft.com/office/powerpoint/2010/main" val="301991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37630" y="826203"/>
            <a:ext cx="4467602"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smtClean="0">
                <a:ln/>
                <a:solidFill>
                  <a:schemeClr val="accent3"/>
                </a:solidFill>
                <a:effectLst/>
              </a:rPr>
              <a:t>Mantenimiento preventivo</a:t>
            </a:r>
            <a:endParaRPr lang="es-ES" sz="5400" b="1" cap="none" spc="0" dirty="0">
              <a:ln/>
              <a:solidFill>
                <a:schemeClr val="accent3"/>
              </a:solidFill>
              <a:effectLst/>
            </a:endParaRPr>
          </a:p>
        </p:txBody>
      </p:sp>
      <p:sp>
        <p:nvSpPr>
          <p:cNvPr id="3" name="Rectángulo 2"/>
          <p:cNvSpPr/>
          <p:nvPr/>
        </p:nvSpPr>
        <p:spPr>
          <a:xfrm>
            <a:off x="628650" y="2835711"/>
            <a:ext cx="10864412" cy="3416320"/>
          </a:xfrm>
          <a:prstGeom prst="rect">
            <a:avLst/>
          </a:prstGeom>
        </p:spPr>
        <p:txBody>
          <a:bodyPr wrap="square">
            <a:spAutoFit/>
          </a:bodyPr>
          <a:lstStyle/>
          <a:p>
            <a:r>
              <a:rPr lang="es-GT" dirty="0">
                <a:solidFill>
                  <a:srgbClr val="222222"/>
                </a:solidFill>
                <a:latin typeface="Arial" panose="020B0604020202020204" pitchFamily="34" charset="0"/>
              </a:rPr>
              <a:t>En las operaciones de </a:t>
            </a:r>
            <a:r>
              <a:rPr lang="es-GT" dirty="0">
                <a:solidFill>
                  <a:srgbClr val="0B0080"/>
                </a:solidFill>
                <a:latin typeface="Arial" panose="020B0604020202020204" pitchFamily="34" charset="0"/>
                <a:hlinkClick r:id="rId2" tooltip="Mantenimiento"/>
              </a:rPr>
              <a:t>mantenimiento</a:t>
            </a:r>
            <a:r>
              <a:rPr lang="es-GT" dirty="0">
                <a:solidFill>
                  <a:srgbClr val="222222"/>
                </a:solidFill>
                <a:latin typeface="Arial" panose="020B0604020202020204" pitchFamily="34" charset="0"/>
              </a:rPr>
              <a:t>, el </a:t>
            </a:r>
            <a:r>
              <a:rPr lang="es-GT" b="1" dirty="0">
                <a:solidFill>
                  <a:srgbClr val="222222"/>
                </a:solidFill>
                <a:latin typeface="Arial" panose="020B0604020202020204" pitchFamily="34" charset="0"/>
              </a:rPr>
              <a:t>mantenimiento preventivo</a:t>
            </a:r>
            <a:r>
              <a:rPr lang="es-GT" dirty="0">
                <a:solidFill>
                  <a:srgbClr val="222222"/>
                </a:solidFill>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solidFill>
                  <a:srgbClr val="0B0080"/>
                </a:solidFill>
                <a:latin typeface="Arial" panose="020B0604020202020204" pitchFamily="34" charset="0"/>
                <a:hlinkClick r:id="rId3" tooltip="Mantenimiento correctivo"/>
              </a:rPr>
              <a:t>mantenimiento correctivo</a:t>
            </a:r>
            <a:r>
              <a:rPr lang="es-GT" dirty="0">
                <a:solidFill>
                  <a:srgbClr val="222222"/>
                </a:solidFill>
                <a:latin typeface="Arial" panose="020B0604020202020204" pitchFamily="34" charset="0"/>
              </a:rPr>
              <a:t> que repara o pone en condiciones de funcionamiento aquellos que dejaron de funcionar o están dañados.</a:t>
            </a:r>
          </a:p>
          <a:p>
            <a:r>
              <a:rPr lang="es-GT" dirty="0">
                <a:solidFill>
                  <a:srgbClr val="222222"/>
                </a:solidFill>
                <a:latin typeface="Arial" panose="020B0604020202020204" pitchFamily="34"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a:solidFill>
                  <a:srgbClr val="222222"/>
                </a:solidFill>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269953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67104" y="2210168"/>
            <a:ext cx="10247586" cy="3693319"/>
          </a:xfrm>
          <a:prstGeom prst="rect">
            <a:avLst/>
          </a:prstGeom>
        </p:spPr>
        <p:txBody>
          <a:bodyPr wrap="square">
            <a:spAutoFit/>
          </a:bodyPr>
          <a:lstStyle/>
          <a:p>
            <a:r>
              <a:rPr lang="es-GT" dirty="0">
                <a:solidFill>
                  <a:srgbClr val="222222"/>
                </a:solidFill>
                <a:latin typeface="Arial" panose="020B0604020202020204" pitchFamily="34" charset="0"/>
              </a:rPr>
              <a:t>El </a:t>
            </a:r>
            <a:r>
              <a:rPr lang="es-GT" b="1" dirty="0">
                <a:solidFill>
                  <a:srgbClr val="222222"/>
                </a:solidFill>
                <a:latin typeface="Arial" panose="020B0604020202020204" pitchFamily="34" charset="0"/>
              </a:rPr>
              <a:t>mantenimiento programado</a:t>
            </a:r>
            <a:r>
              <a:rPr lang="es-GT" dirty="0">
                <a:solidFill>
                  <a:srgbClr val="222222"/>
                </a:solidFill>
                <a:latin typeface="Arial" panose="020B0604020202020204" pitchFamily="34" charset="0"/>
              </a:rPr>
              <a:t>, 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p>
          <a:p>
            <a:r>
              <a:rPr lang="es-GT" dirty="0">
                <a:solidFill>
                  <a:srgbClr val="222222"/>
                </a:solidFill>
                <a:latin typeface="Arial" panose="020B0604020202020204" pitchFamily="34" charset="0"/>
              </a:rPr>
              <a:t>El </a:t>
            </a:r>
            <a:r>
              <a:rPr lang="es-GT" b="1" dirty="0">
                <a:solidFill>
                  <a:srgbClr val="222222"/>
                </a:solidFill>
                <a:latin typeface="Arial" panose="020B0604020202020204" pitchFamily="34" charset="0"/>
              </a:rPr>
              <a:t>mantenimiento predictivo</a:t>
            </a:r>
            <a:r>
              <a:rPr lang="es-GT" dirty="0">
                <a:solidFill>
                  <a:srgbClr val="222222"/>
                </a:solidFill>
                <a:latin typeface="Arial" panose="020B0604020202020204" pitchFamily="34" charset="0"/>
              </a:rPr>
              <a:t>, trata de determinar el momento en el cual se deben efectuar las reparaciones mediante un seguimiento que determine el periodo máximo de utilización antes de ser reparado.</a:t>
            </a:r>
          </a:p>
          <a:p>
            <a:r>
              <a:rPr lang="es-GT" dirty="0">
                <a:solidFill>
                  <a:srgbClr val="222222"/>
                </a:solidFill>
                <a:latin typeface="Arial" panose="020B0604020202020204" pitchFamily="34" charset="0"/>
              </a:rPr>
              <a:t>El </a:t>
            </a:r>
            <a:r>
              <a:rPr lang="es-GT" b="1" dirty="0">
                <a:solidFill>
                  <a:srgbClr val="222222"/>
                </a:solidFill>
                <a:latin typeface="Arial" panose="020B0604020202020204" pitchFamily="34" charset="0"/>
              </a:rPr>
              <a:t>mantenimiento de oportunidad</a:t>
            </a:r>
            <a:r>
              <a:rPr lang="es-GT" dirty="0">
                <a:solidFill>
                  <a:srgbClr val="222222"/>
                </a:solidFill>
                <a:latin typeface="Arial" panose="020B0604020202020204" pitchFamily="34" charset="0"/>
              </a:rPr>
              <a:t> 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endParaRPr lang="es-GT" b="0" i="0" dirty="0">
              <a:solidFill>
                <a:srgbClr val="222222"/>
              </a:solidFill>
              <a:effectLst/>
              <a:latin typeface="Arial" panose="020B0604020202020204" pitchFamily="34" charset="0"/>
            </a:endParaRPr>
          </a:p>
        </p:txBody>
      </p:sp>
      <p:sp>
        <p:nvSpPr>
          <p:cNvPr id="4" name="Rectángulo 3"/>
          <p:cNvSpPr/>
          <p:nvPr/>
        </p:nvSpPr>
        <p:spPr>
          <a:xfrm>
            <a:off x="2133685" y="791693"/>
            <a:ext cx="71048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smtClean="0">
                <a:ln/>
                <a:solidFill>
                  <a:schemeClr val="accent3"/>
                </a:solidFill>
                <a:effectLst/>
              </a:rPr>
              <a:t>Tipos de mantenimiento</a:t>
            </a:r>
            <a:endParaRPr lang="es-ES" sz="5400" b="1" cap="none" spc="0" dirty="0">
              <a:ln/>
              <a:solidFill>
                <a:schemeClr val="accent3"/>
              </a:solidFill>
              <a:effectLst/>
            </a:endParaRPr>
          </a:p>
        </p:txBody>
      </p:sp>
    </p:spTree>
    <p:extLst>
      <p:ext uri="{BB962C8B-B14F-4D97-AF65-F5344CB8AC3E}">
        <p14:creationId xmlns:p14="http://schemas.microsoft.com/office/powerpoint/2010/main" val="19196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11" y="884893"/>
            <a:ext cx="2466975" cy="1847850"/>
          </a:xfrm>
          <a:prstGeom prst="rect">
            <a:avLst/>
          </a:prstGeom>
          <a:ln w="127000" cap="sq">
            <a:solidFill>
              <a:srgbClr val="000000"/>
            </a:solidFill>
            <a:miter lim="800000"/>
          </a:ln>
          <a:effectLst>
            <a:outerShdw blurRad="57150" dist="50800" dir="2700000" algn="tl" rotWithShape="0">
              <a:srgbClr val="000000">
                <a:alpha val="40000"/>
              </a:srgbClr>
            </a:outerShdw>
          </a:effectLst>
          <a:scene3d>
            <a:camera prst="perspectiveContrastingRightFacing"/>
            <a:lightRig rig="threePt" dir="t"/>
          </a:scene3d>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238" y="4039417"/>
            <a:ext cx="2533650" cy="1733550"/>
          </a:xfrm>
          <a:prstGeom prst="rect">
            <a:avLst/>
          </a:prstGeom>
          <a:ln w="127000" cap="sq">
            <a:solidFill>
              <a:srgbClr val="000000"/>
            </a:solidFill>
            <a:miter lim="800000"/>
          </a:ln>
          <a:effectLst>
            <a:outerShdw blurRad="57150" dist="50800" dir="2700000" algn="tl" rotWithShape="0">
              <a:srgbClr val="000000">
                <a:alpha val="40000"/>
              </a:srgbClr>
            </a:outerShdw>
          </a:effectLst>
          <a:scene3d>
            <a:camera prst="perspectiveHeroicExtremeLeftFacing"/>
            <a:lightRig rig="threePt" dir="t"/>
          </a:scene3d>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170" y="1003739"/>
            <a:ext cx="2576678" cy="1981200"/>
          </a:xfrm>
          <a:prstGeom prst="rect">
            <a:avLst/>
          </a:prstGeom>
          <a:ln w="127000" cap="sq">
            <a:solidFill>
              <a:srgbClr val="000000"/>
            </a:solidFill>
            <a:miter lim="800000"/>
          </a:ln>
          <a:effectLst>
            <a:outerShdw blurRad="57150" dist="50800" dir="2700000" algn="tl" rotWithShape="0">
              <a:srgbClr val="000000">
                <a:alpha val="40000"/>
              </a:srgbClr>
            </a:outerShdw>
          </a:effectLst>
          <a:scene3d>
            <a:camera prst="perspectiveContrastingLeftFacing"/>
            <a:lightRig rig="threePt" dir="t"/>
          </a:scene3d>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170" y="4039417"/>
            <a:ext cx="3156025" cy="1970782"/>
          </a:xfrm>
          <a:prstGeom prst="rect">
            <a:avLst/>
          </a:prstGeom>
          <a:ln w="127000" cap="sq">
            <a:solidFill>
              <a:srgbClr val="000000"/>
            </a:solidFill>
            <a:miter lim="800000"/>
          </a:ln>
          <a:effectLst>
            <a:outerShdw blurRad="57150" dist="50800" dir="2700000" algn="tl" rotWithShape="0">
              <a:srgbClr val="000000">
                <a:alpha val="40000"/>
              </a:srgbClr>
            </a:outerShdw>
          </a:effectLst>
          <a:scene3d>
            <a:camera prst="perspectiveHeroicExtremeRightFacing"/>
            <a:lightRig rig="threePt" dir="t"/>
          </a:scene3d>
        </p:spPr>
      </p:pic>
    </p:spTree>
    <p:extLst>
      <p:ext uri="{BB962C8B-B14F-4D97-AF65-F5344CB8AC3E}">
        <p14:creationId xmlns:p14="http://schemas.microsoft.com/office/powerpoint/2010/main" val="3991107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4165148455"/>
              </p:ext>
            </p:extLst>
          </p:nvPr>
        </p:nvGraphicFramePr>
        <p:xfrm>
          <a:off x="2031999" y="719666"/>
          <a:ext cx="83879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997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131" y="696211"/>
            <a:ext cx="7174276" cy="5464419"/>
          </a:xfrm>
          <a:prstGeom prst="rect">
            <a:avLst/>
          </a:prstGeom>
        </p:spPr>
      </p:pic>
    </p:spTree>
    <p:extLst>
      <p:ext uri="{BB962C8B-B14F-4D97-AF65-F5344CB8AC3E}">
        <p14:creationId xmlns:p14="http://schemas.microsoft.com/office/powerpoint/2010/main" val="2878199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20829" y="1043942"/>
            <a:ext cx="354135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smtClean="0">
                <a:ln/>
                <a:solidFill>
                  <a:schemeClr val="accent3"/>
                </a:solidFill>
                <a:effectLst/>
              </a:rPr>
              <a:t>Conclusión </a:t>
            </a:r>
            <a:endParaRPr lang="es-ES" sz="5400" b="1" cap="none" spc="0" dirty="0">
              <a:ln/>
              <a:solidFill>
                <a:schemeClr val="accent3"/>
              </a:solidFill>
              <a:effectLst/>
            </a:endParaRPr>
          </a:p>
        </p:txBody>
      </p:sp>
      <p:sp>
        <p:nvSpPr>
          <p:cNvPr id="3" name="CuadroTexto 2"/>
          <p:cNvSpPr txBox="1"/>
          <p:nvPr/>
        </p:nvSpPr>
        <p:spPr>
          <a:xfrm>
            <a:off x="1513178" y="2467657"/>
            <a:ext cx="8156656" cy="1938992"/>
          </a:xfrm>
          <a:prstGeom prst="rect">
            <a:avLst/>
          </a:prstGeom>
          <a:noFill/>
        </p:spPr>
        <p:txBody>
          <a:bodyPr wrap="square" rtlCol="0">
            <a:spAutoFit/>
          </a:bodyPr>
          <a:lstStyle/>
          <a:p>
            <a:r>
              <a:rPr lang="es-GT" sz="2400" dirty="0" smtClean="0">
                <a:solidFill>
                  <a:schemeClr val="bg1"/>
                </a:solidFill>
              </a:rPr>
              <a:t>La computadora se creo para tener un avance en la tecnología y tardo un poco y  paso por barios procesos par ser la maquina que todos conocemos hoy en día la programación es  el proceso de diseñar codificar depurar  y mantener el código fuente de la computadora</a:t>
            </a:r>
            <a:endParaRPr lang="es-GT" sz="2400" dirty="0">
              <a:solidFill>
                <a:schemeClr val="bg1"/>
              </a:solidFill>
            </a:endParaRPr>
          </a:p>
        </p:txBody>
      </p:sp>
    </p:spTree>
    <p:extLst>
      <p:ext uri="{BB962C8B-B14F-4D97-AF65-F5344CB8AC3E}">
        <p14:creationId xmlns:p14="http://schemas.microsoft.com/office/powerpoint/2010/main" val="300677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262" y="642269"/>
            <a:ext cx="9905998" cy="1478570"/>
          </a:xfrm>
        </p:spPr>
        <p:txBody>
          <a:bodyPr/>
          <a:lstStyle/>
          <a:p>
            <a:pPr algn="ctr"/>
            <a:r>
              <a:rPr lang="es-GT" dirty="0" smtClean="0">
                <a:solidFill>
                  <a:schemeClr val="bg1"/>
                </a:solidFill>
              </a:rPr>
              <a:t>introducción</a:t>
            </a:r>
            <a:endParaRPr lang="es-GT" dirty="0">
              <a:solidFill>
                <a:schemeClr val="bg1"/>
              </a:solidFill>
            </a:endParaRPr>
          </a:p>
        </p:txBody>
      </p:sp>
      <p:sp>
        <p:nvSpPr>
          <p:cNvPr id="3" name="Marcador de contenido 2"/>
          <p:cNvSpPr>
            <a:spLocks noGrp="1"/>
          </p:cNvSpPr>
          <p:nvPr>
            <p:ph idx="1"/>
          </p:nvPr>
        </p:nvSpPr>
        <p:spPr/>
        <p:txBody>
          <a:bodyPr/>
          <a:lstStyle/>
          <a:p>
            <a:r>
              <a:rPr lang="es-GT" dirty="0" smtClean="0"/>
              <a:t>Historia de la computadora</a:t>
            </a:r>
          </a:p>
          <a:p>
            <a:r>
              <a:rPr lang="es-GT" dirty="0" smtClean="0"/>
              <a:t>Historia de la programación</a:t>
            </a:r>
          </a:p>
          <a:p>
            <a:r>
              <a:rPr lang="es-GT" dirty="0" smtClean="0"/>
              <a:t>Mantenimiento preventivo</a:t>
            </a:r>
          </a:p>
          <a:p>
            <a:r>
              <a:rPr lang="es-GT" dirty="0" smtClean="0"/>
              <a:t>Conclusión </a:t>
            </a:r>
            <a:endParaRPr lang="es-GT" dirty="0"/>
          </a:p>
        </p:txBody>
      </p:sp>
    </p:spTree>
    <p:extLst>
      <p:ext uri="{BB962C8B-B14F-4D97-AF65-F5344CB8AC3E}">
        <p14:creationId xmlns:p14="http://schemas.microsoft.com/office/powerpoint/2010/main" val="331130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65019" y="1724882"/>
            <a:ext cx="8680862" cy="1200329"/>
          </a:xfrm>
          <a:prstGeom prst="rect">
            <a:avLst/>
          </a:prstGeom>
        </p:spPr>
        <p:txBody>
          <a:bodyPr wrap="square">
            <a:spAutoFit/>
          </a:bodyPr>
          <a:lstStyle/>
          <a:p>
            <a:r>
              <a:rPr lang="es-GT" dirty="0" smtClean="0">
                <a:solidFill>
                  <a:srgbClr val="0B0080"/>
                </a:solidFill>
                <a:latin typeface="Arial" panose="020B0604020202020204" pitchFamily="34" charset="0"/>
                <a:hlinkClick r:id="rId2" tooltip="Historia de la computación"/>
              </a:rPr>
              <a:t>Historia </a:t>
            </a:r>
            <a:r>
              <a:rPr lang="es-GT" dirty="0">
                <a:solidFill>
                  <a:srgbClr val="0B0080"/>
                </a:solidFill>
                <a:latin typeface="Arial" panose="020B0604020202020204" pitchFamily="34" charset="0"/>
                <a:hlinkClick r:id="rId2" tooltip="Historia de la computación"/>
              </a:rPr>
              <a:t>de la </a:t>
            </a:r>
            <a:r>
              <a:rPr lang="es-GT" dirty="0" err="1" smtClean="0">
                <a:solidFill>
                  <a:srgbClr val="0B0080"/>
                </a:solidFill>
                <a:latin typeface="Arial" panose="020B0604020202020204" pitchFamily="34" charset="0"/>
                <a:hlinkClick r:id="rId2" tooltip="Historia de la computación"/>
              </a:rPr>
              <a:t>computación</a:t>
            </a:r>
            <a:r>
              <a:rPr lang="es-GT" dirty="0" err="1" smtClean="0">
                <a:solidFill>
                  <a:srgbClr val="222222"/>
                </a:solidFill>
                <a:latin typeface="Arial" panose="020B0604020202020204" pitchFamily="34" charset="0"/>
              </a:rPr>
              <a:t>Lejos</a:t>
            </a:r>
            <a:r>
              <a:rPr lang="es-GT" dirty="0" smtClean="0">
                <a:solidFill>
                  <a:srgbClr val="222222"/>
                </a:solidFill>
                <a:latin typeface="Arial" panose="020B0604020202020204" pitchFamily="34" charset="0"/>
              </a:rPr>
              <a:t> </a:t>
            </a:r>
            <a:r>
              <a:rPr lang="es-GT" dirty="0">
                <a:solidFill>
                  <a:srgbClr val="222222"/>
                </a:solidFill>
                <a:latin typeface="Arial" panose="020B0604020202020204" pitchFamily="34" charset="0"/>
              </a:rPr>
              <a:t>de ser un invento de alguien en particular, el ordenador es el resultado evolutivo de ideas y realizaciones de muchas personas relacionadas con áreas tales como la </a:t>
            </a:r>
            <a:r>
              <a:rPr lang="es-GT" dirty="0">
                <a:solidFill>
                  <a:srgbClr val="0B0080"/>
                </a:solidFill>
                <a:latin typeface="Arial" panose="020B0604020202020204" pitchFamily="34" charset="0"/>
                <a:hlinkClick r:id="rId3" tooltip="Electrónica"/>
              </a:rPr>
              <a:t>electrónica</a:t>
            </a:r>
            <a:r>
              <a:rPr lang="es-GT" dirty="0">
                <a:solidFill>
                  <a:srgbClr val="222222"/>
                </a:solidFill>
                <a:latin typeface="Arial" panose="020B0604020202020204" pitchFamily="34" charset="0"/>
              </a:rPr>
              <a:t>, la </a:t>
            </a:r>
            <a:r>
              <a:rPr lang="es-GT" dirty="0">
                <a:solidFill>
                  <a:srgbClr val="0B0080"/>
                </a:solidFill>
                <a:latin typeface="Arial" panose="020B0604020202020204" pitchFamily="34" charset="0"/>
                <a:hlinkClick r:id="rId4" tooltip="Mecánica"/>
              </a:rPr>
              <a:t>mecánica</a:t>
            </a:r>
            <a:r>
              <a:rPr lang="es-GT" dirty="0">
                <a:solidFill>
                  <a:srgbClr val="222222"/>
                </a:solidFill>
                <a:latin typeface="Arial" panose="020B0604020202020204" pitchFamily="34" charset="0"/>
              </a:rPr>
              <a:t>, los </a:t>
            </a:r>
            <a:r>
              <a:rPr lang="es-GT" dirty="0">
                <a:solidFill>
                  <a:srgbClr val="0B0080"/>
                </a:solidFill>
                <a:latin typeface="Arial" panose="020B0604020202020204" pitchFamily="34" charset="0"/>
                <a:hlinkClick r:id="rId5" tooltip="Semiconductor"/>
              </a:rPr>
              <a:t>materiales semiconductores</a:t>
            </a:r>
            <a:r>
              <a:rPr lang="es-GT" dirty="0">
                <a:solidFill>
                  <a:srgbClr val="222222"/>
                </a:solidFill>
                <a:latin typeface="Arial" panose="020B0604020202020204" pitchFamily="34" charset="0"/>
              </a:rPr>
              <a:t>, la </a:t>
            </a:r>
            <a:r>
              <a:rPr lang="es-GT" dirty="0">
                <a:solidFill>
                  <a:srgbClr val="0B0080"/>
                </a:solidFill>
                <a:latin typeface="Arial" panose="020B0604020202020204" pitchFamily="34" charset="0"/>
                <a:hlinkClick r:id="rId6" tooltip="Lógica"/>
              </a:rPr>
              <a:t>lógica</a:t>
            </a:r>
            <a:r>
              <a:rPr lang="es-GT" dirty="0">
                <a:solidFill>
                  <a:srgbClr val="222222"/>
                </a:solidFill>
                <a:latin typeface="Arial" panose="020B0604020202020204" pitchFamily="34" charset="0"/>
              </a:rPr>
              <a:t>, el </a:t>
            </a:r>
            <a:r>
              <a:rPr lang="es-GT" dirty="0">
                <a:solidFill>
                  <a:srgbClr val="0B0080"/>
                </a:solidFill>
                <a:latin typeface="Arial" panose="020B0604020202020204" pitchFamily="34" charset="0"/>
                <a:hlinkClick r:id="rId7" tooltip="Álgebra"/>
              </a:rPr>
              <a:t>álgebra</a:t>
            </a:r>
            <a:r>
              <a:rPr lang="es-GT" dirty="0">
                <a:solidFill>
                  <a:srgbClr val="222222"/>
                </a:solidFill>
                <a:latin typeface="Arial" panose="020B0604020202020204" pitchFamily="34" charset="0"/>
              </a:rPr>
              <a:t> y la </a:t>
            </a:r>
            <a:r>
              <a:rPr lang="es-GT" dirty="0">
                <a:solidFill>
                  <a:srgbClr val="0B0080"/>
                </a:solidFill>
                <a:latin typeface="Arial" panose="020B0604020202020204" pitchFamily="34" charset="0"/>
                <a:hlinkClick r:id="rId8" tooltip="Programación"/>
              </a:rPr>
              <a:t>programación</a:t>
            </a:r>
            <a:r>
              <a:rPr lang="es-GT" dirty="0">
                <a:solidFill>
                  <a:srgbClr val="222222"/>
                </a:solidFill>
                <a:latin typeface="Arial" panose="020B0604020202020204" pitchFamily="34" charset="0"/>
              </a:rPr>
              <a:t>.</a:t>
            </a:r>
            <a:endParaRPr lang="es-GT" b="0" i="0" dirty="0">
              <a:solidFill>
                <a:srgbClr val="222222"/>
              </a:solidFill>
              <a:effectLst/>
              <a:latin typeface="Arial" panose="020B0604020202020204" pitchFamily="34" charset="0"/>
            </a:endParaRPr>
          </a:p>
        </p:txBody>
      </p:sp>
      <p:sp>
        <p:nvSpPr>
          <p:cNvPr id="7" name="AutoShape 2" descr="Resultado de imagen para historia de la computadora"/>
          <p:cNvSpPr>
            <a:spLocks noChangeAspect="1" noChangeArrowheads="1"/>
          </p:cNvSpPr>
          <p:nvPr/>
        </p:nvSpPr>
        <p:spPr bwMode="auto">
          <a:xfrm>
            <a:off x="357456" y="-2602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9" name="AutoShape 6" descr="Resultado de imagen para historia de la computado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1" name="Imagen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1413" y="3203452"/>
            <a:ext cx="6688178" cy="2939567"/>
          </a:xfrm>
          <a:prstGeom prst="rect">
            <a:avLst/>
          </a:prstGeom>
        </p:spPr>
      </p:pic>
      <p:sp>
        <p:nvSpPr>
          <p:cNvPr id="12" name="Rectángulo 11"/>
          <p:cNvSpPr/>
          <p:nvPr/>
        </p:nvSpPr>
        <p:spPr>
          <a:xfrm>
            <a:off x="1141413" y="523311"/>
            <a:ext cx="799962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smtClean="0">
                <a:ln/>
                <a:solidFill>
                  <a:schemeClr val="accent3"/>
                </a:solidFill>
                <a:effectLst/>
              </a:rPr>
              <a:t>Historia de la computadora</a:t>
            </a:r>
            <a:endParaRPr lang="es-ES" sz="5400" b="1" cap="none" spc="0" dirty="0">
              <a:ln/>
              <a:solidFill>
                <a:schemeClr val="accent3"/>
              </a:solidFill>
              <a:effectLst/>
            </a:endParaRPr>
          </a:p>
        </p:txBody>
      </p:sp>
    </p:spTree>
    <p:extLst>
      <p:ext uri="{BB962C8B-B14F-4D97-AF65-F5344CB8AC3E}">
        <p14:creationId xmlns:p14="http://schemas.microsoft.com/office/powerpoint/2010/main" val="221182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1625617142"/>
              </p:ext>
            </p:extLst>
          </p:nvPr>
        </p:nvGraphicFramePr>
        <p:xfrm>
          <a:off x="488208" y="767167"/>
          <a:ext cx="872704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004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44407" y="627897"/>
            <a:ext cx="82144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dirty="0" smtClean="0">
                <a:ln/>
                <a:solidFill>
                  <a:schemeClr val="accent3"/>
                </a:solidFill>
              </a:rPr>
              <a:t>Historia de la </a:t>
            </a:r>
            <a:r>
              <a:rPr lang="es-ES" sz="5400" b="1" dirty="0" err="1" smtClean="0">
                <a:ln/>
                <a:solidFill>
                  <a:schemeClr val="accent3"/>
                </a:solidFill>
              </a:rPr>
              <a:t>programacion</a:t>
            </a:r>
            <a:endParaRPr lang="es-ES" sz="5400" b="1" cap="none" spc="0" dirty="0">
              <a:ln/>
              <a:solidFill>
                <a:schemeClr val="accent3"/>
              </a:solidFill>
              <a:effectLst/>
            </a:endParaRPr>
          </a:p>
        </p:txBody>
      </p:sp>
      <p:sp>
        <p:nvSpPr>
          <p:cNvPr id="3" name="Rectángulo 2"/>
          <p:cNvSpPr/>
          <p:nvPr/>
        </p:nvSpPr>
        <p:spPr>
          <a:xfrm>
            <a:off x="1508165" y="1582341"/>
            <a:ext cx="8847117" cy="1754326"/>
          </a:xfrm>
          <a:prstGeom prst="rect">
            <a:avLst/>
          </a:prstGeom>
        </p:spPr>
        <p:txBody>
          <a:bodyPr wrap="square">
            <a:spAutoFit/>
          </a:bodyPr>
          <a:lstStyle/>
          <a:p>
            <a:r>
              <a:rPr lang="es-GT" dirty="0">
                <a:solidFill>
                  <a:srgbClr val="222222"/>
                </a:solidFill>
                <a:latin typeface="Arial" panose="020B0604020202020204" pitchFamily="34" charset="0"/>
              </a:rPr>
              <a:t>Para crear un </a:t>
            </a:r>
            <a:r>
              <a:rPr lang="es-GT" dirty="0">
                <a:solidFill>
                  <a:srgbClr val="0B0080"/>
                </a:solidFill>
                <a:latin typeface="Arial" panose="020B0604020202020204" pitchFamily="34" charset="0"/>
                <a:hlinkClick r:id="rId2" tooltip="Programa informático"/>
              </a:rPr>
              <a:t>programa</a:t>
            </a:r>
            <a:r>
              <a:rPr lang="es-GT" dirty="0">
                <a:solidFill>
                  <a:srgbClr val="222222"/>
                </a:solidFill>
                <a:latin typeface="Arial" panose="020B0604020202020204" pitchFamily="34" charset="0"/>
              </a:rPr>
              <a:t>, y que la computadora lo interprete y ejecute las instrucciones escritas en él, debe escribirse en un </a:t>
            </a:r>
            <a:r>
              <a:rPr lang="es-GT" dirty="0">
                <a:solidFill>
                  <a:srgbClr val="0B0080"/>
                </a:solidFill>
                <a:latin typeface="Arial" panose="020B0604020202020204" pitchFamily="34" charset="0"/>
                <a:hlinkClick r:id="rId3" tooltip="Lenguaje de programación"/>
              </a:rPr>
              <a:t>lenguaje de programación</a:t>
            </a:r>
            <a:r>
              <a:rPr lang="es-GT" dirty="0">
                <a:solidFill>
                  <a:srgbClr val="222222"/>
                </a:solidFill>
                <a:latin typeface="Arial" panose="020B0604020202020204" pitchFamily="34" charset="0"/>
              </a:rPr>
              <a:t>. En sus inicios las computadoras interpretaban solo instrucciones en un lenguaje específico, del más bajo nivel, conocido como </a:t>
            </a:r>
            <a:r>
              <a:rPr lang="es-GT" dirty="0">
                <a:solidFill>
                  <a:srgbClr val="0B0080"/>
                </a:solidFill>
                <a:latin typeface="Arial" panose="020B0604020202020204" pitchFamily="34" charset="0"/>
                <a:hlinkClick r:id="rId4" tooltip="Código máquina"/>
              </a:rPr>
              <a:t>código máquina</a:t>
            </a:r>
            <a:r>
              <a:rPr lang="es-GT" dirty="0">
                <a:solidFill>
                  <a:srgbClr val="222222"/>
                </a:solidFill>
                <a:latin typeface="Arial" panose="020B0604020202020204" pitchFamily="34" charset="0"/>
              </a:rPr>
              <a:t>, siendo éste excesivamente complicado para programar. De hecho solo consiste en cadenas de números 1 y 0 (</a:t>
            </a:r>
            <a:r>
              <a:rPr lang="es-GT" dirty="0">
                <a:solidFill>
                  <a:srgbClr val="0B0080"/>
                </a:solidFill>
                <a:latin typeface="Arial" panose="020B0604020202020204" pitchFamily="34" charset="0"/>
                <a:hlinkClick r:id="rId5" tooltip="Sistema binario"/>
              </a:rPr>
              <a:t>sistema binario</a:t>
            </a:r>
            <a:r>
              <a:rPr lang="es-GT" dirty="0">
                <a:solidFill>
                  <a:srgbClr val="222222"/>
                </a:solidFill>
                <a:latin typeface="Arial" panose="020B0604020202020204" pitchFamily="34" charset="0"/>
              </a:rPr>
              <a:t>). Para facilitar el trabajo de </a:t>
            </a:r>
            <a:r>
              <a:rPr lang="es-GT" dirty="0" smtClean="0">
                <a:solidFill>
                  <a:srgbClr val="222222"/>
                </a:solidFill>
                <a:latin typeface="Arial" panose="020B0604020202020204" pitchFamily="34" charset="0"/>
              </a:rPr>
              <a:t>programación</a:t>
            </a:r>
            <a:endParaRPr lang="es-GT" dirty="0"/>
          </a:p>
        </p:txBody>
      </p:sp>
      <p:sp>
        <p:nvSpPr>
          <p:cNvPr id="4" name="Rectángulo 3"/>
          <p:cNvSpPr/>
          <p:nvPr/>
        </p:nvSpPr>
        <p:spPr>
          <a:xfrm>
            <a:off x="1508165" y="3441680"/>
            <a:ext cx="8847117" cy="3231654"/>
          </a:xfrm>
          <a:prstGeom prst="rect">
            <a:avLst/>
          </a:prstGeom>
        </p:spPr>
        <p:txBody>
          <a:bodyPr wrap="square">
            <a:spAutoFit/>
          </a:bodyPr>
          <a:lstStyle/>
          <a:p>
            <a:r>
              <a:rPr lang="es-GT" sz="2400" dirty="0">
                <a:solidFill>
                  <a:srgbClr val="000000"/>
                </a:solidFill>
                <a:latin typeface="Linux Libertine"/>
              </a:rPr>
              <a:t>Léxico y </a:t>
            </a:r>
            <a:r>
              <a:rPr lang="es-GT" sz="2400" dirty="0" smtClean="0">
                <a:solidFill>
                  <a:srgbClr val="000000"/>
                </a:solidFill>
                <a:latin typeface="Linux Libertine"/>
              </a:rPr>
              <a:t>programación</a:t>
            </a:r>
            <a:endParaRPr lang="es-GT" sz="2400" dirty="0">
              <a:solidFill>
                <a:srgbClr val="000000"/>
              </a:solidFill>
              <a:latin typeface="Linux Libertine"/>
            </a:endParaRPr>
          </a:p>
          <a:p>
            <a:r>
              <a:rPr lang="es-GT" dirty="0">
                <a:solidFill>
                  <a:srgbClr val="222222"/>
                </a:solidFill>
                <a:latin typeface="Arial" panose="020B0604020202020204" pitchFamily="34" charset="0"/>
              </a:rPr>
              <a:t>La programación se rige por reglas y un conjunto más o menos reducido de órdenes, expresiones, instrucciones y comandos que tienden a asemejarse a una </a:t>
            </a:r>
            <a:r>
              <a:rPr lang="es-GT" dirty="0">
                <a:solidFill>
                  <a:srgbClr val="0B0080"/>
                </a:solidFill>
                <a:latin typeface="Arial" panose="020B0604020202020204" pitchFamily="34" charset="0"/>
                <a:hlinkClick r:id="rId6" tooltip="Lengua natural"/>
              </a:rPr>
              <a:t>lengua natural</a:t>
            </a:r>
            <a:r>
              <a:rPr lang="es-GT" dirty="0">
                <a:solidFill>
                  <a:srgbClr val="222222"/>
                </a:solidFill>
                <a:latin typeface="Arial" panose="020B0604020202020204" pitchFamily="34" charset="0"/>
              </a:rPr>
              <a:t> acotada (en inglés); y que además tienen la particularidad de una reducida ambigüedad. Cuanto menos ambiguo es un lenguaje de programación, se dice, es más potente. Bajo esta premisa, y en el extremo, el lenguaje más potente existente es el binario, con ambigüedad nula (lo cual lleva a pensar así del lenguaje ensamblador).</a:t>
            </a:r>
            <a:r>
              <a:rPr lang="es-GT" baseline="30000" dirty="0">
                <a:solidFill>
                  <a:srgbClr val="222222"/>
                </a:solidFill>
                <a:latin typeface="Arial" panose="020B0604020202020204" pitchFamily="34" charset="0"/>
              </a:rPr>
              <a:t>[</a:t>
            </a:r>
            <a:r>
              <a:rPr lang="es-GT" i="1" baseline="30000" dirty="0">
                <a:solidFill>
                  <a:srgbClr val="0B0080"/>
                </a:solidFill>
                <a:latin typeface="Arial" panose="020B0604020202020204" pitchFamily="34" charset="0"/>
                <a:hlinkClick r:id="rId7" tooltip="Wikipedia:Verificabilidad"/>
              </a:rPr>
              <a:t>cita requerida</a:t>
            </a:r>
            <a:r>
              <a:rPr lang="es-GT" baseline="30000" dirty="0">
                <a:solidFill>
                  <a:srgbClr val="222222"/>
                </a:solidFill>
                <a:latin typeface="Arial" panose="020B0604020202020204" pitchFamily="34" charset="0"/>
              </a:rPr>
              <a:t>]</a:t>
            </a:r>
            <a:endParaRPr lang="es-GT" dirty="0">
              <a:solidFill>
                <a:srgbClr val="222222"/>
              </a:solidFill>
              <a:latin typeface="Arial" panose="020B0604020202020204" pitchFamily="34" charset="0"/>
            </a:endParaRPr>
          </a:p>
          <a:p>
            <a:r>
              <a:rPr lang="es-GT" dirty="0">
                <a:solidFill>
                  <a:srgbClr val="222222"/>
                </a:solidFill>
                <a:latin typeface="Arial" panose="020B0604020202020204" pitchFamily="34" charset="0"/>
              </a:rPr>
              <a:t>En los </a:t>
            </a:r>
            <a:r>
              <a:rPr lang="es-GT" dirty="0">
                <a:solidFill>
                  <a:srgbClr val="0B0080"/>
                </a:solidFill>
                <a:latin typeface="Arial" panose="020B0604020202020204" pitchFamily="34" charset="0"/>
                <a:hlinkClick r:id="rId8" tooltip="Lenguajes de programación"/>
              </a:rPr>
              <a:t>lenguajes de programación</a:t>
            </a:r>
            <a:r>
              <a:rPr lang="es-GT" dirty="0">
                <a:solidFill>
                  <a:srgbClr val="222222"/>
                </a:solidFill>
                <a:latin typeface="Arial" panose="020B0604020202020204" pitchFamily="34" charset="0"/>
              </a:rPr>
              <a:t> de alto nivel se distinguen diversos elementos entre los que se incluyen el léxico propio del lenguaje y las reglas semánticas y sintácticas.</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224786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8040" y="668199"/>
            <a:ext cx="9112333" cy="5447645"/>
          </a:xfrm>
          <a:prstGeom prst="rect">
            <a:avLst/>
          </a:prstGeom>
        </p:spPr>
        <p:txBody>
          <a:bodyPr wrap="square">
            <a:spAutoFit/>
          </a:bodyPr>
          <a:lstStyle/>
          <a:p>
            <a:r>
              <a:rPr lang="es-GT" sz="2400" dirty="0">
                <a:solidFill>
                  <a:srgbClr val="000000"/>
                </a:solidFill>
                <a:latin typeface="Linux Libertine"/>
              </a:rPr>
              <a:t>Programas y </a:t>
            </a:r>
            <a:r>
              <a:rPr lang="es-GT" sz="2400" dirty="0" smtClean="0">
                <a:solidFill>
                  <a:srgbClr val="000000"/>
                </a:solidFill>
                <a:latin typeface="Linux Libertine"/>
              </a:rPr>
              <a:t>algoritmos</a:t>
            </a:r>
            <a:endParaRPr lang="es-GT" sz="2400" dirty="0">
              <a:solidFill>
                <a:srgbClr val="000000"/>
              </a:solidFill>
              <a:latin typeface="Linux Libertine"/>
            </a:endParaRPr>
          </a:p>
          <a:p>
            <a:r>
              <a:rPr lang="es-GT" dirty="0">
                <a:solidFill>
                  <a:srgbClr val="222222"/>
                </a:solidFill>
                <a:latin typeface="Arial" panose="020B0604020202020204" pitchFamily="34" charset="0"/>
              </a:rPr>
              <a:t>Un </a:t>
            </a:r>
            <a:r>
              <a:rPr lang="es-GT" dirty="0">
                <a:solidFill>
                  <a:srgbClr val="0B0080"/>
                </a:solidFill>
                <a:latin typeface="Arial" panose="020B0604020202020204" pitchFamily="34" charset="0"/>
                <a:hlinkClick r:id="rId2" tooltip="Algoritmo"/>
              </a:rPr>
              <a:t>algoritmo</a:t>
            </a:r>
            <a:r>
              <a:rPr lang="es-GT" dirty="0">
                <a:solidFill>
                  <a:srgbClr val="222222"/>
                </a:solidFill>
                <a:latin typeface="Arial" panose="020B0604020202020204" pitchFamily="34" charset="0"/>
              </a:rPr>
              <a:t> es una secuencia no ambigua, finita y ordenada de instrucciones que han de seguirse para resolver un problema. Un programa normalmente implementa (traduce a un lenguaje de programación concreto) uno o más algoritmos. Un algoritmo puede expresarse de distintas maneras: en forma gráfica, como un </a:t>
            </a:r>
            <a:r>
              <a:rPr lang="es-GT" dirty="0">
                <a:solidFill>
                  <a:srgbClr val="0B0080"/>
                </a:solidFill>
                <a:latin typeface="Arial" panose="020B0604020202020204" pitchFamily="34" charset="0"/>
                <a:hlinkClick r:id="rId3" tooltip="Diagrama de flujo"/>
              </a:rPr>
              <a:t>diagrama de flujo</a:t>
            </a:r>
            <a:r>
              <a:rPr lang="es-GT" dirty="0">
                <a:solidFill>
                  <a:srgbClr val="222222"/>
                </a:solidFill>
                <a:latin typeface="Arial" panose="020B0604020202020204" pitchFamily="34" charset="0"/>
              </a:rPr>
              <a:t>, en forma de código como en </a:t>
            </a:r>
            <a:r>
              <a:rPr lang="es-GT" dirty="0">
                <a:solidFill>
                  <a:srgbClr val="0B0080"/>
                </a:solidFill>
                <a:latin typeface="Arial" panose="020B0604020202020204" pitchFamily="34" charset="0"/>
                <a:hlinkClick r:id="rId4" tooltip="Pseudocódigo"/>
              </a:rPr>
              <a:t>pseudocódigo</a:t>
            </a:r>
            <a:r>
              <a:rPr lang="es-GT" dirty="0">
                <a:solidFill>
                  <a:srgbClr val="222222"/>
                </a:solidFill>
                <a:latin typeface="Arial" panose="020B0604020202020204" pitchFamily="34" charset="0"/>
              </a:rPr>
              <a:t> o un lenguaje de programación, en forma explicativa.</a:t>
            </a:r>
          </a:p>
          <a:p>
            <a:r>
              <a:rPr lang="es-GT" dirty="0">
                <a:solidFill>
                  <a:srgbClr val="222222"/>
                </a:solidFill>
                <a:latin typeface="Arial" panose="020B0604020202020204" pitchFamily="34" charset="0"/>
              </a:rPr>
              <a:t>Los programas suelen subdividirse en partes menores, llamadas módulos, de modo que la complejidad algorítmica de cada una de las partes sea menor que la del programa completo, lo cual ayuda al desarrollo del programa. Esta es una práctica muy utilizada y se conoce como "refino progresivo".</a:t>
            </a:r>
          </a:p>
          <a:p>
            <a:r>
              <a:rPr lang="es-GT" dirty="0">
                <a:solidFill>
                  <a:srgbClr val="222222"/>
                </a:solidFill>
                <a:latin typeface="Arial" panose="020B0604020202020204" pitchFamily="34" charset="0"/>
              </a:rPr>
              <a:t>Según </a:t>
            </a:r>
            <a:r>
              <a:rPr lang="es-GT" dirty="0" err="1">
                <a:solidFill>
                  <a:srgbClr val="0B0080"/>
                </a:solidFill>
                <a:latin typeface="Arial" panose="020B0604020202020204" pitchFamily="34" charset="0"/>
                <a:hlinkClick r:id="rId5" tooltip="Niklaus Wirth"/>
              </a:rPr>
              <a:t>Niklaus</a:t>
            </a:r>
            <a:r>
              <a:rPr lang="es-GT" dirty="0">
                <a:solidFill>
                  <a:srgbClr val="0B0080"/>
                </a:solidFill>
                <a:latin typeface="Arial" panose="020B0604020202020204" pitchFamily="34" charset="0"/>
                <a:hlinkClick r:id="rId5" tooltip="Niklaus Wirth"/>
              </a:rPr>
              <a:t> </a:t>
            </a:r>
            <a:r>
              <a:rPr lang="es-GT" dirty="0" err="1">
                <a:solidFill>
                  <a:srgbClr val="0B0080"/>
                </a:solidFill>
                <a:latin typeface="Arial" panose="020B0604020202020204" pitchFamily="34" charset="0"/>
                <a:hlinkClick r:id="rId5" tooltip="Niklaus Wirth"/>
              </a:rPr>
              <a:t>Wirth</a:t>
            </a:r>
            <a:r>
              <a:rPr lang="es-GT" dirty="0">
                <a:solidFill>
                  <a:srgbClr val="222222"/>
                </a:solidFill>
                <a:latin typeface="Arial" panose="020B0604020202020204" pitchFamily="34" charset="0"/>
              </a:rPr>
              <a:t>, un programa está formado por los </a:t>
            </a:r>
            <a:r>
              <a:rPr lang="es-GT" dirty="0">
                <a:solidFill>
                  <a:srgbClr val="0B0080"/>
                </a:solidFill>
                <a:latin typeface="Arial" panose="020B0604020202020204" pitchFamily="34" charset="0"/>
                <a:hlinkClick r:id="rId2" tooltip="Algoritmo"/>
              </a:rPr>
              <a:t>algoritmos</a:t>
            </a:r>
            <a:r>
              <a:rPr lang="es-GT" dirty="0">
                <a:solidFill>
                  <a:srgbClr val="222222"/>
                </a:solidFill>
                <a:latin typeface="Arial" panose="020B0604020202020204" pitchFamily="34" charset="0"/>
              </a:rPr>
              <a:t> y la </a:t>
            </a:r>
            <a:r>
              <a:rPr lang="es-GT" dirty="0">
                <a:solidFill>
                  <a:srgbClr val="0B0080"/>
                </a:solidFill>
                <a:latin typeface="Arial" panose="020B0604020202020204" pitchFamily="34" charset="0"/>
                <a:hlinkClick r:id="rId6" tooltip="Estructura de datos"/>
              </a:rPr>
              <a:t>estructura de datos</a:t>
            </a:r>
            <a:r>
              <a:rPr lang="es-GT" dirty="0">
                <a:solidFill>
                  <a:srgbClr val="222222"/>
                </a:solidFill>
                <a:latin typeface="Arial" panose="020B0604020202020204" pitchFamily="34" charset="0"/>
              </a:rPr>
              <a:t>.</a:t>
            </a:r>
          </a:p>
          <a:p>
            <a:r>
              <a:rPr lang="es-GT" dirty="0">
                <a:solidFill>
                  <a:srgbClr val="222222"/>
                </a:solidFill>
                <a:latin typeface="Arial" panose="020B0604020202020204" pitchFamily="34" charset="0"/>
              </a:rPr>
              <a:t>La programación puede seguir muchos enfoques, o </a:t>
            </a:r>
            <a:r>
              <a:rPr lang="es-GT" dirty="0">
                <a:solidFill>
                  <a:srgbClr val="0B0080"/>
                </a:solidFill>
                <a:latin typeface="Arial" panose="020B0604020202020204" pitchFamily="34" charset="0"/>
                <a:hlinkClick r:id="rId7" tooltip="Paradigma de programación"/>
              </a:rPr>
              <a:t>paradigmas</a:t>
            </a:r>
            <a:r>
              <a:rPr lang="es-GT" dirty="0">
                <a:solidFill>
                  <a:srgbClr val="222222"/>
                </a:solidFill>
                <a:latin typeface="Arial" panose="020B0604020202020204" pitchFamily="34" charset="0"/>
              </a:rPr>
              <a:t>, es decir, diversas maneras de formular la resolución de un problema dado. Algunos de los principales paradigmas de la programación son:</a:t>
            </a:r>
          </a:p>
          <a:p>
            <a:pPr>
              <a:buFont typeface="Arial" panose="020B0604020202020204" pitchFamily="34" charset="0"/>
              <a:buChar char="•"/>
            </a:pPr>
            <a:r>
              <a:rPr lang="es-GT" dirty="0">
                <a:solidFill>
                  <a:srgbClr val="0B0080"/>
                </a:solidFill>
                <a:latin typeface="Arial" panose="020B0604020202020204" pitchFamily="34" charset="0"/>
                <a:hlinkClick r:id="rId8" tooltip="Programación declarativa"/>
              </a:rPr>
              <a:t>Programación declarativa</a:t>
            </a:r>
            <a:endParaRPr lang="es-GT" dirty="0">
              <a:solidFill>
                <a:srgbClr val="222222"/>
              </a:solidFill>
              <a:latin typeface="Arial" panose="020B0604020202020204" pitchFamily="34" charset="0"/>
            </a:endParaRPr>
          </a:p>
          <a:p>
            <a:pPr>
              <a:buFont typeface="Arial" panose="020B0604020202020204" pitchFamily="34" charset="0"/>
              <a:buChar char="•"/>
            </a:pPr>
            <a:r>
              <a:rPr lang="es-GT" dirty="0">
                <a:solidFill>
                  <a:srgbClr val="0B0080"/>
                </a:solidFill>
                <a:latin typeface="Arial" panose="020B0604020202020204" pitchFamily="34" charset="0"/>
                <a:hlinkClick r:id="rId9" tooltip="Programación estructurada"/>
              </a:rPr>
              <a:t>Programación estructurada</a:t>
            </a:r>
            <a:endParaRPr lang="es-GT" dirty="0">
              <a:solidFill>
                <a:srgbClr val="222222"/>
              </a:solidFill>
              <a:latin typeface="Arial" panose="020B0604020202020204" pitchFamily="34" charset="0"/>
            </a:endParaRPr>
          </a:p>
          <a:p>
            <a:pPr>
              <a:buFont typeface="Arial" panose="020B0604020202020204" pitchFamily="34" charset="0"/>
              <a:buChar char="•"/>
            </a:pPr>
            <a:r>
              <a:rPr lang="es-GT" dirty="0">
                <a:solidFill>
                  <a:srgbClr val="0B0080"/>
                </a:solidFill>
                <a:latin typeface="Arial" panose="020B0604020202020204" pitchFamily="34" charset="0"/>
                <a:hlinkClick r:id="rId10" tooltip="Programación modular"/>
              </a:rPr>
              <a:t>Programación modular</a:t>
            </a:r>
            <a:endParaRPr lang="es-GT" dirty="0">
              <a:solidFill>
                <a:srgbClr val="222222"/>
              </a:solidFill>
              <a:latin typeface="Arial" panose="020B0604020202020204" pitchFamily="34" charset="0"/>
            </a:endParaRPr>
          </a:p>
          <a:p>
            <a:pPr>
              <a:buFont typeface="Arial" panose="020B0604020202020204" pitchFamily="34" charset="0"/>
              <a:buChar char="•"/>
            </a:pPr>
            <a:r>
              <a:rPr lang="es-GT" dirty="0">
                <a:solidFill>
                  <a:srgbClr val="0B0080"/>
                </a:solidFill>
                <a:latin typeface="Arial" panose="020B0604020202020204" pitchFamily="34" charset="0"/>
                <a:hlinkClick r:id="rId11" tooltip="Programación orientada a objetos"/>
              </a:rPr>
              <a:t>Programación orientada a objetos</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355752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30621" y="402978"/>
            <a:ext cx="10983447" cy="5078313"/>
          </a:xfrm>
          <a:prstGeom prst="rect">
            <a:avLst/>
          </a:prstGeom>
        </p:spPr>
        <p:txBody>
          <a:bodyPr wrap="square">
            <a:spAutoFit/>
          </a:bodyPr>
          <a:lstStyle/>
          <a:p>
            <a:r>
              <a:rPr lang="es-GT" dirty="0">
                <a:solidFill>
                  <a:srgbClr val="000000"/>
                </a:solidFill>
                <a:latin typeface="Linux Libertine"/>
              </a:rPr>
              <a:t>Objetivos de la </a:t>
            </a:r>
            <a:r>
              <a:rPr lang="es-GT" dirty="0" smtClean="0">
                <a:solidFill>
                  <a:srgbClr val="000000"/>
                </a:solidFill>
                <a:latin typeface="Linux Libertine"/>
              </a:rPr>
              <a:t>programación</a:t>
            </a:r>
            <a:endParaRPr lang="es-GT" dirty="0">
              <a:solidFill>
                <a:srgbClr val="000000"/>
              </a:solidFill>
              <a:latin typeface="Linux Libertine"/>
            </a:endParaRPr>
          </a:p>
          <a:p>
            <a:r>
              <a:rPr lang="es-GT" dirty="0">
                <a:solidFill>
                  <a:srgbClr val="222222"/>
                </a:solidFill>
                <a:latin typeface="Arial" panose="020B0604020202020204" pitchFamily="34" charset="0"/>
              </a:rPr>
              <a:t>La programación debe perseguir la obtención de programas de calidad. Para ello se establece una serie de factores que determinan la calidad de un programa. Algunos de los factores de calidad más importantes son los siguientes:</a:t>
            </a:r>
          </a:p>
          <a:p>
            <a:pPr>
              <a:buFont typeface="Arial" panose="020B0604020202020204" pitchFamily="34" charset="0"/>
              <a:buChar char="•"/>
            </a:pPr>
            <a:r>
              <a:rPr lang="es-GT" i="1" dirty="0" err="1">
                <a:solidFill>
                  <a:srgbClr val="0B0080"/>
                </a:solidFill>
                <a:latin typeface="Arial" panose="020B0604020202020204" pitchFamily="34" charset="0"/>
                <a:hlinkClick r:id="rId2" tooltip="Correctitud"/>
              </a:rPr>
              <a:t>Correctitud</a:t>
            </a:r>
            <a:r>
              <a:rPr lang="es-GT" dirty="0">
                <a:solidFill>
                  <a:srgbClr val="222222"/>
                </a:solidFill>
                <a:latin typeface="Arial" panose="020B0604020202020204" pitchFamily="34" charset="0"/>
              </a:rPr>
              <a:t>. Un programa es correcto si hace lo que debe hacer tal y como se estableció en las fases previas a su desarrollo. Para determinar si un programa hace lo que debe, es muy importante especificar claramente qué debe hacer el programa antes de su desarrollo y, una vez acabado, compararlo con lo que realmente hace.</a:t>
            </a:r>
          </a:p>
          <a:p>
            <a:pPr>
              <a:buFont typeface="Arial" panose="020B0604020202020204" pitchFamily="34" charset="0"/>
              <a:buChar char="•"/>
            </a:pPr>
            <a:r>
              <a:rPr lang="es-GT" i="1" dirty="0">
                <a:solidFill>
                  <a:srgbClr val="222222"/>
                </a:solidFill>
                <a:latin typeface="Arial" panose="020B0604020202020204" pitchFamily="34" charset="0"/>
              </a:rPr>
              <a:t>Claridad</a:t>
            </a:r>
            <a:r>
              <a:rPr lang="es-GT" dirty="0">
                <a:solidFill>
                  <a:srgbClr val="222222"/>
                </a:solidFill>
                <a:latin typeface="Arial" panose="020B0604020202020204" pitchFamily="34" charset="0"/>
              </a:rPr>
              <a:t>. Es muy importante que el programa sea lo más claro y legible posible, para facilitar tanto su desarrollo como su posterior mantenimiento. Al elaborar un programa se debe intentar que su estructura sea sencilla y coherente, así como cuidar el estilo de programación. De esta forma se ve facilitado el trabajo del </a:t>
            </a:r>
            <a:r>
              <a:rPr lang="es-GT" dirty="0">
                <a:solidFill>
                  <a:srgbClr val="0B0080"/>
                </a:solidFill>
                <a:latin typeface="Arial" panose="020B0604020202020204" pitchFamily="34" charset="0"/>
                <a:hlinkClick r:id="rId3" tooltip="Programador"/>
              </a:rPr>
              <a:t>programador</a:t>
            </a:r>
            <a:r>
              <a:rPr lang="es-GT" dirty="0">
                <a:solidFill>
                  <a:srgbClr val="222222"/>
                </a:solidFill>
                <a:latin typeface="Arial" panose="020B0604020202020204" pitchFamily="34" charset="0"/>
              </a:rPr>
              <a:t>, tanto en la fase de creación como en las fases posteriores de corrección de errores, ampliaciones, modificaciones, etc. Fases que pueden ser realizadas incluso por otro programador, con lo cual la claridad es aún más necesaria para que otros puedan continuar el trabajo fácilmente. Algunos programadores llegan incluso a utilizar </a:t>
            </a:r>
            <a:r>
              <a:rPr lang="es-GT" dirty="0">
                <a:solidFill>
                  <a:srgbClr val="0B0080"/>
                </a:solidFill>
                <a:latin typeface="Arial" panose="020B0604020202020204" pitchFamily="34" charset="0"/>
                <a:hlinkClick r:id="rId4" tooltip="Arte ASCII"/>
              </a:rPr>
              <a:t>Arte ASCII</a:t>
            </a:r>
            <a:r>
              <a:rPr lang="es-GT" dirty="0">
                <a:solidFill>
                  <a:srgbClr val="222222"/>
                </a:solidFill>
                <a:latin typeface="Arial" panose="020B0604020202020204" pitchFamily="34" charset="0"/>
              </a:rPr>
              <a:t> para delimitar secciones de código; una práctica común es realizar aclaraciones en el código fuente utilizando </a:t>
            </a:r>
            <a:r>
              <a:rPr lang="es-GT" i="1" dirty="0">
                <a:solidFill>
                  <a:srgbClr val="222222"/>
                </a:solidFill>
                <a:latin typeface="Arial" panose="020B0604020202020204" pitchFamily="34" charset="0"/>
              </a:rPr>
              <a:t>líneas de comentarios</a:t>
            </a:r>
            <a:r>
              <a:rPr lang="es-GT" dirty="0">
                <a:solidFill>
                  <a:srgbClr val="222222"/>
                </a:solidFill>
                <a:latin typeface="Arial" panose="020B0604020202020204" pitchFamily="34" charset="0"/>
              </a:rPr>
              <a:t>. Contrariamente, algunos por diversión o para impedirle un análisis cómodo a otros programadores, recurren al uso de </a:t>
            </a:r>
            <a:r>
              <a:rPr lang="es-GT" dirty="0">
                <a:solidFill>
                  <a:srgbClr val="0B0080"/>
                </a:solidFill>
                <a:latin typeface="Arial" panose="020B0604020202020204" pitchFamily="34" charset="0"/>
                <a:hlinkClick r:id="rId5" tooltip="Código ofuscado"/>
              </a:rPr>
              <a:t>código ofuscado</a:t>
            </a:r>
            <a:r>
              <a:rPr lang="es-GT" dirty="0" smtClean="0">
                <a:solidFill>
                  <a:srgbClr val="222222"/>
                </a:solidFill>
                <a:latin typeface="Arial" panose="020B0604020202020204" pitchFamily="34" charset="0"/>
              </a:rPr>
              <a:t>.</a:t>
            </a:r>
            <a:endParaRPr lang="es-GT" dirty="0">
              <a:solidFill>
                <a:srgbClr val="222222"/>
              </a:solidFill>
              <a:latin typeface="Arial" panose="020B0604020202020204" pitchFamily="34" charset="0"/>
            </a:endParaRPr>
          </a:p>
        </p:txBody>
      </p:sp>
    </p:spTree>
    <p:extLst>
      <p:ext uri="{BB962C8B-B14F-4D97-AF65-F5344CB8AC3E}">
        <p14:creationId xmlns:p14="http://schemas.microsoft.com/office/powerpoint/2010/main" val="803637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446" y="887618"/>
            <a:ext cx="3201329" cy="1876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517" y="3529386"/>
            <a:ext cx="3285259" cy="1839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7753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422228347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895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81</TotalTime>
  <Words>383</Words>
  <Application>Microsoft Office PowerPoint</Application>
  <PresentationFormat>Panorámica</PresentationFormat>
  <Paragraphs>60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Linux Libertine</vt:lpstr>
      <vt:lpstr>Trebuchet MS</vt:lpstr>
      <vt:lpstr>Tw Cen MT</vt:lpstr>
      <vt:lpstr>Circuito</vt:lpstr>
      <vt:lpstr>LICEO COMPU MARKET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 MARKET</dc:title>
  <dc:creator>estudiante de Liceo Compu-market</dc:creator>
  <cp:lastModifiedBy>estudiante de Liceo Compu-market</cp:lastModifiedBy>
  <cp:revision>10</cp:revision>
  <dcterms:created xsi:type="dcterms:W3CDTF">2017-04-19T18:49:00Z</dcterms:created>
  <dcterms:modified xsi:type="dcterms:W3CDTF">2017-04-19T22:44:07Z</dcterms:modified>
</cp:coreProperties>
</file>