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9" r:id="rId5"/>
    <p:sldId id="271" r:id="rId6"/>
    <p:sldId id="272" r:id="rId7"/>
    <p:sldId id="274" r:id="rId8"/>
    <p:sldId id="273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BC56-75CF-4EEF-51F3-565E6F50B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EFBD2-28DF-A0D7-2EEF-5D7E526AD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B493-19BB-36D9-D24F-46549F96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0A9E9-2107-C426-E7EC-8F172F4F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81F3E-F1E7-87CA-4973-C2FADF50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BBB4-8059-B65B-7224-F73C7317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E66BF-80DB-2B29-7F93-7E08EB235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49080-85F2-A076-DE65-8709F363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22897-3C21-9324-58DF-A4A87AA9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B7C96-497F-A4BA-38F8-DCD20790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7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B441F-4DD8-D1C5-C9CE-D654CF23C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E73A9-14E2-1E45-7DEB-D5776A8CA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E6B4A-7302-8740-CC2F-81F74058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3F92-D312-7277-7093-AD68D670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5B7F-433F-3C18-B89C-6F63D837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1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A576-83FD-9274-46A3-24F0E069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BA4-60C6-398D-6B4D-3BB71717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CB6F-E62B-A82B-CF04-E35BE4A6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0732-337A-F6C5-7AE0-05CF80DA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21B02-BF3A-AE89-6340-5A7CB791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78B2-375E-B65F-DADA-056455A5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1F475-3855-B44F-5FCF-6AFB72886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94434-0033-FB9D-3E59-8F122D21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637FD-1F31-27FB-1F25-8EBF79E7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29298-45F8-4878-7FEF-90FF9C42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CCF6-BE7B-CB7F-A18C-847CE2B4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E20B-92CC-C437-10D1-871E24013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19EA3-F3DE-8C05-7DB6-0B82B1049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43EF2-81E5-A073-1099-29C163E8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911C7-A5E2-9113-B6D9-AB7357AB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BABB8-A46F-5D0E-95FC-2F9439AB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7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A195-8378-B6EB-5B66-EF6F2F8C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9694-51DC-7F71-5EC5-CC3D4EBFD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6FC4D-9430-0957-E8BE-8CECE97C6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31A53-D084-0E14-823C-A23F1A8F3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CE247-39A6-04CA-8534-783FBDFAE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5CB6D-4A3F-0AAC-3FF8-A2B6A07F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D7A9D-6A75-9D49-F895-FDE08518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9A13A-194D-8644-4EDB-369CC64E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5581-1861-3465-3092-FFD29E4F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EB2DB-DA66-73D4-6190-3BE40D77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9837D-9652-1349-F8F5-8FCBEEDD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D1AFE-B9F1-F659-8BD7-FAF2EBBA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9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6D3E0-EB3D-E63E-9242-11A85B0E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AB188-B40C-4BB6-C461-4BBAD245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E3073-454B-CD6D-635E-8950491F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9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5A58-64EB-EBFD-6528-CCC09118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221E-6845-6995-12F0-F898A623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8F3A-50FC-62BF-6CF7-B31E829D8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F9AD1-4DED-7D7C-69B1-C0F6BFB2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372EF-09D3-6778-2C95-90516E6F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6E3AF-EC7F-6B88-48C5-EEF92239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2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6EC5-135D-5809-B81D-D9EF3AFE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97EF9-AEE4-D5CC-12E2-F2E2EDD57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1E0D8-21D6-E23F-3FE6-7B276C2EA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0F745-16E7-A65C-9E85-ECE98D78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E8F67-70CD-61EA-CFF1-F1F7AEDC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3F0E4-A998-9F65-25D6-8DBD2EB3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3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DADCB-1B80-1880-D3D5-4A713853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83AC7-962C-1DBC-0EE2-C90D82F78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0B9A5-F30F-3A26-FED5-2CD5C1CA7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4BD67-8754-D3AC-8FFF-536018707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4831F-B6D1-94D3-58E4-5901E706E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A7962-5519-94FF-E7D1-62FC023C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Big Mountain Resort Guided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6A3BC-D664-6191-98EB-13CD7D90F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n-US"/>
              <a:t>Diana Kulawiec</a:t>
            </a:r>
          </a:p>
        </p:txBody>
      </p:sp>
      <p:pic>
        <p:nvPicPr>
          <p:cNvPr id="7" name="Graphic 6" descr="Mountains">
            <a:extLst>
              <a:ext uri="{FF2B5EF4-FFF2-40B4-BE49-F238E27FC236}">
                <a16:creationId xmlns:a16="http://schemas.microsoft.com/office/drawing/2014/main" id="{42E3A557-BEAF-69C2-BC38-39F0B0453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Problem Identification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DC74-19F9-694F-72D9-6F44C8A2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</a:t>
            </a:r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to explore o</a:t>
            </a:r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pportunities for Big Mountain Resort to best capitalize on their facilities and adjust their ticket price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Newly installed chairlift increases operating costs by $1,540,000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Current ticket price is $81, which is higher than the national average</a:t>
            </a:r>
          </a:p>
          <a:p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accomplish this, a dataset including information from ski resorts across the country will be analyzed</a:t>
            </a:r>
          </a:p>
          <a:p>
            <a:r>
              <a:rPr lang="en-US" sz="2400" dirty="0">
                <a:latin typeface="Aptos" panose="020B0004020202020204" pitchFamily="34" charset="0"/>
                <a:cs typeface="Times New Roman" panose="02020603050405020304" pitchFamily="18" charset="0"/>
              </a:rPr>
              <a:t>Develop model to predict ticket price based on resort facilities</a:t>
            </a:r>
          </a:p>
          <a:p>
            <a:pPr lvl="1"/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Vertical drop, snow making area, total chairlifts, total runs, length of the longest run, skiable terrain area, etc.</a:t>
            </a:r>
            <a:endParaRPr lang="en-US" sz="20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Analyze how adding or removing features would affect ticket price and revenue</a:t>
            </a:r>
          </a:p>
          <a:p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0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Key Findings and Recommendations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838200" y="1990112"/>
            <a:ext cx="10515600" cy="4563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Based on its facilities, Big Mountain should increase ticket price by $15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installation of an additional run 150 feet lower down supports increased ticket price and revenue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Increases vertical drop, runs, and number of chairlifts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Supports ticket price increase of $1.99</a:t>
            </a:r>
          </a:p>
          <a:p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Closing several runs would allow for lower ticket price and decreased expenditure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Depends on operating cost for each individual run</a:t>
            </a:r>
          </a:p>
        </p:txBody>
      </p:sp>
    </p:spTree>
    <p:extLst>
      <p:ext uri="{BB962C8B-B14F-4D97-AF65-F5344CB8AC3E}">
        <p14:creationId xmlns:p14="http://schemas.microsoft.com/office/powerpoint/2010/main" val="206787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0752" cy="1325563"/>
          </a:xfrm>
        </p:spPr>
        <p:txBody>
          <a:bodyPr>
            <a:noAutofit/>
          </a:bodyPr>
          <a:lstStyle/>
          <a:p>
            <a:r>
              <a:rPr lang="en-US" dirty="0"/>
              <a:t>Data Wrangling and Exploratory Data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838200" y="1746198"/>
            <a:ext cx="10960510" cy="48762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cleaning</a:t>
            </a:r>
            <a:endParaRPr lang="en-US" sz="26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Edit missing or unusual values, c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heck for duplicate resorts, differentiate region versus state, visualize the distribution of features</a:t>
            </a:r>
          </a:p>
          <a:p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Determine key feature</a:t>
            </a:r>
          </a:p>
          <a:p>
            <a:pPr marL="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Two different ticket prices – adult weekday price and adult weekend price</a:t>
            </a:r>
          </a:p>
          <a:p>
            <a:pPr marL="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Drop adult weekday ticket price (missing more values than weekend ticket price)</a:t>
            </a:r>
          </a:p>
          <a:p>
            <a:pPr marL="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Drop rows </a:t>
            </a:r>
            <a:r>
              <a:rPr lang="en-US" sz="2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no 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weekend ticket price</a:t>
            </a:r>
          </a:p>
          <a:p>
            <a:pPr marL="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 – clean dataset with </a:t>
            </a:r>
            <a:r>
              <a:rPr lang="en-US" sz="22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adult weekend ticket price 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key feature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Principal component analysis to identify relationships between state and ticket price</a:t>
            </a:r>
            <a:endParaRPr lang="en-US" sz="26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clear patterns in the data, so state labels not considered in further analysis </a:t>
            </a:r>
          </a:p>
        </p:txBody>
      </p:sp>
    </p:spTree>
    <p:extLst>
      <p:ext uri="{BB962C8B-B14F-4D97-AF65-F5344CB8AC3E}">
        <p14:creationId xmlns:p14="http://schemas.microsoft.com/office/powerpoint/2010/main" val="245118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Preprocessing and Training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506951" y="1863658"/>
            <a:ext cx="11350753" cy="514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separated into 70/30 train/test split</a:t>
            </a:r>
          </a:p>
          <a:p>
            <a:pPr marL="0" indent="0">
              <a:buNone/>
            </a:pPr>
            <a:endParaRPr lang="en-US" sz="22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Linear regression model</a:t>
            </a:r>
          </a:p>
          <a:p>
            <a:r>
              <a:rPr lang="en-US" sz="22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parameters – vertical drop, </a:t>
            </a:r>
            <a:r>
              <a:rPr lang="en-US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snow making area, total chairlifts, number of fast quad lifts, total runs, length of the longest run, number of trams, and skiable terrain area</a:t>
            </a:r>
          </a:p>
          <a:p>
            <a:r>
              <a:rPr lang="en-US" sz="22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Mean absolute error of 11.79 (estimate of ticket prices would be off by about $12)</a:t>
            </a:r>
          </a:p>
          <a:p>
            <a:pPr marL="0" indent="0">
              <a:buNone/>
            </a:pPr>
            <a:endParaRPr lang="en-US" sz="22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 forest model</a:t>
            </a:r>
          </a:p>
          <a:p>
            <a:r>
              <a:rPr lang="en-US" sz="22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parameters – </a:t>
            </a:r>
            <a:r>
              <a:rPr lang="en-US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number of fast quad lifts, total runs, snow making area, and vertical drop</a:t>
            </a:r>
          </a:p>
          <a:p>
            <a:r>
              <a:rPr lang="en-US" sz="22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Mean absolute error of 9.54 (estimate of ticket prices would be off by about $9.50)</a:t>
            </a:r>
          </a:p>
          <a:p>
            <a:r>
              <a:rPr lang="en-US" sz="2200" b="1" u="sng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model will be selected</a:t>
            </a:r>
          </a:p>
          <a:p>
            <a:endParaRPr lang="en-US" sz="22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6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8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Modeling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838200" y="1990112"/>
            <a:ext cx="5274361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Big Mountain Resort’s modeled price was $95.87, much higher than its actual price of $81</a:t>
            </a:r>
          </a:p>
          <a:p>
            <a:pPr marL="0" indent="0">
              <a:buNone/>
            </a:pPr>
            <a:endParaRPr lang="en-US" sz="26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is already on the higher end of ticket prices, and its modeled price would push it even higher</a:t>
            </a:r>
          </a:p>
        </p:txBody>
      </p:sp>
      <p:pic>
        <p:nvPicPr>
          <p:cNvPr id="3" name="Picture 2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FABE35EF-2DE5-808D-CEC2-9ADAA407B0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859" y="2457505"/>
            <a:ext cx="5521795" cy="3072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559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306911" y="2807207"/>
            <a:ext cx="4072131" cy="38590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istograms of vertical drop, snow making area, total chairlifts, total runs, length of the longest run, and skiable terrain area</a:t>
            </a:r>
          </a:p>
          <a:p>
            <a:pPr marL="0" indent="0">
              <a:buNone/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Big Mountain falls on the higher end of all these plots, justifying an increase in ticket price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FFAE7-3917-8255-F023-22D8B565C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042" y="714425"/>
            <a:ext cx="7506047" cy="58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0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Suggestions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536529" y="1929384"/>
            <a:ext cx="5775781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Based on its facilities, Big Mountain should increase ticket price by $15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installation of an additional run 150 feet lower down supports increased ticket price by $1.99</a:t>
            </a:r>
          </a:p>
          <a:p>
            <a:pPr marL="0" indent="0">
              <a:buNone/>
            </a:pPr>
            <a:endParaRPr lang="en-US" sz="26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Closing several runs would allow for lower ticket price and decreased expenditure</a:t>
            </a:r>
          </a:p>
          <a:p>
            <a:pPr marL="0" indent="0">
              <a:buNone/>
            </a:pPr>
            <a:endParaRPr lang="en-US" sz="28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graph of a price&#10;&#10;Description automatically generated with medium confidence">
            <a:extLst>
              <a:ext uri="{FF2B5EF4-FFF2-40B4-BE49-F238E27FC236}">
                <a16:creationId xmlns:a16="http://schemas.microsoft.com/office/drawing/2014/main" id="{A96DA001-2C32-4EC2-21D8-BEF47A993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606" y="2435942"/>
            <a:ext cx="5775781" cy="3124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920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DC74-19F9-694F-72D9-6F44C8A2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684764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Big Mountain Resort’s ticket price is higher than average, but based on its facilities, it can further increase its ticket price </a:t>
            </a:r>
          </a:p>
          <a:p>
            <a:pPr marL="0" indent="0">
              <a:buNone/>
            </a:pP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Revenue can be further increased by the installation of an additional run, or closing several runs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changes will support the increased operating costs of the new chairlift </a:t>
            </a:r>
          </a:p>
          <a:p>
            <a:pPr marL="0" indent="0">
              <a:buNone/>
            </a:pP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73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584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Big Mountain Resort Guided Capstone Project</vt:lpstr>
      <vt:lpstr>Problem Identification</vt:lpstr>
      <vt:lpstr>Key Findings and Recommendations</vt:lpstr>
      <vt:lpstr>Data Wrangling and Exploratory Data Analysis</vt:lpstr>
      <vt:lpstr>Preprocessing and Training</vt:lpstr>
      <vt:lpstr>Modeling</vt:lpstr>
      <vt:lpstr>Modeling</vt:lpstr>
      <vt:lpstr>Suggestions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Kulawiec</dc:creator>
  <cp:lastModifiedBy>Diana Kulawiec</cp:lastModifiedBy>
  <cp:revision>9</cp:revision>
  <dcterms:created xsi:type="dcterms:W3CDTF">2024-08-05T14:50:47Z</dcterms:created>
  <dcterms:modified xsi:type="dcterms:W3CDTF">2024-08-05T16:23:29Z</dcterms:modified>
</cp:coreProperties>
</file>