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4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>
        <p:scale>
          <a:sx n="70" d="100"/>
          <a:sy n="70" d="100"/>
        </p:scale>
        <p:origin x="8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6T12:49:58.588" idx="4">
    <p:pos x="6138" y="2906"/>
    <p:text>fetch('https://servidor-json.com/productos')
  .then(response =&gt; response.json())
  .then(data =&gt; {
    console.log(data); // aquí se muestran los datos de la respuesta en la consola
  })
  .catch(error =&gt; {
    console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B2BEA-6CD6-4A8E-9CEC-8335DAE729E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E532E38-7E23-4401-BB0D-13EC98C19FAF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s-CO" dirty="0"/>
            <a:t>Función </a:t>
          </a:r>
          <a:r>
            <a:rPr lang="es-CO" dirty="0" err="1"/>
            <a:t>Fetch</a:t>
          </a:r>
          <a:r>
            <a:rPr lang="es-CO" dirty="0"/>
            <a:t> </a:t>
          </a:r>
          <a:r>
            <a:rPr lang="es-CO" dirty="0" err="1"/>
            <a:t>Metodo</a:t>
          </a:r>
          <a:r>
            <a:rPr lang="es-CO" dirty="0"/>
            <a:t> GET</a:t>
          </a:r>
        </a:p>
      </dgm:t>
    </dgm:pt>
    <dgm:pt modelId="{54C2B561-B5B2-4171-B4FF-5E54D43141DC}" type="parTrans" cxnId="{40346759-8DF3-4A1B-93F9-F7AFF0D5AF3F}">
      <dgm:prSet/>
      <dgm:spPr/>
      <dgm:t>
        <a:bodyPr/>
        <a:lstStyle/>
        <a:p>
          <a:endParaRPr lang="es-CO"/>
        </a:p>
      </dgm:t>
    </dgm:pt>
    <dgm:pt modelId="{AFBDF064-C519-4822-81D1-CA4CF071BA56}" type="sibTrans" cxnId="{40346759-8DF3-4A1B-93F9-F7AFF0D5AF3F}">
      <dgm:prSet/>
      <dgm:spPr>
        <a:solidFill>
          <a:schemeClr val="tx1"/>
        </a:solidFill>
      </dgm:spPr>
      <dgm:t>
        <a:bodyPr/>
        <a:lstStyle/>
        <a:p>
          <a:endParaRPr lang="es-CO"/>
        </a:p>
      </dgm:t>
    </dgm:pt>
    <dgm:pt modelId="{E8D97316-93FF-445F-A0F5-6C0CC8071E09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s-CO" dirty="0" err="1"/>
            <a:t>filter</a:t>
          </a:r>
          <a:endParaRPr lang="es-CO" dirty="0"/>
        </a:p>
      </dgm:t>
    </dgm:pt>
    <dgm:pt modelId="{F7F2D792-E4BB-4879-8BDC-D0DF19521586}" type="parTrans" cxnId="{4A11E6CB-EB85-47FB-9C82-18EEC85E1D54}">
      <dgm:prSet/>
      <dgm:spPr/>
      <dgm:t>
        <a:bodyPr/>
        <a:lstStyle/>
        <a:p>
          <a:endParaRPr lang="es-CO"/>
        </a:p>
      </dgm:t>
    </dgm:pt>
    <dgm:pt modelId="{2949EA74-5451-4613-82EC-8055BD99040E}" type="sibTrans" cxnId="{4A11E6CB-EB85-47FB-9C82-18EEC85E1D54}">
      <dgm:prSet/>
      <dgm:spPr>
        <a:solidFill>
          <a:schemeClr val="tx1"/>
        </a:solidFill>
      </dgm:spPr>
      <dgm:t>
        <a:bodyPr/>
        <a:lstStyle/>
        <a:p>
          <a:endParaRPr lang="es-CO"/>
        </a:p>
      </dgm:t>
    </dgm:pt>
    <dgm:pt modelId="{D6043047-46CD-4ACE-8783-64D9F41B3525}">
      <dgm:prSet phldrT="[Texto]"/>
      <dgm:spPr>
        <a:ln>
          <a:noFill/>
        </a:ln>
      </dgm:spPr>
      <dgm:t>
        <a:bodyPr/>
        <a:lstStyle/>
        <a:p>
          <a:pPr>
            <a:buFontTx/>
            <a:buNone/>
          </a:pPr>
          <a:r>
            <a:rPr lang="es-CO" dirty="0"/>
            <a:t>	Filtrar productos por categoría en la página principal menú desplegable.</a:t>
          </a:r>
        </a:p>
      </dgm:t>
    </dgm:pt>
    <dgm:pt modelId="{7E4F0E02-4845-4CF7-B9A4-A584DA6B9B4D}" type="parTrans" cxnId="{F61AE58C-4774-446A-AFAE-38F294AB10D9}">
      <dgm:prSet/>
      <dgm:spPr/>
      <dgm:t>
        <a:bodyPr/>
        <a:lstStyle/>
        <a:p>
          <a:endParaRPr lang="es-CO"/>
        </a:p>
      </dgm:t>
    </dgm:pt>
    <dgm:pt modelId="{2E83A867-B7B3-425C-B6DA-F73DD335D067}" type="sibTrans" cxnId="{F61AE58C-4774-446A-AFAE-38F294AB10D9}">
      <dgm:prSet/>
      <dgm:spPr/>
      <dgm:t>
        <a:bodyPr/>
        <a:lstStyle/>
        <a:p>
          <a:endParaRPr lang="es-CO"/>
        </a:p>
      </dgm:t>
    </dgm:pt>
    <dgm:pt modelId="{E50080CF-44CB-4FEA-AB88-3C046D9C328B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s-ES" dirty="0" err="1"/>
            <a:t>forEach</a:t>
          </a:r>
          <a:endParaRPr lang="es-CO" dirty="0"/>
        </a:p>
      </dgm:t>
    </dgm:pt>
    <dgm:pt modelId="{3AA5B0E0-061B-4B28-AEE0-4EB390D955DB}" type="parTrans" cxnId="{547D5C06-3B9F-401B-9F92-4F1CCC2CF647}">
      <dgm:prSet/>
      <dgm:spPr/>
      <dgm:t>
        <a:bodyPr/>
        <a:lstStyle/>
        <a:p>
          <a:endParaRPr lang="es-CO"/>
        </a:p>
      </dgm:t>
    </dgm:pt>
    <dgm:pt modelId="{99E5F7BA-5003-49E3-889F-7AEE41D09347}" type="sibTrans" cxnId="{547D5C06-3B9F-401B-9F92-4F1CCC2CF647}">
      <dgm:prSet/>
      <dgm:spPr/>
      <dgm:t>
        <a:bodyPr/>
        <a:lstStyle/>
        <a:p>
          <a:endParaRPr lang="es-CO"/>
        </a:p>
      </dgm:t>
    </dgm:pt>
    <dgm:pt modelId="{3978CA78-38E6-4D6E-9FBA-B2E24BB9EF9C}">
      <dgm:prSet phldrT="[Texto]"/>
      <dgm:spPr>
        <a:ln>
          <a:noFill/>
        </a:ln>
      </dgm:spPr>
      <dgm:t>
        <a:bodyPr/>
        <a:lstStyle/>
        <a:p>
          <a:pPr>
            <a:buNone/>
          </a:pPr>
          <a:r>
            <a:rPr lang="es-ES" dirty="0"/>
            <a:t>	Recorrer la lista de productos y mostrar luego en el contendor HTML la categoría deseada</a:t>
          </a:r>
          <a:endParaRPr lang="es-CO" dirty="0"/>
        </a:p>
      </dgm:t>
    </dgm:pt>
    <dgm:pt modelId="{1FBBA286-088F-44DF-8360-09D6D718D67A}" type="parTrans" cxnId="{6BB37E4A-AF16-4D1F-9C81-F6EB67D358CE}">
      <dgm:prSet/>
      <dgm:spPr/>
      <dgm:t>
        <a:bodyPr/>
        <a:lstStyle/>
        <a:p>
          <a:endParaRPr lang="es-CO"/>
        </a:p>
      </dgm:t>
    </dgm:pt>
    <dgm:pt modelId="{55E700EE-1961-461C-8D09-08F32EFCCF2C}" type="sibTrans" cxnId="{6BB37E4A-AF16-4D1F-9C81-F6EB67D358CE}">
      <dgm:prSet/>
      <dgm:spPr/>
      <dgm:t>
        <a:bodyPr/>
        <a:lstStyle/>
        <a:p>
          <a:endParaRPr lang="es-CO"/>
        </a:p>
      </dgm:t>
    </dgm:pt>
    <dgm:pt modelId="{78E183FB-DC5E-48AD-AB5C-8EF1518D0FBD}">
      <dgm:prSet phldrT="[Texto]"/>
      <dgm:spPr>
        <a:ln>
          <a:noFill/>
        </a:ln>
      </dgm:spPr>
      <dgm:t>
        <a:bodyPr/>
        <a:lstStyle/>
        <a:p>
          <a:pPr algn="l">
            <a:buFontTx/>
            <a:buNone/>
          </a:pPr>
          <a:r>
            <a:rPr lang="es-CO" dirty="0"/>
            <a:t>	</a:t>
          </a:r>
        </a:p>
      </dgm:t>
    </dgm:pt>
    <dgm:pt modelId="{6F5526F1-62B9-4927-8485-EC972C81140A}" type="parTrans" cxnId="{4B6E09E8-EE5C-4990-902A-E341A214DD02}">
      <dgm:prSet/>
      <dgm:spPr/>
      <dgm:t>
        <a:bodyPr/>
        <a:lstStyle/>
        <a:p>
          <a:endParaRPr lang="es-CO"/>
        </a:p>
      </dgm:t>
    </dgm:pt>
    <dgm:pt modelId="{81F0CCD4-0784-40CB-AE8D-4260B4C8C251}" type="sibTrans" cxnId="{4B6E09E8-EE5C-4990-902A-E341A214DD02}">
      <dgm:prSet/>
      <dgm:spPr/>
      <dgm:t>
        <a:bodyPr/>
        <a:lstStyle/>
        <a:p>
          <a:endParaRPr lang="es-CO"/>
        </a:p>
      </dgm:t>
    </dgm:pt>
    <dgm:pt modelId="{C70A75FE-FCB9-4D32-8297-900FC1461D41}">
      <dgm:prSet phldrT="[Texto]"/>
      <dgm:spPr>
        <a:ln>
          <a:noFill/>
        </a:ln>
      </dgm:spPr>
      <dgm:t>
        <a:bodyPr/>
        <a:lstStyle/>
        <a:p>
          <a:pPr algn="l">
            <a:buFontTx/>
            <a:buNone/>
          </a:pPr>
          <a:r>
            <a:rPr lang="es-CO" dirty="0"/>
            <a:t>	</a:t>
          </a:r>
        </a:p>
      </dgm:t>
    </dgm:pt>
    <dgm:pt modelId="{C2A7D5A9-2772-42AF-BEDD-1BE27C055737}" type="parTrans" cxnId="{A33C1559-427F-4601-93B3-81F89D8FD77E}">
      <dgm:prSet/>
      <dgm:spPr/>
      <dgm:t>
        <a:bodyPr/>
        <a:lstStyle/>
        <a:p>
          <a:endParaRPr lang="es-CO"/>
        </a:p>
      </dgm:t>
    </dgm:pt>
    <dgm:pt modelId="{2579E6F7-7CEC-42C9-9376-E701D46BA6EE}" type="sibTrans" cxnId="{A33C1559-427F-4601-93B3-81F89D8FD77E}">
      <dgm:prSet/>
      <dgm:spPr/>
      <dgm:t>
        <a:bodyPr/>
        <a:lstStyle/>
        <a:p>
          <a:endParaRPr lang="es-CO"/>
        </a:p>
      </dgm:t>
    </dgm:pt>
    <dgm:pt modelId="{521D928A-DD6E-4D89-A2A3-ED48308A4CF5}">
      <dgm:prSet phldrT="[Texto]"/>
      <dgm:spPr>
        <a:ln>
          <a:noFill/>
        </a:ln>
      </dgm:spPr>
      <dgm:t>
        <a:bodyPr/>
        <a:lstStyle/>
        <a:p>
          <a:pPr algn="l">
            <a:buFontTx/>
            <a:buNone/>
          </a:pPr>
          <a:r>
            <a:rPr lang="es-CO" dirty="0"/>
            <a:t>Hacer una solicitud al servidor JSON</a:t>
          </a:r>
        </a:p>
      </dgm:t>
    </dgm:pt>
    <dgm:pt modelId="{2285E876-B4BD-4861-96BE-72B08CEE20E8}" type="parTrans" cxnId="{DEAF7D6D-99B2-4C05-931E-F4AE1F0D7BB3}">
      <dgm:prSet/>
      <dgm:spPr/>
      <dgm:t>
        <a:bodyPr/>
        <a:lstStyle/>
        <a:p>
          <a:endParaRPr lang="es-CO"/>
        </a:p>
      </dgm:t>
    </dgm:pt>
    <dgm:pt modelId="{439F7673-302B-4886-BE48-F6423CFB7BC4}" type="sibTrans" cxnId="{DEAF7D6D-99B2-4C05-931E-F4AE1F0D7BB3}">
      <dgm:prSet/>
      <dgm:spPr/>
      <dgm:t>
        <a:bodyPr/>
        <a:lstStyle/>
        <a:p>
          <a:endParaRPr lang="es-CO"/>
        </a:p>
      </dgm:t>
    </dgm:pt>
    <dgm:pt modelId="{F27DB9B5-FAFB-4C1F-AD98-328F84134503}" type="pres">
      <dgm:prSet presAssocID="{152B2BEA-6CD6-4A8E-9CEC-8335DAE729E4}" presName="Name0" presStyleCnt="0">
        <dgm:presLayoutVars>
          <dgm:dir/>
          <dgm:animLvl val="lvl"/>
          <dgm:resizeHandles val="exact"/>
        </dgm:presLayoutVars>
      </dgm:prSet>
      <dgm:spPr/>
    </dgm:pt>
    <dgm:pt modelId="{F8905803-96ED-4CED-A009-3599887DEFF3}" type="pres">
      <dgm:prSet presAssocID="{152B2BEA-6CD6-4A8E-9CEC-8335DAE729E4}" presName="tSp" presStyleCnt="0"/>
      <dgm:spPr/>
    </dgm:pt>
    <dgm:pt modelId="{5DAEF0FF-20EE-4E64-AA74-31AF4BD76BB5}" type="pres">
      <dgm:prSet presAssocID="{152B2BEA-6CD6-4A8E-9CEC-8335DAE729E4}" presName="bSp" presStyleCnt="0"/>
      <dgm:spPr/>
    </dgm:pt>
    <dgm:pt modelId="{4674C901-EE49-467C-A81C-B1D16B0D0F3B}" type="pres">
      <dgm:prSet presAssocID="{152B2BEA-6CD6-4A8E-9CEC-8335DAE729E4}" presName="process" presStyleCnt="0"/>
      <dgm:spPr/>
    </dgm:pt>
    <dgm:pt modelId="{3781CC5E-ABF0-4B9E-AF7C-6DEDF57F1BAF}" type="pres">
      <dgm:prSet presAssocID="{6E532E38-7E23-4401-BB0D-13EC98C19FAF}" presName="composite1" presStyleCnt="0"/>
      <dgm:spPr/>
    </dgm:pt>
    <dgm:pt modelId="{547647C0-E4E4-4981-89CA-8D1DB23D31E6}" type="pres">
      <dgm:prSet presAssocID="{6E532E38-7E23-4401-BB0D-13EC98C19FAF}" presName="dummyNode1" presStyleLbl="node1" presStyleIdx="0" presStyleCnt="3"/>
      <dgm:spPr/>
    </dgm:pt>
    <dgm:pt modelId="{6976CF24-7619-4ECA-A52B-F52AE1353840}" type="pres">
      <dgm:prSet presAssocID="{6E532E38-7E23-4401-BB0D-13EC98C19FAF}" presName="childNode1" presStyleLbl="bgAcc1" presStyleIdx="0" presStyleCnt="3" custScaleY="113599" custLinFactNeighborX="4022" custLinFactNeighborY="3749">
        <dgm:presLayoutVars>
          <dgm:bulletEnabled val="1"/>
        </dgm:presLayoutVars>
      </dgm:prSet>
      <dgm:spPr/>
    </dgm:pt>
    <dgm:pt modelId="{8EC518F5-6AE2-4506-973C-4DEAAD6208FD}" type="pres">
      <dgm:prSet presAssocID="{6E532E38-7E23-4401-BB0D-13EC98C19FAF}" presName="childNode1tx" presStyleLbl="bgAcc1" presStyleIdx="0" presStyleCnt="3">
        <dgm:presLayoutVars>
          <dgm:bulletEnabled val="1"/>
        </dgm:presLayoutVars>
      </dgm:prSet>
      <dgm:spPr/>
    </dgm:pt>
    <dgm:pt modelId="{2BBE1FEC-B53B-4A59-875E-6886A594589F}" type="pres">
      <dgm:prSet presAssocID="{6E532E38-7E23-4401-BB0D-13EC98C19FA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9A65FBF-3796-437E-8429-52B5C441C5CE}" type="pres">
      <dgm:prSet presAssocID="{6E532E38-7E23-4401-BB0D-13EC98C19FAF}" presName="connSite1" presStyleCnt="0"/>
      <dgm:spPr/>
    </dgm:pt>
    <dgm:pt modelId="{0BD20353-6B6B-4F9F-B298-5D1EF7742B09}" type="pres">
      <dgm:prSet presAssocID="{AFBDF064-C519-4822-81D1-CA4CF071BA56}" presName="Name9" presStyleLbl="sibTrans2D1" presStyleIdx="0" presStyleCnt="2" custLinFactNeighborX="15634" custLinFactNeighborY="-8689"/>
      <dgm:spPr/>
    </dgm:pt>
    <dgm:pt modelId="{5535030F-97EC-4DC1-8EF2-BF80BA9DD21B}" type="pres">
      <dgm:prSet presAssocID="{E8D97316-93FF-445F-A0F5-6C0CC8071E09}" presName="composite2" presStyleCnt="0"/>
      <dgm:spPr/>
    </dgm:pt>
    <dgm:pt modelId="{73987FC9-1D7D-4607-9850-9704FB7B51AB}" type="pres">
      <dgm:prSet presAssocID="{E8D97316-93FF-445F-A0F5-6C0CC8071E09}" presName="dummyNode2" presStyleLbl="node1" presStyleIdx="0" presStyleCnt="3"/>
      <dgm:spPr/>
    </dgm:pt>
    <dgm:pt modelId="{F1E6D844-E211-48E6-A2D5-F061F21D33DF}" type="pres">
      <dgm:prSet presAssocID="{E8D97316-93FF-445F-A0F5-6C0CC8071E09}" presName="childNode2" presStyleLbl="bgAcc1" presStyleIdx="1" presStyleCnt="3" custLinFactNeighborX="5556" custLinFactNeighborY="6724">
        <dgm:presLayoutVars>
          <dgm:bulletEnabled val="1"/>
        </dgm:presLayoutVars>
      </dgm:prSet>
      <dgm:spPr/>
    </dgm:pt>
    <dgm:pt modelId="{8AA121E8-5161-4BEA-9491-A516B2C5B123}" type="pres">
      <dgm:prSet presAssocID="{E8D97316-93FF-445F-A0F5-6C0CC8071E09}" presName="childNode2tx" presStyleLbl="bgAcc1" presStyleIdx="1" presStyleCnt="3">
        <dgm:presLayoutVars>
          <dgm:bulletEnabled val="1"/>
        </dgm:presLayoutVars>
      </dgm:prSet>
      <dgm:spPr/>
    </dgm:pt>
    <dgm:pt modelId="{61B1C81D-8B94-4A90-9064-6C97B87B0226}" type="pres">
      <dgm:prSet presAssocID="{E8D97316-93FF-445F-A0F5-6C0CC8071E09}" presName="parentNode2" presStyleLbl="node1" presStyleIdx="1" presStyleCnt="3" custLinFactNeighborX="1998" custLinFactNeighborY="14163">
        <dgm:presLayoutVars>
          <dgm:chMax val="0"/>
          <dgm:bulletEnabled val="1"/>
        </dgm:presLayoutVars>
      </dgm:prSet>
      <dgm:spPr/>
    </dgm:pt>
    <dgm:pt modelId="{05CF4604-7F32-4C7D-BAF8-84DD5DD92D87}" type="pres">
      <dgm:prSet presAssocID="{E8D97316-93FF-445F-A0F5-6C0CC8071E09}" presName="connSite2" presStyleCnt="0"/>
      <dgm:spPr/>
    </dgm:pt>
    <dgm:pt modelId="{731A4676-3837-4B11-9779-9C3A00533F92}" type="pres">
      <dgm:prSet presAssocID="{2949EA74-5451-4613-82EC-8055BD99040E}" presName="Name18" presStyleLbl="sibTrans2D1" presStyleIdx="1" presStyleCnt="2" custLinFactNeighborX="624" custLinFactNeighborY="3381"/>
      <dgm:spPr/>
    </dgm:pt>
    <dgm:pt modelId="{466D29AC-3C13-4A52-BC7E-FCE418356113}" type="pres">
      <dgm:prSet presAssocID="{E50080CF-44CB-4FEA-AB88-3C046D9C328B}" presName="composite1" presStyleCnt="0"/>
      <dgm:spPr/>
    </dgm:pt>
    <dgm:pt modelId="{906077DA-A496-49E4-9D2F-A944DB470E7A}" type="pres">
      <dgm:prSet presAssocID="{E50080CF-44CB-4FEA-AB88-3C046D9C328B}" presName="dummyNode1" presStyleLbl="node1" presStyleIdx="1" presStyleCnt="3"/>
      <dgm:spPr/>
    </dgm:pt>
    <dgm:pt modelId="{367C0E80-B98C-439C-AF1F-A64B4B451AAB}" type="pres">
      <dgm:prSet presAssocID="{E50080CF-44CB-4FEA-AB88-3C046D9C328B}" presName="childNode1" presStyleLbl="bgAcc1" presStyleIdx="2" presStyleCnt="3">
        <dgm:presLayoutVars>
          <dgm:bulletEnabled val="1"/>
        </dgm:presLayoutVars>
      </dgm:prSet>
      <dgm:spPr/>
    </dgm:pt>
    <dgm:pt modelId="{85C3C323-B86F-4324-AC6B-392593A74998}" type="pres">
      <dgm:prSet presAssocID="{E50080CF-44CB-4FEA-AB88-3C046D9C328B}" presName="childNode1tx" presStyleLbl="bgAcc1" presStyleIdx="2" presStyleCnt="3">
        <dgm:presLayoutVars>
          <dgm:bulletEnabled val="1"/>
        </dgm:presLayoutVars>
      </dgm:prSet>
      <dgm:spPr/>
    </dgm:pt>
    <dgm:pt modelId="{57E044F1-A3C6-4ED9-A3AE-A8340AFB6DC6}" type="pres">
      <dgm:prSet presAssocID="{E50080CF-44CB-4FEA-AB88-3C046D9C32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2CD3343-F58C-45E8-BE55-65360836A47D}" type="pres">
      <dgm:prSet presAssocID="{E50080CF-44CB-4FEA-AB88-3C046D9C328B}" presName="connSite1" presStyleCnt="0"/>
      <dgm:spPr/>
    </dgm:pt>
  </dgm:ptLst>
  <dgm:cxnLst>
    <dgm:cxn modelId="{A7D15B03-4D2B-4383-8F4E-DDEBB1741CD9}" type="presOf" srcId="{D6043047-46CD-4ACE-8783-64D9F41B3525}" destId="{8AA121E8-5161-4BEA-9491-A516B2C5B123}" srcOrd="1" destOrd="0" presId="urn:microsoft.com/office/officeart/2005/8/layout/hProcess4"/>
    <dgm:cxn modelId="{0DBD9A04-C021-4C77-9498-2C5C5FBE9A3B}" type="presOf" srcId="{C70A75FE-FCB9-4D32-8297-900FC1461D41}" destId="{8EC518F5-6AE2-4506-973C-4DEAAD6208FD}" srcOrd="1" destOrd="1" presId="urn:microsoft.com/office/officeart/2005/8/layout/hProcess4"/>
    <dgm:cxn modelId="{547D5C06-3B9F-401B-9F92-4F1CCC2CF647}" srcId="{152B2BEA-6CD6-4A8E-9CEC-8335DAE729E4}" destId="{E50080CF-44CB-4FEA-AB88-3C046D9C328B}" srcOrd="2" destOrd="0" parTransId="{3AA5B0E0-061B-4B28-AEE0-4EB390D955DB}" sibTransId="{99E5F7BA-5003-49E3-889F-7AEE41D09347}"/>
    <dgm:cxn modelId="{3A8CC00C-7A15-445B-989A-42FD5FDC2428}" type="presOf" srcId="{2949EA74-5451-4613-82EC-8055BD99040E}" destId="{731A4676-3837-4B11-9779-9C3A00533F92}" srcOrd="0" destOrd="0" presId="urn:microsoft.com/office/officeart/2005/8/layout/hProcess4"/>
    <dgm:cxn modelId="{96A14D27-CE75-418D-AE1A-C52D5ADF03B2}" type="presOf" srcId="{C70A75FE-FCB9-4D32-8297-900FC1461D41}" destId="{6976CF24-7619-4ECA-A52B-F52AE1353840}" srcOrd="0" destOrd="1" presId="urn:microsoft.com/office/officeart/2005/8/layout/hProcess4"/>
    <dgm:cxn modelId="{23F50433-ACA0-4EFC-B1CE-D61A4DD6BFCC}" type="presOf" srcId="{E50080CF-44CB-4FEA-AB88-3C046D9C328B}" destId="{57E044F1-A3C6-4ED9-A3AE-A8340AFB6DC6}" srcOrd="0" destOrd="0" presId="urn:microsoft.com/office/officeart/2005/8/layout/hProcess4"/>
    <dgm:cxn modelId="{31D4633A-B5FA-4B4A-BE9D-3BE893ABD1F4}" type="presOf" srcId="{E8D97316-93FF-445F-A0F5-6C0CC8071E09}" destId="{61B1C81D-8B94-4A90-9064-6C97B87B0226}" srcOrd="0" destOrd="0" presId="urn:microsoft.com/office/officeart/2005/8/layout/hProcess4"/>
    <dgm:cxn modelId="{6006015C-11A0-4EB6-BD44-F497F2D1120B}" type="presOf" srcId="{521D928A-DD6E-4D89-A2A3-ED48308A4CF5}" destId="{6976CF24-7619-4ECA-A52B-F52AE1353840}" srcOrd="0" destOrd="2" presId="urn:microsoft.com/office/officeart/2005/8/layout/hProcess4"/>
    <dgm:cxn modelId="{61244344-9606-4120-B542-1956322A38CF}" type="presOf" srcId="{D6043047-46CD-4ACE-8783-64D9F41B3525}" destId="{F1E6D844-E211-48E6-A2D5-F061F21D33DF}" srcOrd="0" destOrd="0" presId="urn:microsoft.com/office/officeart/2005/8/layout/hProcess4"/>
    <dgm:cxn modelId="{AE42F148-C007-4588-8497-FFFD189DCCF8}" type="presOf" srcId="{78E183FB-DC5E-48AD-AB5C-8EF1518D0FBD}" destId="{8EC518F5-6AE2-4506-973C-4DEAAD6208FD}" srcOrd="1" destOrd="0" presId="urn:microsoft.com/office/officeart/2005/8/layout/hProcess4"/>
    <dgm:cxn modelId="{6BB37E4A-AF16-4D1F-9C81-F6EB67D358CE}" srcId="{E50080CF-44CB-4FEA-AB88-3C046D9C328B}" destId="{3978CA78-38E6-4D6E-9FBA-B2E24BB9EF9C}" srcOrd="0" destOrd="0" parTransId="{1FBBA286-088F-44DF-8360-09D6D718D67A}" sibTransId="{55E700EE-1961-461C-8D09-08F32EFCCF2C}"/>
    <dgm:cxn modelId="{DEAF7D6D-99B2-4C05-931E-F4AE1F0D7BB3}" srcId="{78E183FB-DC5E-48AD-AB5C-8EF1518D0FBD}" destId="{521D928A-DD6E-4D89-A2A3-ED48308A4CF5}" srcOrd="1" destOrd="0" parTransId="{2285E876-B4BD-4861-96BE-72B08CEE20E8}" sibTransId="{439F7673-302B-4886-BE48-F6423CFB7BC4}"/>
    <dgm:cxn modelId="{A33C1559-427F-4601-93B3-81F89D8FD77E}" srcId="{78E183FB-DC5E-48AD-AB5C-8EF1518D0FBD}" destId="{C70A75FE-FCB9-4D32-8297-900FC1461D41}" srcOrd="0" destOrd="0" parTransId="{C2A7D5A9-2772-42AF-BEDD-1BE27C055737}" sibTransId="{2579E6F7-7CEC-42C9-9376-E701D46BA6EE}"/>
    <dgm:cxn modelId="{40346759-8DF3-4A1B-93F9-F7AFF0D5AF3F}" srcId="{152B2BEA-6CD6-4A8E-9CEC-8335DAE729E4}" destId="{6E532E38-7E23-4401-BB0D-13EC98C19FAF}" srcOrd="0" destOrd="0" parTransId="{54C2B561-B5B2-4171-B4FF-5E54D43141DC}" sibTransId="{AFBDF064-C519-4822-81D1-CA4CF071BA56}"/>
    <dgm:cxn modelId="{A3621D7A-CA92-499A-9CB2-BBAFB7D5E8AA}" type="presOf" srcId="{152B2BEA-6CD6-4A8E-9CEC-8335DAE729E4}" destId="{F27DB9B5-FAFB-4C1F-AD98-328F84134503}" srcOrd="0" destOrd="0" presId="urn:microsoft.com/office/officeart/2005/8/layout/hProcess4"/>
    <dgm:cxn modelId="{AA4CE685-A293-47F7-87CE-FF55B185DEA9}" type="presOf" srcId="{6E532E38-7E23-4401-BB0D-13EC98C19FAF}" destId="{2BBE1FEC-B53B-4A59-875E-6886A594589F}" srcOrd="0" destOrd="0" presId="urn:microsoft.com/office/officeart/2005/8/layout/hProcess4"/>
    <dgm:cxn modelId="{B14E2087-BCF9-473F-BFD4-DF9E670EBE61}" type="presOf" srcId="{521D928A-DD6E-4D89-A2A3-ED48308A4CF5}" destId="{8EC518F5-6AE2-4506-973C-4DEAAD6208FD}" srcOrd="1" destOrd="2" presId="urn:microsoft.com/office/officeart/2005/8/layout/hProcess4"/>
    <dgm:cxn modelId="{F61AE58C-4774-446A-AFAE-38F294AB10D9}" srcId="{E8D97316-93FF-445F-A0F5-6C0CC8071E09}" destId="{D6043047-46CD-4ACE-8783-64D9F41B3525}" srcOrd="0" destOrd="0" parTransId="{7E4F0E02-4845-4CF7-B9A4-A584DA6B9B4D}" sibTransId="{2E83A867-B7B3-425C-B6DA-F73DD335D067}"/>
    <dgm:cxn modelId="{5F4B4EAA-6522-4551-BCAB-CCCF07A13AE4}" type="presOf" srcId="{AFBDF064-C519-4822-81D1-CA4CF071BA56}" destId="{0BD20353-6B6B-4F9F-B298-5D1EF7742B09}" srcOrd="0" destOrd="0" presId="urn:microsoft.com/office/officeart/2005/8/layout/hProcess4"/>
    <dgm:cxn modelId="{A28263C4-7E38-413E-A679-90E78E3AEF56}" type="presOf" srcId="{3978CA78-38E6-4D6E-9FBA-B2E24BB9EF9C}" destId="{85C3C323-B86F-4324-AC6B-392593A74998}" srcOrd="1" destOrd="0" presId="urn:microsoft.com/office/officeart/2005/8/layout/hProcess4"/>
    <dgm:cxn modelId="{4A11E6CB-EB85-47FB-9C82-18EEC85E1D54}" srcId="{152B2BEA-6CD6-4A8E-9CEC-8335DAE729E4}" destId="{E8D97316-93FF-445F-A0F5-6C0CC8071E09}" srcOrd="1" destOrd="0" parTransId="{F7F2D792-E4BB-4879-8BDC-D0DF19521586}" sibTransId="{2949EA74-5451-4613-82EC-8055BD99040E}"/>
    <dgm:cxn modelId="{E72540CF-E007-4123-A0CF-4590A12F4282}" type="presOf" srcId="{78E183FB-DC5E-48AD-AB5C-8EF1518D0FBD}" destId="{6976CF24-7619-4ECA-A52B-F52AE1353840}" srcOrd="0" destOrd="0" presId="urn:microsoft.com/office/officeart/2005/8/layout/hProcess4"/>
    <dgm:cxn modelId="{4B6E09E8-EE5C-4990-902A-E341A214DD02}" srcId="{6E532E38-7E23-4401-BB0D-13EC98C19FAF}" destId="{78E183FB-DC5E-48AD-AB5C-8EF1518D0FBD}" srcOrd="0" destOrd="0" parTransId="{6F5526F1-62B9-4927-8485-EC972C81140A}" sibTransId="{81F0CCD4-0784-40CB-AE8D-4260B4C8C251}"/>
    <dgm:cxn modelId="{5D7D40EB-7750-4A36-B550-7B85F4BAF18A}" type="presOf" srcId="{3978CA78-38E6-4D6E-9FBA-B2E24BB9EF9C}" destId="{367C0E80-B98C-439C-AF1F-A64B4B451AAB}" srcOrd="0" destOrd="0" presId="urn:microsoft.com/office/officeart/2005/8/layout/hProcess4"/>
    <dgm:cxn modelId="{F9979B4C-1315-426E-BAB6-3DCEA070E1CD}" type="presParOf" srcId="{F27DB9B5-FAFB-4C1F-AD98-328F84134503}" destId="{F8905803-96ED-4CED-A009-3599887DEFF3}" srcOrd="0" destOrd="0" presId="urn:microsoft.com/office/officeart/2005/8/layout/hProcess4"/>
    <dgm:cxn modelId="{AC3A5E99-D9EA-45A2-AF54-FA944415CD9D}" type="presParOf" srcId="{F27DB9B5-FAFB-4C1F-AD98-328F84134503}" destId="{5DAEF0FF-20EE-4E64-AA74-31AF4BD76BB5}" srcOrd="1" destOrd="0" presId="urn:microsoft.com/office/officeart/2005/8/layout/hProcess4"/>
    <dgm:cxn modelId="{772E4015-52C3-43B2-BDBA-F9EBBB698809}" type="presParOf" srcId="{F27DB9B5-FAFB-4C1F-AD98-328F84134503}" destId="{4674C901-EE49-467C-A81C-B1D16B0D0F3B}" srcOrd="2" destOrd="0" presId="urn:microsoft.com/office/officeart/2005/8/layout/hProcess4"/>
    <dgm:cxn modelId="{8CCC4092-CEE9-4C53-A0D6-ABEBDB23528B}" type="presParOf" srcId="{4674C901-EE49-467C-A81C-B1D16B0D0F3B}" destId="{3781CC5E-ABF0-4B9E-AF7C-6DEDF57F1BAF}" srcOrd="0" destOrd="0" presId="urn:microsoft.com/office/officeart/2005/8/layout/hProcess4"/>
    <dgm:cxn modelId="{B9759761-26D7-4F56-9B61-EFA725AD4F9D}" type="presParOf" srcId="{3781CC5E-ABF0-4B9E-AF7C-6DEDF57F1BAF}" destId="{547647C0-E4E4-4981-89CA-8D1DB23D31E6}" srcOrd="0" destOrd="0" presId="urn:microsoft.com/office/officeart/2005/8/layout/hProcess4"/>
    <dgm:cxn modelId="{A3136671-5649-4CF5-B3EF-5C9BD62A5F65}" type="presParOf" srcId="{3781CC5E-ABF0-4B9E-AF7C-6DEDF57F1BAF}" destId="{6976CF24-7619-4ECA-A52B-F52AE1353840}" srcOrd="1" destOrd="0" presId="urn:microsoft.com/office/officeart/2005/8/layout/hProcess4"/>
    <dgm:cxn modelId="{CC39AF76-FDA6-4C1B-B5D1-D59988AE4B4C}" type="presParOf" srcId="{3781CC5E-ABF0-4B9E-AF7C-6DEDF57F1BAF}" destId="{8EC518F5-6AE2-4506-973C-4DEAAD6208FD}" srcOrd="2" destOrd="0" presId="urn:microsoft.com/office/officeart/2005/8/layout/hProcess4"/>
    <dgm:cxn modelId="{21DC069C-CE9B-4126-A905-38EB5970CB44}" type="presParOf" srcId="{3781CC5E-ABF0-4B9E-AF7C-6DEDF57F1BAF}" destId="{2BBE1FEC-B53B-4A59-875E-6886A594589F}" srcOrd="3" destOrd="0" presId="urn:microsoft.com/office/officeart/2005/8/layout/hProcess4"/>
    <dgm:cxn modelId="{23E90BA6-907B-4E2F-A816-AF0714DBF861}" type="presParOf" srcId="{3781CC5E-ABF0-4B9E-AF7C-6DEDF57F1BAF}" destId="{B9A65FBF-3796-437E-8429-52B5C441C5CE}" srcOrd="4" destOrd="0" presId="urn:microsoft.com/office/officeart/2005/8/layout/hProcess4"/>
    <dgm:cxn modelId="{322856A9-C58B-4DC1-83C0-2B8B68809705}" type="presParOf" srcId="{4674C901-EE49-467C-A81C-B1D16B0D0F3B}" destId="{0BD20353-6B6B-4F9F-B298-5D1EF7742B09}" srcOrd="1" destOrd="0" presId="urn:microsoft.com/office/officeart/2005/8/layout/hProcess4"/>
    <dgm:cxn modelId="{E1C8E1AC-E66D-4EE0-BC88-AF7CDA175174}" type="presParOf" srcId="{4674C901-EE49-467C-A81C-B1D16B0D0F3B}" destId="{5535030F-97EC-4DC1-8EF2-BF80BA9DD21B}" srcOrd="2" destOrd="0" presId="urn:microsoft.com/office/officeart/2005/8/layout/hProcess4"/>
    <dgm:cxn modelId="{06DAF3B5-0D45-4578-B31E-FC46117F9F51}" type="presParOf" srcId="{5535030F-97EC-4DC1-8EF2-BF80BA9DD21B}" destId="{73987FC9-1D7D-4607-9850-9704FB7B51AB}" srcOrd="0" destOrd="0" presId="urn:microsoft.com/office/officeart/2005/8/layout/hProcess4"/>
    <dgm:cxn modelId="{0F30C864-FFC1-45A5-9D68-FBBCA4F3B785}" type="presParOf" srcId="{5535030F-97EC-4DC1-8EF2-BF80BA9DD21B}" destId="{F1E6D844-E211-48E6-A2D5-F061F21D33DF}" srcOrd="1" destOrd="0" presId="urn:microsoft.com/office/officeart/2005/8/layout/hProcess4"/>
    <dgm:cxn modelId="{650B7F6D-2A4E-40CA-B899-A8790C50CCBC}" type="presParOf" srcId="{5535030F-97EC-4DC1-8EF2-BF80BA9DD21B}" destId="{8AA121E8-5161-4BEA-9491-A516B2C5B123}" srcOrd="2" destOrd="0" presId="urn:microsoft.com/office/officeart/2005/8/layout/hProcess4"/>
    <dgm:cxn modelId="{7BEE8AB7-23AB-4BBA-93BD-03C1C8B12EE4}" type="presParOf" srcId="{5535030F-97EC-4DC1-8EF2-BF80BA9DD21B}" destId="{61B1C81D-8B94-4A90-9064-6C97B87B0226}" srcOrd="3" destOrd="0" presId="urn:microsoft.com/office/officeart/2005/8/layout/hProcess4"/>
    <dgm:cxn modelId="{A2A7480C-6DE5-4EE2-A0A9-423DBE684887}" type="presParOf" srcId="{5535030F-97EC-4DC1-8EF2-BF80BA9DD21B}" destId="{05CF4604-7F32-4C7D-BAF8-84DD5DD92D87}" srcOrd="4" destOrd="0" presId="urn:microsoft.com/office/officeart/2005/8/layout/hProcess4"/>
    <dgm:cxn modelId="{4EB78970-3B4D-4737-A7C0-11FF447A481E}" type="presParOf" srcId="{4674C901-EE49-467C-A81C-B1D16B0D0F3B}" destId="{731A4676-3837-4B11-9779-9C3A00533F92}" srcOrd="3" destOrd="0" presId="urn:microsoft.com/office/officeart/2005/8/layout/hProcess4"/>
    <dgm:cxn modelId="{E4D27F4D-4FBE-4ED2-9ED1-B87AD3AFE552}" type="presParOf" srcId="{4674C901-EE49-467C-A81C-B1D16B0D0F3B}" destId="{466D29AC-3C13-4A52-BC7E-FCE418356113}" srcOrd="4" destOrd="0" presId="urn:microsoft.com/office/officeart/2005/8/layout/hProcess4"/>
    <dgm:cxn modelId="{0A5B0D42-001D-4DC7-A47C-D8EE06A98CE2}" type="presParOf" srcId="{466D29AC-3C13-4A52-BC7E-FCE418356113}" destId="{906077DA-A496-49E4-9D2F-A944DB470E7A}" srcOrd="0" destOrd="0" presId="urn:microsoft.com/office/officeart/2005/8/layout/hProcess4"/>
    <dgm:cxn modelId="{4C98DBB1-223C-48DD-947D-2CEE88B73500}" type="presParOf" srcId="{466D29AC-3C13-4A52-BC7E-FCE418356113}" destId="{367C0E80-B98C-439C-AF1F-A64B4B451AAB}" srcOrd="1" destOrd="0" presId="urn:microsoft.com/office/officeart/2005/8/layout/hProcess4"/>
    <dgm:cxn modelId="{4A7F766D-AECB-4351-AB5D-18DDDFFF0C7D}" type="presParOf" srcId="{466D29AC-3C13-4A52-BC7E-FCE418356113}" destId="{85C3C323-B86F-4324-AC6B-392593A74998}" srcOrd="2" destOrd="0" presId="urn:microsoft.com/office/officeart/2005/8/layout/hProcess4"/>
    <dgm:cxn modelId="{ABE3AD8E-60E5-46E1-9B7E-97A4E8CFAC1E}" type="presParOf" srcId="{466D29AC-3C13-4A52-BC7E-FCE418356113}" destId="{57E044F1-A3C6-4ED9-A3AE-A8340AFB6DC6}" srcOrd="3" destOrd="0" presId="urn:microsoft.com/office/officeart/2005/8/layout/hProcess4"/>
    <dgm:cxn modelId="{2732F7C2-0617-4FF8-AE2F-8998E01E0DF3}" type="presParOf" srcId="{466D29AC-3C13-4A52-BC7E-FCE418356113}" destId="{02CD3343-F58C-45E8-BE55-65360836A47D}" srcOrd="4" destOrd="0" presId="urn:microsoft.com/office/officeart/2005/8/layout/h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45AB3-12A4-4004-8632-8EA4553D6678}" type="doc">
      <dgm:prSet loTypeId="urn:microsoft.com/office/officeart/2005/8/layout/venn1" loCatId="relationship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AC1B14F5-EE16-43BE-ACAC-3EDC15BB04E5}">
      <dgm:prSet/>
      <dgm:spPr/>
      <dgm:t>
        <a:bodyPr/>
        <a:lstStyle/>
        <a:p>
          <a:r>
            <a:rPr lang="es-CO" b="1"/>
            <a:t>Al presionar el botón "Buy Now" se debe guardar la compra en un array de compras dentro del Json-Server </a:t>
          </a:r>
          <a:endParaRPr lang="es-CO" dirty="0"/>
        </a:p>
      </dgm:t>
    </dgm:pt>
    <dgm:pt modelId="{C5A56778-1D34-4F35-9BF7-0AF1941DA9F5}" type="parTrans" cxnId="{A74B3A6B-76D2-4219-B614-FAA415DE1DAA}">
      <dgm:prSet/>
      <dgm:spPr/>
      <dgm:t>
        <a:bodyPr/>
        <a:lstStyle/>
        <a:p>
          <a:endParaRPr lang="es-CO"/>
        </a:p>
      </dgm:t>
    </dgm:pt>
    <dgm:pt modelId="{57699D58-B26B-4A4F-8D70-8434B9CA91CC}" type="sibTrans" cxnId="{A74B3A6B-76D2-4219-B614-FAA415DE1DAA}">
      <dgm:prSet/>
      <dgm:spPr/>
      <dgm:t>
        <a:bodyPr/>
        <a:lstStyle/>
        <a:p>
          <a:endParaRPr lang="es-CO"/>
        </a:p>
      </dgm:t>
    </dgm:pt>
    <dgm:pt modelId="{BA1FDB9A-6AB2-4F9E-B995-9ED7EC957811}">
      <dgm:prSet/>
      <dgm:spPr/>
      <dgm:t>
        <a:bodyPr/>
        <a:lstStyle/>
        <a:p>
          <a:r>
            <a:rPr lang="es-CO" b="1" dirty="0"/>
            <a:t>Luego, cuando el usuario envíe el formulario, se debe enviar una solicitud POST al servidor JSON para agregar la compra a través de  </a:t>
          </a:r>
          <a:r>
            <a:rPr lang="es-CO" b="1" dirty="0" err="1"/>
            <a:t>fetch</a:t>
          </a:r>
          <a:r>
            <a:rPr lang="es-CO" b="1" dirty="0"/>
            <a:t>.</a:t>
          </a:r>
          <a:endParaRPr lang="es-CO" dirty="0"/>
        </a:p>
      </dgm:t>
    </dgm:pt>
    <dgm:pt modelId="{B3F7CAEC-7426-47D7-9C4E-AA3BA81D65C5}" type="parTrans" cxnId="{06B90083-6BD2-4247-9B15-D815EEA6DF81}">
      <dgm:prSet/>
      <dgm:spPr/>
      <dgm:t>
        <a:bodyPr/>
        <a:lstStyle/>
        <a:p>
          <a:endParaRPr lang="es-CO"/>
        </a:p>
      </dgm:t>
    </dgm:pt>
    <dgm:pt modelId="{1DC95048-7DFC-447D-9E17-3DD262C0CF6A}" type="sibTrans" cxnId="{06B90083-6BD2-4247-9B15-D815EEA6DF81}">
      <dgm:prSet/>
      <dgm:spPr/>
      <dgm:t>
        <a:bodyPr/>
        <a:lstStyle/>
        <a:p>
          <a:endParaRPr lang="es-CO"/>
        </a:p>
      </dgm:t>
    </dgm:pt>
    <dgm:pt modelId="{20719793-8023-4DCB-B5C9-A5942814F9B5}" type="pres">
      <dgm:prSet presAssocID="{01945AB3-12A4-4004-8632-8EA4553D6678}" presName="compositeShape" presStyleCnt="0">
        <dgm:presLayoutVars>
          <dgm:chMax val="7"/>
          <dgm:dir/>
          <dgm:resizeHandles val="exact"/>
        </dgm:presLayoutVars>
      </dgm:prSet>
      <dgm:spPr/>
    </dgm:pt>
    <dgm:pt modelId="{EF85E57B-54DD-4CA9-80B4-8FE8F2B5AAA4}" type="pres">
      <dgm:prSet presAssocID="{AC1B14F5-EE16-43BE-ACAC-3EDC15BB04E5}" presName="circ1" presStyleLbl="vennNode1" presStyleIdx="0" presStyleCnt="2"/>
      <dgm:spPr/>
    </dgm:pt>
    <dgm:pt modelId="{21FC38E3-DB15-4E6A-8D4F-90F71A364FC9}" type="pres">
      <dgm:prSet presAssocID="{AC1B14F5-EE16-43BE-ACAC-3EDC15BB04E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47CCB17-9AEB-4576-BEA3-A96A3150FA77}" type="pres">
      <dgm:prSet presAssocID="{BA1FDB9A-6AB2-4F9E-B995-9ED7EC957811}" presName="circ2" presStyleLbl="vennNode1" presStyleIdx="1" presStyleCnt="2"/>
      <dgm:spPr/>
    </dgm:pt>
    <dgm:pt modelId="{82118FC3-631C-4C50-85A4-99DE5ED1072C}" type="pres">
      <dgm:prSet presAssocID="{BA1FDB9A-6AB2-4F9E-B995-9ED7EC95781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C9D513-1EF7-485E-BB81-CB2CD0200B97}" type="presOf" srcId="{01945AB3-12A4-4004-8632-8EA4553D6678}" destId="{20719793-8023-4DCB-B5C9-A5942814F9B5}" srcOrd="0" destOrd="0" presId="urn:microsoft.com/office/officeart/2005/8/layout/venn1"/>
    <dgm:cxn modelId="{A74B3A6B-76D2-4219-B614-FAA415DE1DAA}" srcId="{01945AB3-12A4-4004-8632-8EA4553D6678}" destId="{AC1B14F5-EE16-43BE-ACAC-3EDC15BB04E5}" srcOrd="0" destOrd="0" parTransId="{C5A56778-1D34-4F35-9BF7-0AF1941DA9F5}" sibTransId="{57699D58-B26B-4A4F-8D70-8434B9CA91CC}"/>
    <dgm:cxn modelId="{06B90083-6BD2-4247-9B15-D815EEA6DF81}" srcId="{01945AB3-12A4-4004-8632-8EA4553D6678}" destId="{BA1FDB9A-6AB2-4F9E-B995-9ED7EC957811}" srcOrd="1" destOrd="0" parTransId="{B3F7CAEC-7426-47D7-9C4E-AA3BA81D65C5}" sibTransId="{1DC95048-7DFC-447D-9E17-3DD262C0CF6A}"/>
    <dgm:cxn modelId="{E648438E-9646-4A23-AEF6-ED8C2B2E270E}" type="presOf" srcId="{BA1FDB9A-6AB2-4F9E-B995-9ED7EC957811}" destId="{82118FC3-631C-4C50-85A4-99DE5ED1072C}" srcOrd="1" destOrd="0" presId="urn:microsoft.com/office/officeart/2005/8/layout/venn1"/>
    <dgm:cxn modelId="{3A8B7CA1-DBED-4267-BF27-404C8EE4396D}" type="presOf" srcId="{BA1FDB9A-6AB2-4F9E-B995-9ED7EC957811}" destId="{C47CCB17-9AEB-4576-BEA3-A96A3150FA77}" srcOrd="0" destOrd="0" presId="urn:microsoft.com/office/officeart/2005/8/layout/venn1"/>
    <dgm:cxn modelId="{CA67CEAA-3ECD-462B-A97C-E65225EE8BC1}" type="presOf" srcId="{AC1B14F5-EE16-43BE-ACAC-3EDC15BB04E5}" destId="{21FC38E3-DB15-4E6A-8D4F-90F71A364FC9}" srcOrd="1" destOrd="0" presId="urn:microsoft.com/office/officeart/2005/8/layout/venn1"/>
    <dgm:cxn modelId="{E56740B7-3811-4457-A911-C6C1AD75E338}" type="presOf" srcId="{AC1B14F5-EE16-43BE-ACAC-3EDC15BB04E5}" destId="{EF85E57B-54DD-4CA9-80B4-8FE8F2B5AAA4}" srcOrd="0" destOrd="0" presId="urn:microsoft.com/office/officeart/2005/8/layout/venn1"/>
    <dgm:cxn modelId="{6826E7DF-1077-4ED2-ACB0-F855D25B6A83}" type="presParOf" srcId="{20719793-8023-4DCB-B5C9-A5942814F9B5}" destId="{EF85E57B-54DD-4CA9-80B4-8FE8F2B5AAA4}" srcOrd="0" destOrd="0" presId="urn:microsoft.com/office/officeart/2005/8/layout/venn1"/>
    <dgm:cxn modelId="{3B95F34D-17F0-48A8-A5C9-EC80DE6EAA12}" type="presParOf" srcId="{20719793-8023-4DCB-B5C9-A5942814F9B5}" destId="{21FC38E3-DB15-4E6A-8D4F-90F71A364FC9}" srcOrd="1" destOrd="0" presId="urn:microsoft.com/office/officeart/2005/8/layout/venn1"/>
    <dgm:cxn modelId="{43226019-44B1-45F1-89F7-3347DA65B6AB}" type="presParOf" srcId="{20719793-8023-4DCB-B5C9-A5942814F9B5}" destId="{C47CCB17-9AEB-4576-BEA3-A96A3150FA77}" srcOrd="2" destOrd="0" presId="urn:microsoft.com/office/officeart/2005/8/layout/venn1"/>
    <dgm:cxn modelId="{A5EC7BBB-62A5-423D-B4CA-41508DA207C1}" type="presParOf" srcId="{20719793-8023-4DCB-B5C9-A5942814F9B5}" destId="{82118FC3-631C-4C50-85A4-99DE5ED1072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9CD8F2-E9C1-44F7-AF6E-77FC9AA050E0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CA99CDBF-8087-4749-A72B-1D52347B374C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Utilizando una solicitud GET al servidor JSON se obtiene una lista de productos y se muestran en la página </a:t>
          </a:r>
          <a:endParaRPr lang="es-CO" dirty="0">
            <a:solidFill>
              <a:schemeClr val="tx1"/>
            </a:solidFill>
          </a:endParaRPr>
        </a:p>
      </dgm:t>
    </dgm:pt>
    <dgm:pt modelId="{2CAD2C19-995A-454E-9974-253EC0D990FA}" type="parTrans" cxnId="{526CF88C-BADA-4BD2-AB4E-7B288C694B08}">
      <dgm:prSet/>
      <dgm:spPr/>
      <dgm:t>
        <a:bodyPr/>
        <a:lstStyle/>
        <a:p>
          <a:endParaRPr lang="es-CO"/>
        </a:p>
      </dgm:t>
    </dgm:pt>
    <dgm:pt modelId="{BD5B0FE9-B6E5-40CF-8BE6-FD8E1113C090}" type="sibTrans" cxnId="{526CF88C-BADA-4BD2-AB4E-7B288C694B08}">
      <dgm:prSet/>
      <dgm:spPr/>
      <dgm:t>
        <a:bodyPr/>
        <a:lstStyle/>
        <a:p>
          <a:endParaRPr lang="es-CO"/>
        </a:p>
      </dgm:t>
    </dgm:pt>
    <dgm:pt modelId="{DF8D06E8-FF1C-4727-A1A5-D92AF20C59BC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Luego el administrador actualiza la información del producto modificando a través de PUT </a:t>
          </a:r>
          <a:endParaRPr lang="es-CO" dirty="0">
            <a:solidFill>
              <a:schemeClr val="tx1"/>
            </a:solidFill>
          </a:endParaRPr>
        </a:p>
      </dgm:t>
    </dgm:pt>
    <dgm:pt modelId="{8446311A-6F8C-4B8E-837C-B9BC24E5F793}" type="parTrans" cxnId="{448F28E3-6018-438A-A0AC-FC78DB6B717A}">
      <dgm:prSet/>
      <dgm:spPr/>
      <dgm:t>
        <a:bodyPr/>
        <a:lstStyle/>
        <a:p>
          <a:endParaRPr lang="es-CO"/>
        </a:p>
      </dgm:t>
    </dgm:pt>
    <dgm:pt modelId="{54CCD056-6930-4115-9F54-B8593340066C}" type="sibTrans" cxnId="{448F28E3-6018-438A-A0AC-FC78DB6B717A}">
      <dgm:prSet/>
      <dgm:spPr/>
      <dgm:t>
        <a:bodyPr/>
        <a:lstStyle/>
        <a:p>
          <a:endParaRPr lang="es-CO"/>
        </a:p>
      </dgm:t>
    </dgm:pt>
    <dgm:pt modelId="{C010DDBF-16B3-4E21-B26E-C915679AC930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Los productos pueden ser borrados con DELETE</a:t>
          </a:r>
          <a:r>
            <a:rPr lang="es-ES" b="1" dirty="0"/>
            <a:t>.</a:t>
          </a:r>
          <a:endParaRPr lang="es-CO" dirty="0"/>
        </a:p>
      </dgm:t>
    </dgm:pt>
    <dgm:pt modelId="{29281D3C-AC5A-466C-B900-A9F0BF8533ED}" type="parTrans" cxnId="{FD7B8858-A573-4CC2-9AE4-00FAA20D9C3A}">
      <dgm:prSet/>
      <dgm:spPr/>
      <dgm:t>
        <a:bodyPr/>
        <a:lstStyle/>
        <a:p>
          <a:endParaRPr lang="es-CO"/>
        </a:p>
      </dgm:t>
    </dgm:pt>
    <dgm:pt modelId="{43C05DAD-DD6D-4C1C-804C-6D9E1F801A7B}" type="sibTrans" cxnId="{FD7B8858-A573-4CC2-9AE4-00FAA20D9C3A}">
      <dgm:prSet/>
      <dgm:spPr/>
      <dgm:t>
        <a:bodyPr/>
        <a:lstStyle/>
        <a:p>
          <a:endParaRPr lang="es-CO"/>
        </a:p>
      </dgm:t>
    </dgm:pt>
    <dgm:pt modelId="{728F7D10-A025-4600-AA82-3EFBE9EF9367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Para ingresar un nuevo producto se hace POST </a:t>
          </a:r>
          <a:endParaRPr lang="es-CO" dirty="0">
            <a:solidFill>
              <a:schemeClr val="tx1"/>
            </a:solidFill>
          </a:endParaRPr>
        </a:p>
      </dgm:t>
    </dgm:pt>
    <dgm:pt modelId="{68370C22-16DA-4FAD-BBA9-C1B0210511A5}" type="parTrans" cxnId="{34E45DE6-B7EA-4AA7-B705-C34A48FC6FDC}">
      <dgm:prSet/>
      <dgm:spPr/>
      <dgm:t>
        <a:bodyPr/>
        <a:lstStyle/>
        <a:p>
          <a:endParaRPr lang="es-CO"/>
        </a:p>
      </dgm:t>
    </dgm:pt>
    <dgm:pt modelId="{4E887D3F-C7A0-4F64-8830-BFB54D8B6CA3}" type="sibTrans" cxnId="{34E45DE6-B7EA-4AA7-B705-C34A48FC6FDC}">
      <dgm:prSet/>
      <dgm:spPr/>
      <dgm:t>
        <a:bodyPr/>
        <a:lstStyle/>
        <a:p>
          <a:endParaRPr lang="es-CO"/>
        </a:p>
      </dgm:t>
    </dgm:pt>
    <dgm:pt modelId="{C639940A-C70C-4FD9-94CC-916F0E9993C0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Con GET solicita la lista de compras. </a:t>
          </a:r>
          <a:endParaRPr lang="es-CO" dirty="0">
            <a:solidFill>
              <a:schemeClr val="tx1"/>
            </a:solidFill>
          </a:endParaRPr>
        </a:p>
      </dgm:t>
    </dgm:pt>
    <dgm:pt modelId="{D20E95FD-C18A-4A18-B932-1868C9F8F3CC}" type="parTrans" cxnId="{9DA05783-0ECA-41FA-B6DB-A5FEC3D82026}">
      <dgm:prSet/>
      <dgm:spPr/>
      <dgm:t>
        <a:bodyPr/>
        <a:lstStyle/>
        <a:p>
          <a:endParaRPr lang="es-CO"/>
        </a:p>
      </dgm:t>
    </dgm:pt>
    <dgm:pt modelId="{D0B1EEC2-20BD-4511-B132-93C60E4846B0}" type="sibTrans" cxnId="{9DA05783-0ECA-41FA-B6DB-A5FEC3D82026}">
      <dgm:prSet/>
      <dgm:spPr/>
      <dgm:t>
        <a:bodyPr/>
        <a:lstStyle/>
        <a:p>
          <a:endParaRPr lang="es-CO"/>
        </a:p>
      </dgm:t>
    </dgm:pt>
    <dgm:pt modelId="{A5B6836C-901B-4E73-B6D5-8FC4A7D39180}">
      <dgm:prSet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Todo esto mediante una tabla dinámica o formulario</a:t>
          </a:r>
          <a:endParaRPr lang="es-CO" dirty="0">
            <a:solidFill>
              <a:schemeClr val="tx1"/>
            </a:solidFill>
          </a:endParaRPr>
        </a:p>
      </dgm:t>
    </dgm:pt>
    <dgm:pt modelId="{ACCB04CC-15E0-43FF-A847-045749B68F91}" type="parTrans" cxnId="{7692899F-2B29-4024-B159-F4B9BCF3FE36}">
      <dgm:prSet/>
      <dgm:spPr/>
      <dgm:t>
        <a:bodyPr/>
        <a:lstStyle/>
        <a:p>
          <a:endParaRPr lang="es-CO"/>
        </a:p>
      </dgm:t>
    </dgm:pt>
    <dgm:pt modelId="{320CBD78-A6C5-4045-92B0-ED8AC671056E}" type="sibTrans" cxnId="{7692899F-2B29-4024-B159-F4B9BCF3FE36}">
      <dgm:prSet/>
      <dgm:spPr/>
      <dgm:t>
        <a:bodyPr/>
        <a:lstStyle/>
        <a:p>
          <a:endParaRPr lang="es-CO"/>
        </a:p>
      </dgm:t>
    </dgm:pt>
    <dgm:pt modelId="{08C7B0DB-4574-4AB2-8D97-EE232466D4FA}" type="pres">
      <dgm:prSet presAssocID="{3C9CD8F2-E9C1-44F7-AF6E-77FC9AA050E0}" presName="CompostProcess" presStyleCnt="0">
        <dgm:presLayoutVars>
          <dgm:dir/>
          <dgm:resizeHandles val="exact"/>
        </dgm:presLayoutVars>
      </dgm:prSet>
      <dgm:spPr/>
    </dgm:pt>
    <dgm:pt modelId="{4574689B-A5FA-4BE1-919D-85005D159568}" type="pres">
      <dgm:prSet presAssocID="{3C9CD8F2-E9C1-44F7-AF6E-77FC9AA050E0}" presName="arrow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01C002CB-5AAD-4084-9804-5B47D42B3AF1}" type="pres">
      <dgm:prSet presAssocID="{3C9CD8F2-E9C1-44F7-AF6E-77FC9AA050E0}" presName="linearProcess" presStyleCnt="0"/>
      <dgm:spPr/>
    </dgm:pt>
    <dgm:pt modelId="{AC42CC44-3261-4590-95D6-7352F5CA5A2A}" type="pres">
      <dgm:prSet presAssocID="{CA99CDBF-8087-4749-A72B-1D52347B374C}" presName="textNode" presStyleLbl="node1" presStyleIdx="0" presStyleCnt="6">
        <dgm:presLayoutVars>
          <dgm:bulletEnabled val="1"/>
        </dgm:presLayoutVars>
      </dgm:prSet>
      <dgm:spPr/>
    </dgm:pt>
    <dgm:pt modelId="{BF92BAC8-655F-428C-86E1-8F30ECD8916B}" type="pres">
      <dgm:prSet presAssocID="{BD5B0FE9-B6E5-40CF-8BE6-FD8E1113C090}" presName="sibTrans" presStyleCnt="0"/>
      <dgm:spPr/>
    </dgm:pt>
    <dgm:pt modelId="{C5D8FA12-F022-4FEB-9C7C-D2C733DB3412}" type="pres">
      <dgm:prSet presAssocID="{DF8D06E8-FF1C-4727-A1A5-D92AF20C59BC}" presName="textNode" presStyleLbl="node1" presStyleIdx="1" presStyleCnt="6">
        <dgm:presLayoutVars>
          <dgm:bulletEnabled val="1"/>
        </dgm:presLayoutVars>
      </dgm:prSet>
      <dgm:spPr/>
    </dgm:pt>
    <dgm:pt modelId="{F6021DA1-EA6D-400B-A54E-36834497F2AF}" type="pres">
      <dgm:prSet presAssocID="{54CCD056-6930-4115-9F54-B8593340066C}" presName="sibTrans" presStyleCnt="0"/>
      <dgm:spPr/>
    </dgm:pt>
    <dgm:pt modelId="{6117400B-2174-433B-8221-C6FAFC161423}" type="pres">
      <dgm:prSet presAssocID="{C010DDBF-16B3-4E21-B26E-C915679AC930}" presName="textNode" presStyleLbl="node1" presStyleIdx="2" presStyleCnt="6">
        <dgm:presLayoutVars>
          <dgm:bulletEnabled val="1"/>
        </dgm:presLayoutVars>
      </dgm:prSet>
      <dgm:spPr/>
    </dgm:pt>
    <dgm:pt modelId="{B3AE9ABE-545E-4C7F-AAEE-ED1F7ACAEF9F}" type="pres">
      <dgm:prSet presAssocID="{43C05DAD-DD6D-4C1C-804C-6D9E1F801A7B}" presName="sibTrans" presStyleCnt="0"/>
      <dgm:spPr/>
    </dgm:pt>
    <dgm:pt modelId="{061B4BB7-9256-472F-901D-7BDDCC1F08B6}" type="pres">
      <dgm:prSet presAssocID="{728F7D10-A025-4600-AA82-3EFBE9EF9367}" presName="textNode" presStyleLbl="node1" presStyleIdx="3" presStyleCnt="6">
        <dgm:presLayoutVars>
          <dgm:bulletEnabled val="1"/>
        </dgm:presLayoutVars>
      </dgm:prSet>
      <dgm:spPr/>
    </dgm:pt>
    <dgm:pt modelId="{25281D49-24C8-41E4-8F24-A183A94CB91C}" type="pres">
      <dgm:prSet presAssocID="{4E887D3F-C7A0-4F64-8830-BFB54D8B6CA3}" presName="sibTrans" presStyleCnt="0"/>
      <dgm:spPr/>
    </dgm:pt>
    <dgm:pt modelId="{2652CDB0-8C3C-40AC-8695-972CCE54F808}" type="pres">
      <dgm:prSet presAssocID="{C639940A-C70C-4FD9-94CC-916F0E9993C0}" presName="textNode" presStyleLbl="node1" presStyleIdx="4" presStyleCnt="6">
        <dgm:presLayoutVars>
          <dgm:bulletEnabled val="1"/>
        </dgm:presLayoutVars>
      </dgm:prSet>
      <dgm:spPr/>
    </dgm:pt>
    <dgm:pt modelId="{7D44684C-BC64-42A5-9ED2-599EDD7D75B2}" type="pres">
      <dgm:prSet presAssocID="{D0B1EEC2-20BD-4511-B132-93C60E4846B0}" presName="sibTrans" presStyleCnt="0"/>
      <dgm:spPr/>
    </dgm:pt>
    <dgm:pt modelId="{EE5F47AA-00D6-4306-8162-70AAD468C3DE}" type="pres">
      <dgm:prSet presAssocID="{A5B6836C-901B-4E73-B6D5-8FC4A7D3918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C207B05-8032-4AE3-91B5-10561DA17676}" type="presOf" srcId="{C639940A-C70C-4FD9-94CC-916F0E9993C0}" destId="{2652CDB0-8C3C-40AC-8695-972CCE54F808}" srcOrd="0" destOrd="0" presId="urn:microsoft.com/office/officeart/2005/8/layout/hProcess9"/>
    <dgm:cxn modelId="{5794A41C-2D35-4B7E-8F60-74FA23BB7533}" type="presOf" srcId="{3C9CD8F2-E9C1-44F7-AF6E-77FC9AA050E0}" destId="{08C7B0DB-4574-4AB2-8D97-EE232466D4FA}" srcOrd="0" destOrd="0" presId="urn:microsoft.com/office/officeart/2005/8/layout/hProcess9"/>
    <dgm:cxn modelId="{0A90D141-BB77-41C3-947F-33B55F886C6F}" type="presOf" srcId="{C010DDBF-16B3-4E21-B26E-C915679AC930}" destId="{6117400B-2174-433B-8221-C6FAFC161423}" srcOrd="0" destOrd="0" presId="urn:microsoft.com/office/officeart/2005/8/layout/hProcess9"/>
    <dgm:cxn modelId="{9630CB62-D95E-4B56-B341-D75651564329}" type="presOf" srcId="{A5B6836C-901B-4E73-B6D5-8FC4A7D39180}" destId="{EE5F47AA-00D6-4306-8162-70AAD468C3DE}" srcOrd="0" destOrd="0" presId="urn:microsoft.com/office/officeart/2005/8/layout/hProcess9"/>
    <dgm:cxn modelId="{1F6CE547-A812-4CA4-8078-5822ACCE680D}" type="presOf" srcId="{728F7D10-A025-4600-AA82-3EFBE9EF9367}" destId="{061B4BB7-9256-472F-901D-7BDDCC1F08B6}" srcOrd="0" destOrd="0" presId="urn:microsoft.com/office/officeart/2005/8/layout/hProcess9"/>
    <dgm:cxn modelId="{FD7B8858-A573-4CC2-9AE4-00FAA20D9C3A}" srcId="{3C9CD8F2-E9C1-44F7-AF6E-77FC9AA050E0}" destId="{C010DDBF-16B3-4E21-B26E-C915679AC930}" srcOrd="2" destOrd="0" parTransId="{29281D3C-AC5A-466C-B900-A9F0BF8533ED}" sibTransId="{43C05DAD-DD6D-4C1C-804C-6D9E1F801A7B}"/>
    <dgm:cxn modelId="{9DA05783-0ECA-41FA-B6DB-A5FEC3D82026}" srcId="{3C9CD8F2-E9C1-44F7-AF6E-77FC9AA050E0}" destId="{C639940A-C70C-4FD9-94CC-916F0E9993C0}" srcOrd="4" destOrd="0" parTransId="{D20E95FD-C18A-4A18-B932-1868C9F8F3CC}" sibTransId="{D0B1EEC2-20BD-4511-B132-93C60E4846B0}"/>
    <dgm:cxn modelId="{526CF88C-BADA-4BD2-AB4E-7B288C694B08}" srcId="{3C9CD8F2-E9C1-44F7-AF6E-77FC9AA050E0}" destId="{CA99CDBF-8087-4749-A72B-1D52347B374C}" srcOrd="0" destOrd="0" parTransId="{2CAD2C19-995A-454E-9974-253EC0D990FA}" sibTransId="{BD5B0FE9-B6E5-40CF-8BE6-FD8E1113C090}"/>
    <dgm:cxn modelId="{B7E25F8D-224B-4373-B1AB-C66250071C33}" type="presOf" srcId="{CA99CDBF-8087-4749-A72B-1D52347B374C}" destId="{AC42CC44-3261-4590-95D6-7352F5CA5A2A}" srcOrd="0" destOrd="0" presId="urn:microsoft.com/office/officeart/2005/8/layout/hProcess9"/>
    <dgm:cxn modelId="{097ECA9A-9A2F-4375-866A-348F5EED4682}" type="presOf" srcId="{DF8D06E8-FF1C-4727-A1A5-D92AF20C59BC}" destId="{C5D8FA12-F022-4FEB-9C7C-D2C733DB3412}" srcOrd="0" destOrd="0" presId="urn:microsoft.com/office/officeart/2005/8/layout/hProcess9"/>
    <dgm:cxn modelId="{7692899F-2B29-4024-B159-F4B9BCF3FE36}" srcId="{3C9CD8F2-E9C1-44F7-AF6E-77FC9AA050E0}" destId="{A5B6836C-901B-4E73-B6D5-8FC4A7D39180}" srcOrd="5" destOrd="0" parTransId="{ACCB04CC-15E0-43FF-A847-045749B68F91}" sibTransId="{320CBD78-A6C5-4045-92B0-ED8AC671056E}"/>
    <dgm:cxn modelId="{448F28E3-6018-438A-A0AC-FC78DB6B717A}" srcId="{3C9CD8F2-E9C1-44F7-AF6E-77FC9AA050E0}" destId="{DF8D06E8-FF1C-4727-A1A5-D92AF20C59BC}" srcOrd="1" destOrd="0" parTransId="{8446311A-6F8C-4B8E-837C-B9BC24E5F793}" sibTransId="{54CCD056-6930-4115-9F54-B8593340066C}"/>
    <dgm:cxn modelId="{34E45DE6-B7EA-4AA7-B705-C34A48FC6FDC}" srcId="{3C9CD8F2-E9C1-44F7-AF6E-77FC9AA050E0}" destId="{728F7D10-A025-4600-AA82-3EFBE9EF9367}" srcOrd="3" destOrd="0" parTransId="{68370C22-16DA-4FAD-BBA9-C1B0210511A5}" sibTransId="{4E887D3F-C7A0-4F64-8830-BFB54D8B6CA3}"/>
    <dgm:cxn modelId="{C1D950BD-4091-4590-9BDD-4D2C5B051A9C}" type="presParOf" srcId="{08C7B0DB-4574-4AB2-8D97-EE232466D4FA}" destId="{4574689B-A5FA-4BE1-919D-85005D159568}" srcOrd="0" destOrd="0" presId="urn:microsoft.com/office/officeart/2005/8/layout/hProcess9"/>
    <dgm:cxn modelId="{F81AEA77-500B-4DC2-AD7D-7046ABA1585A}" type="presParOf" srcId="{08C7B0DB-4574-4AB2-8D97-EE232466D4FA}" destId="{01C002CB-5AAD-4084-9804-5B47D42B3AF1}" srcOrd="1" destOrd="0" presId="urn:microsoft.com/office/officeart/2005/8/layout/hProcess9"/>
    <dgm:cxn modelId="{229BF965-0073-451A-A67D-CE99A45DFFF4}" type="presParOf" srcId="{01C002CB-5AAD-4084-9804-5B47D42B3AF1}" destId="{AC42CC44-3261-4590-95D6-7352F5CA5A2A}" srcOrd="0" destOrd="0" presId="urn:microsoft.com/office/officeart/2005/8/layout/hProcess9"/>
    <dgm:cxn modelId="{335C56B2-14B4-43CB-BA3C-B94DB5A13033}" type="presParOf" srcId="{01C002CB-5AAD-4084-9804-5B47D42B3AF1}" destId="{BF92BAC8-655F-428C-86E1-8F30ECD8916B}" srcOrd="1" destOrd="0" presId="urn:microsoft.com/office/officeart/2005/8/layout/hProcess9"/>
    <dgm:cxn modelId="{B10A6EF9-8FB2-4CFA-A8B6-62A19DC2657D}" type="presParOf" srcId="{01C002CB-5AAD-4084-9804-5B47D42B3AF1}" destId="{C5D8FA12-F022-4FEB-9C7C-D2C733DB3412}" srcOrd="2" destOrd="0" presId="urn:microsoft.com/office/officeart/2005/8/layout/hProcess9"/>
    <dgm:cxn modelId="{C97D52B5-BFC5-45FB-9FFD-0E953C803342}" type="presParOf" srcId="{01C002CB-5AAD-4084-9804-5B47D42B3AF1}" destId="{F6021DA1-EA6D-400B-A54E-36834497F2AF}" srcOrd="3" destOrd="0" presId="urn:microsoft.com/office/officeart/2005/8/layout/hProcess9"/>
    <dgm:cxn modelId="{18922E0D-4A8E-4F01-93AF-0226C7E6A791}" type="presParOf" srcId="{01C002CB-5AAD-4084-9804-5B47D42B3AF1}" destId="{6117400B-2174-433B-8221-C6FAFC161423}" srcOrd="4" destOrd="0" presId="urn:microsoft.com/office/officeart/2005/8/layout/hProcess9"/>
    <dgm:cxn modelId="{7127D259-CA53-4E2A-82C6-5FDB4375ACC2}" type="presParOf" srcId="{01C002CB-5AAD-4084-9804-5B47D42B3AF1}" destId="{B3AE9ABE-545E-4C7F-AAEE-ED1F7ACAEF9F}" srcOrd="5" destOrd="0" presId="urn:microsoft.com/office/officeart/2005/8/layout/hProcess9"/>
    <dgm:cxn modelId="{DC286F21-073D-47D4-B765-258317A90008}" type="presParOf" srcId="{01C002CB-5AAD-4084-9804-5B47D42B3AF1}" destId="{061B4BB7-9256-472F-901D-7BDDCC1F08B6}" srcOrd="6" destOrd="0" presId="urn:microsoft.com/office/officeart/2005/8/layout/hProcess9"/>
    <dgm:cxn modelId="{92028174-9FC4-4D61-8101-4A1AEE613D1A}" type="presParOf" srcId="{01C002CB-5AAD-4084-9804-5B47D42B3AF1}" destId="{25281D49-24C8-41E4-8F24-A183A94CB91C}" srcOrd="7" destOrd="0" presId="urn:microsoft.com/office/officeart/2005/8/layout/hProcess9"/>
    <dgm:cxn modelId="{72692E8F-3F22-49B2-AF2C-3D99346AF92C}" type="presParOf" srcId="{01C002CB-5AAD-4084-9804-5B47D42B3AF1}" destId="{2652CDB0-8C3C-40AC-8695-972CCE54F808}" srcOrd="8" destOrd="0" presId="urn:microsoft.com/office/officeart/2005/8/layout/hProcess9"/>
    <dgm:cxn modelId="{4FE7B25F-1DE9-4651-A79D-90D186C517A5}" type="presParOf" srcId="{01C002CB-5AAD-4084-9804-5B47D42B3AF1}" destId="{7D44684C-BC64-42A5-9ED2-599EDD7D75B2}" srcOrd="9" destOrd="0" presId="urn:microsoft.com/office/officeart/2005/8/layout/hProcess9"/>
    <dgm:cxn modelId="{AEB577CA-8C92-46FA-9E88-A6FFF6EC0A43}" type="presParOf" srcId="{01C002CB-5AAD-4084-9804-5B47D42B3AF1}" destId="{EE5F47AA-00D6-4306-8162-70AAD468C3D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6CF24-7619-4ECA-A52B-F52AE1353840}">
      <dsp:nvSpPr>
        <dsp:cNvPr id="0" name=""/>
        <dsp:cNvSpPr/>
      </dsp:nvSpPr>
      <dsp:spPr>
        <a:xfrm>
          <a:off x="111312" y="1077795"/>
          <a:ext cx="2664721" cy="2496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CO" sz="2200" kern="1200" dirty="0"/>
            <a:t>	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CO" sz="2200" kern="1200" dirty="0"/>
            <a:t>	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CO" sz="2200" kern="1200" dirty="0"/>
            <a:t>Hacer una solicitud al servidor JSON</a:t>
          </a:r>
        </a:p>
      </dsp:txBody>
      <dsp:txXfrm>
        <a:off x="168768" y="1135251"/>
        <a:ext cx="2549809" cy="1846797"/>
      </dsp:txXfrm>
    </dsp:sp>
    <dsp:sp modelId="{0BD20353-6B6B-4F9F-B298-5D1EF7742B09}">
      <dsp:nvSpPr>
        <dsp:cNvPr id="0" name=""/>
        <dsp:cNvSpPr/>
      </dsp:nvSpPr>
      <dsp:spPr>
        <a:xfrm>
          <a:off x="2013895" y="1277161"/>
          <a:ext cx="3198026" cy="3198026"/>
        </a:xfrm>
        <a:prstGeom prst="leftCircularArrow">
          <a:avLst>
            <a:gd name="adj1" fmla="val 3243"/>
            <a:gd name="adj2" fmla="val 399984"/>
            <a:gd name="adj3" fmla="val 2370678"/>
            <a:gd name="adj4" fmla="val 9219673"/>
            <a:gd name="adj5" fmla="val 3784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1FEC-B53B-4A59-875E-6886A594589F}">
      <dsp:nvSpPr>
        <dsp:cNvPr id="0" name=""/>
        <dsp:cNvSpPr/>
      </dsp:nvSpPr>
      <dsp:spPr>
        <a:xfrm>
          <a:off x="596297" y="2871712"/>
          <a:ext cx="2368641" cy="94193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Función </a:t>
          </a:r>
          <a:r>
            <a:rPr lang="es-CO" sz="2900" kern="1200" dirty="0" err="1"/>
            <a:t>Fetch</a:t>
          </a:r>
          <a:r>
            <a:rPr lang="es-CO" sz="2900" kern="1200" dirty="0"/>
            <a:t> </a:t>
          </a:r>
          <a:r>
            <a:rPr lang="es-CO" sz="2900" kern="1200" dirty="0" err="1"/>
            <a:t>Metodo</a:t>
          </a:r>
          <a:r>
            <a:rPr lang="es-CO" sz="2900" kern="1200" dirty="0"/>
            <a:t> GET</a:t>
          </a:r>
        </a:p>
      </dsp:txBody>
      <dsp:txXfrm>
        <a:off x="623885" y="2899300"/>
        <a:ext cx="2313465" cy="886754"/>
      </dsp:txXfrm>
    </dsp:sp>
    <dsp:sp modelId="{F1E6D844-E211-48E6-A2D5-F061F21D33DF}">
      <dsp:nvSpPr>
        <dsp:cNvPr id="0" name=""/>
        <dsp:cNvSpPr/>
      </dsp:nvSpPr>
      <dsp:spPr>
        <a:xfrm>
          <a:off x="3606917" y="1291555"/>
          <a:ext cx="2664721" cy="2197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CO" sz="2200" kern="1200" dirty="0"/>
            <a:t>	Filtrar productos por categoría en la página principal menú desplegable.</a:t>
          </a:r>
        </a:p>
      </dsp:txBody>
      <dsp:txXfrm>
        <a:off x="3657495" y="1813098"/>
        <a:ext cx="2563565" cy="1625716"/>
      </dsp:txXfrm>
    </dsp:sp>
    <dsp:sp modelId="{731A4676-3837-4B11-9779-9C3A00533F92}">
      <dsp:nvSpPr>
        <dsp:cNvPr id="0" name=""/>
        <dsp:cNvSpPr/>
      </dsp:nvSpPr>
      <dsp:spPr>
        <a:xfrm>
          <a:off x="5025798" y="-43367"/>
          <a:ext cx="3312856" cy="3312856"/>
        </a:xfrm>
        <a:prstGeom prst="circularArrow">
          <a:avLst>
            <a:gd name="adj1" fmla="val 3131"/>
            <a:gd name="adj2" fmla="val 385094"/>
            <a:gd name="adj3" fmla="val 19268539"/>
            <a:gd name="adj4" fmla="val 12404655"/>
            <a:gd name="adj5" fmla="val 3653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C81D-8B94-4A90-9064-6C97B87B0226}">
      <dsp:nvSpPr>
        <dsp:cNvPr id="0" name=""/>
        <dsp:cNvSpPr/>
      </dsp:nvSpPr>
      <dsp:spPr>
        <a:xfrm>
          <a:off x="4098351" y="806213"/>
          <a:ext cx="2368641" cy="94193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 err="1"/>
            <a:t>filter</a:t>
          </a:r>
          <a:endParaRPr lang="es-CO" sz="2900" kern="1200" dirty="0"/>
        </a:p>
      </dsp:txBody>
      <dsp:txXfrm>
        <a:off x="4125939" y="833801"/>
        <a:ext cx="2313465" cy="886754"/>
      </dsp:txXfrm>
    </dsp:sp>
    <dsp:sp modelId="{367C0E80-B98C-439C-AF1F-A64B4B451AAB}">
      <dsp:nvSpPr>
        <dsp:cNvPr id="0" name=""/>
        <dsp:cNvSpPr/>
      </dsp:nvSpPr>
      <dsp:spPr>
        <a:xfrm>
          <a:off x="6913593" y="1143772"/>
          <a:ext cx="2664721" cy="2197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 dirty="0"/>
            <a:t>	Recorrer la lista de productos y mostrar luego en el contendor HTML la categoría deseada</a:t>
          </a:r>
          <a:endParaRPr lang="es-CO" sz="2200" kern="1200" dirty="0"/>
        </a:p>
      </dsp:txBody>
      <dsp:txXfrm>
        <a:off x="6964171" y="1194350"/>
        <a:ext cx="2563565" cy="1625716"/>
      </dsp:txXfrm>
    </dsp:sp>
    <dsp:sp modelId="{57E044F1-A3C6-4ED9-A3AE-A8340AFB6DC6}">
      <dsp:nvSpPr>
        <dsp:cNvPr id="0" name=""/>
        <dsp:cNvSpPr/>
      </dsp:nvSpPr>
      <dsp:spPr>
        <a:xfrm>
          <a:off x="7505753" y="2870645"/>
          <a:ext cx="2368641" cy="94193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forEach</a:t>
          </a:r>
          <a:endParaRPr lang="es-CO" sz="2900" kern="1200" dirty="0"/>
        </a:p>
      </dsp:txBody>
      <dsp:txXfrm>
        <a:off x="7533341" y="2898233"/>
        <a:ext cx="2313465" cy="886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5E57B-54DD-4CA9-80B4-8FE8F2B5AAA4}">
      <dsp:nvSpPr>
        <dsp:cNvPr id="0" name=""/>
        <dsp:cNvSpPr/>
      </dsp:nvSpPr>
      <dsp:spPr>
        <a:xfrm>
          <a:off x="1258160" y="11904"/>
          <a:ext cx="4352885" cy="43528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1" kern="1200"/>
            <a:t>Al presionar el botón "Buy Now" se debe guardar la compra en un array de compras dentro del Json-Server </a:t>
          </a:r>
          <a:endParaRPr lang="es-CO" sz="2600" kern="1200" dirty="0"/>
        </a:p>
      </dsp:txBody>
      <dsp:txXfrm>
        <a:off x="1865995" y="525203"/>
        <a:ext cx="2509771" cy="3326288"/>
      </dsp:txXfrm>
    </dsp:sp>
    <dsp:sp modelId="{C47CCB17-9AEB-4576-BEA3-A96A3150FA77}">
      <dsp:nvSpPr>
        <dsp:cNvPr id="0" name=""/>
        <dsp:cNvSpPr/>
      </dsp:nvSpPr>
      <dsp:spPr>
        <a:xfrm>
          <a:off x="4395375" y="11904"/>
          <a:ext cx="4352885" cy="43528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1" kern="1200" dirty="0"/>
            <a:t>Luego, cuando el usuario envíe el formulario, se debe enviar una solicitud POST al servidor JSON para agregar la compra a través de  </a:t>
          </a:r>
          <a:r>
            <a:rPr lang="es-CO" sz="2600" b="1" kern="1200" dirty="0" err="1"/>
            <a:t>fetch</a:t>
          </a:r>
          <a:r>
            <a:rPr lang="es-CO" sz="2600" b="1" kern="1200" dirty="0"/>
            <a:t>.</a:t>
          </a:r>
          <a:endParaRPr lang="es-CO" sz="2600" kern="1200" dirty="0"/>
        </a:p>
      </dsp:txBody>
      <dsp:txXfrm>
        <a:off x="5630653" y="525203"/>
        <a:ext cx="2509771" cy="3326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4689B-A5FA-4BE1-919D-85005D159568}">
      <dsp:nvSpPr>
        <dsp:cNvPr id="0" name=""/>
        <dsp:cNvSpPr/>
      </dsp:nvSpPr>
      <dsp:spPr>
        <a:xfrm>
          <a:off x="813191" y="0"/>
          <a:ext cx="9216169" cy="4382939"/>
        </a:xfrm>
        <a:prstGeom prst="rightArrow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2CC44-3261-4590-95D6-7352F5CA5A2A}">
      <dsp:nvSpPr>
        <dsp:cNvPr id="0" name=""/>
        <dsp:cNvSpPr/>
      </dsp:nvSpPr>
      <dsp:spPr>
        <a:xfrm>
          <a:off x="2977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Utilizando una solicitud GET al servidor JSON se obtiene una lista de productos y se muestran en la página 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87617" y="1399521"/>
        <a:ext cx="1564575" cy="1583895"/>
      </dsp:txXfrm>
    </dsp:sp>
    <dsp:sp modelId="{C5D8FA12-F022-4FEB-9C7C-D2C733DB3412}">
      <dsp:nvSpPr>
        <dsp:cNvPr id="0" name=""/>
        <dsp:cNvSpPr/>
      </dsp:nvSpPr>
      <dsp:spPr>
        <a:xfrm>
          <a:off x="1823526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Luego el administrador actualiza la información del producto modificando a través de PUT 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08166" y="1399521"/>
        <a:ext cx="1564575" cy="1583895"/>
      </dsp:txXfrm>
    </dsp:sp>
    <dsp:sp modelId="{6117400B-2174-433B-8221-C6FAFC161423}">
      <dsp:nvSpPr>
        <dsp:cNvPr id="0" name=""/>
        <dsp:cNvSpPr/>
      </dsp:nvSpPr>
      <dsp:spPr>
        <a:xfrm>
          <a:off x="3644074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Los productos pueden ser borrados con DELETE</a:t>
          </a:r>
          <a:r>
            <a:rPr lang="es-ES" sz="1500" b="1" kern="1200" dirty="0"/>
            <a:t>.</a:t>
          </a:r>
          <a:endParaRPr lang="es-CO" sz="1500" kern="1200" dirty="0"/>
        </a:p>
      </dsp:txBody>
      <dsp:txXfrm>
        <a:off x="3728714" y="1399521"/>
        <a:ext cx="1564575" cy="1583895"/>
      </dsp:txXfrm>
    </dsp:sp>
    <dsp:sp modelId="{061B4BB7-9256-472F-901D-7BDDCC1F08B6}">
      <dsp:nvSpPr>
        <dsp:cNvPr id="0" name=""/>
        <dsp:cNvSpPr/>
      </dsp:nvSpPr>
      <dsp:spPr>
        <a:xfrm>
          <a:off x="5464622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Para ingresar un nuevo producto se hace POST 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5549262" y="1399521"/>
        <a:ext cx="1564575" cy="1583895"/>
      </dsp:txXfrm>
    </dsp:sp>
    <dsp:sp modelId="{2652CDB0-8C3C-40AC-8695-972CCE54F808}">
      <dsp:nvSpPr>
        <dsp:cNvPr id="0" name=""/>
        <dsp:cNvSpPr/>
      </dsp:nvSpPr>
      <dsp:spPr>
        <a:xfrm>
          <a:off x="7285170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Con GET solicita la lista de compras. 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7369810" y="1399521"/>
        <a:ext cx="1564575" cy="1583895"/>
      </dsp:txXfrm>
    </dsp:sp>
    <dsp:sp modelId="{EE5F47AA-00D6-4306-8162-70AAD468C3DE}">
      <dsp:nvSpPr>
        <dsp:cNvPr id="0" name=""/>
        <dsp:cNvSpPr/>
      </dsp:nvSpPr>
      <dsp:spPr>
        <a:xfrm>
          <a:off x="9105718" y="1314881"/>
          <a:ext cx="1733855" cy="175317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tx1"/>
              </a:solidFill>
            </a:rPr>
            <a:t>Todo esto mediante una tabla dinámica o formulario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9190358" y="1399521"/>
        <a:ext cx="1564575" cy="158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2D12-DE2B-4DDD-9E67-843DE5BA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01880-6916-4163-8551-49139CCDB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F6121-5F03-420D-A105-61F349A2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5C430-29B3-462C-BAF3-DEA75FF9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E5FFB-595C-484A-B374-790968F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2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B9E58-06EE-4863-8D32-7B081339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D07E85-1320-4F71-BD85-049F1AB2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B02D5-5AA7-484D-8E6F-2E923BC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3E6B1-A81B-4F8D-9EFA-6482A57F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0FFFB-EEFB-406A-B3E9-DF975DB7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8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AD1046-4DAD-4894-A6DC-330D503F3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E9EA5-C662-4FBE-A76F-8599B9327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FE543-E187-4A75-911C-174F109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E39B2-E57B-4E05-8815-8E2CC3A3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F10A5-2550-47E2-A371-6CFB788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4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07E7F-D666-4818-98F4-0B2F4EF8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37B8F-F28D-4005-AAB0-660FB879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F3EF7-121B-4977-A952-725D18C8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F13F0-C437-44D0-8797-6BB9C87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9E0AC-56FE-44A7-9EE1-15C18D16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9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6A4B-F86C-480B-9C43-584B4F30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EC26E-20C6-4CE8-80DA-8A02709B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0C615-AA39-4188-A811-CD056C1E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B446C-AF77-4111-B504-B89300E1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DE5BB-AFE1-4C81-AF33-EDCD9795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3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75C1-3250-4915-884F-FB169896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C4AF1-8FF1-47D7-9DA6-09E94270C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2FEA12-44E2-4AAA-9376-48B152E5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87D83-C5D5-4848-965A-A445BC9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40047-8A8E-4066-B683-E34E10C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2DD54-C8F0-4E1D-850D-C53A86AC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2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6286F-5E9A-4FFF-BE8E-4D44BECE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FA185-DD5B-46C7-89C3-3F16C750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02D6FE-560C-4160-95A6-66F59999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DECC7C-516D-4EA8-A0DF-37BAA88D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351EAF-FB30-41EC-95A5-2D9346391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1CE043-B0C2-4909-8CA2-00C4942B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FE1884-B918-4A8C-A3E5-612E6D4E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7C58C8-6474-4AF2-A80E-6387B9BA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7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5462B-126B-4085-892E-407EAD3C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07D9B9-F91D-497C-90F9-8B8AB6CA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869F9-F286-4659-9F14-0C5C0908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B2598F-E7B3-42A9-B2D0-60855B0B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6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1CD148-4CBB-49F5-B4B4-F4DF620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1D994-E8DC-4158-B1ED-291AFB82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5A50B-5D88-4930-B089-C9F3CF94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82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C167-B1DF-434A-BB0A-0C6779E4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3CC61-C6B1-4BD0-A835-CE2287BA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9F419-5CD9-46FB-A31C-C378DF8E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B9B95F-5B62-4A5A-96E8-D9D866D8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D84E3-8C17-4E86-A862-870E7244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AE9B43-E7E8-4EA2-9F99-F211AF95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20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0D72-AB5D-454A-A3D3-6D839419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C675E-FDD2-428E-A731-07F6CB35C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EA2529-6011-43AF-9109-0FD0AA3B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B21651-F10A-425E-993B-5E5F21BB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8CF34-88E4-4AE2-8C5F-77BD548F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A5731-8785-4986-ADD3-B7943C2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5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E5C301-BEB6-4B20-8E55-0201A16F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40B8A5-89FD-46C3-AEA6-3C68A6AA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1C5F1-8904-4883-9297-F10579DD0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4221-5932-430C-B8F6-933EE66434C1}" type="datetimeFigureOut">
              <a:rPr lang="es-CO" smtClean="0"/>
              <a:t>26/03/2023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AD3A4-5485-4C8C-A965-0DDF8DC9E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D9DE3-8296-4954-AAAD-F63B8EF0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0656-7A11-4652-B5DD-84C24BF224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73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2.xml"/><Relationship Id="rId18" Type="http://schemas.openxmlformats.org/officeDocument/2006/relationships/image" Target="../media/image36.png"/><Relationship Id="rId3" Type="http://schemas.openxmlformats.org/officeDocument/2006/relationships/image" Target="../media/image32.png"/><Relationship Id="rId21" Type="http://schemas.openxmlformats.org/officeDocument/2006/relationships/image" Target="../media/image54.png"/><Relationship Id="rId7" Type="http://schemas.openxmlformats.org/officeDocument/2006/relationships/image" Target="../media/image49.svg"/><Relationship Id="rId12" Type="http://schemas.openxmlformats.org/officeDocument/2006/relationships/diagramData" Target="../diagrams/data2.xml"/><Relationship Id="rId17" Type="http://schemas.openxmlformats.org/officeDocument/2006/relationships/slide" Target="slide9.xml"/><Relationship Id="rId25" Type="http://schemas.openxmlformats.org/officeDocument/2006/relationships/image" Target="../media/image41.svg"/><Relationship Id="rId2" Type="http://schemas.openxmlformats.org/officeDocument/2006/relationships/slide" Target="slide8.xml"/><Relationship Id="rId16" Type="http://schemas.microsoft.com/office/2007/relationships/diagramDrawing" Target="../diagrams/drawing2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13.svg"/><Relationship Id="rId24" Type="http://schemas.openxmlformats.org/officeDocument/2006/relationships/image" Target="../media/image40.png"/><Relationship Id="rId5" Type="http://schemas.openxmlformats.org/officeDocument/2006/relationships/slide" Target="slide7.xml"/><Relationship Id="rId15" Type="http://schemas.openxmlformats.org/officeDocument/2006/relationships/diagramColors" Target="../diagrams/colors2.xml"/><Relationship Id="rId23" Type="http://schemas.openxmlformats.org/officeDocument/2006/relationships/slide" Target="slide11.xml"/><Relationship Id="rId10" Type="http://schemas.openxmlformats.org/officeDocument/2006/relationships/image" Target="../media/image12.png"/><Relationship Id="rId19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11.svg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5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3.xml"/><Relationship Id="rId18" Type="http://schemas.openxmlformats.org/officeDocument/2006/relationships/image" Target="../media/image36.png"/><Relationship Id="rId3" Type="http://schemas.openxmlformats.org/officeDocument/2006/relationships/image" Target="../media/image32.png"/><Relationship Id="rId21" Type="http://schemas.openxmlformats.org/officeDocument/2006/relationships/image" Target="../media/image38.png"/><Relationship Id="rId7" Type="http://schemas.openxmlformats.org/officeDocument/2006/relationships/image" Target="../media/image49.svg"/><Relationship Id="rId12" Type="http://schemas.openxmlformats.org/officeDocument/2006/relationships/diagramData" Target="../diagrams/data3.xml"/><Relationship Id="rId17" Type="http://schemas.openxmlformats.org/officeDocument/2006/relationships/slide" Target="slide9.xml"/><Relationship Id="rId25" Type="http://schemas.openxmlformats.org/officeDocument/2006/relationships/image" Target="../media/image57.svg"/><Relationship Id="rId2" Type="http://schemas.openxmlformats.org/officeDocument/2006/relationships/slide" Target="slide8.xml"/><Relationship Id="rId16" Type="http://schemas.microsoft.com/office/2007/relationships/diagramDrawing" Target="../diagrams/drawing3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13.svg"/><Relationship Id="rId24" Type="http://schemas.openxmlformats.org/officeDocument/2006/relationships/image" Target="../media/image56.png"/><Relationship Id="rId5" Type="http://schemas.openxmlformats.org/officeDocument/2006/relationships/slide" Target="slide7.xml"/><Relationship Id="rId15" Type="http://schemas.openxmlformats.org/officeDocument/2006/relationships/diagramColors" Target="../diagrams/colors3.xml"/><Relationship Id="rId23" Type="http://schemas.openxmlformats.org/officeDocument/2006/relationships/slide" Target="slide11.xml"/><Relationship Id="rId10" Type="http://schemas.openxmlformats.org/officeDocument/2006/relationships/image" Target="../media/image12.png"/><Relationship Id="rId19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11.svg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slide" Target="slide3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15.svg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1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23.sv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21.svg"/><Relationship Id="rId15" Type="http://schemas.openxmlformats.org/officeDocument/2006/relationships/comments" Target="../comments/comment1.xml"/><Relationship Id="rId10" Type="http://schemas.openxmlformats.org/officeDocument/2006/relationships/image" Target="../media/image9.svg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svg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3.svg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1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24.png"/><Relationship Id="rId19" Type="http://schemas.openxmlformats.org/officeDocument/2006/relationships/diagramColors" Target="../diagrams/colors1.xml"/><Relationship Id="rId4" Type="http://schemas.openxmlformats.org/officeDocument/2006/relationships/slide" Target="slide4.xml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6.xml"/><Relationship Id="rId18" Type="http://schemas.openxmlformats.org/officeDocument/2006/relationships/image" Target="../media/image28.png"/><Relationship Id="rId3" Type="http://schemas.openxmlformats.org/officeDocument/2006/relationships/image" Target="../media/image3.svg"/><Relationship Id="rId21" Type="http://schemas.openxmlformats.org/officeDocument/2006/relationships/image" Target="../media/image31.svg"/><Relationship Id="rId7" Type="http://schemas.openxmlformats.org/officeDocument/2006/relationships/slide" Target="slide2.xml"/><Relationship Id="rId12" Type="http://schemas.openxmlformats.org/officeDocument/2006/relationships/image" Target="../media/image9.svg"/><Relationship Id="rId17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27.svg"/><Relationship Id="rId10" Type="http://schemas.openxmlformats.org/officeDocument/2006/relationships/slide" Target="slide5.xml"/><Relationship Id="rId19" Type="http://schemas.openxmlformats.org/officeDocument/2006/relationships/image" Target="../media/image29.svg"/><Relationship Id="rId4" Type="http://schemas.openxmlformats.org/officeDocument/2006/relationships/slide" Target="slide4.xml"/><Relationship Id="rId9" Type="http://schemas.openxmlformats.org/officeDocument/2006/relationships/image" Target="../media/image23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32.png"/><Relationship Id="rId21" Type="http://schemas.openxmlformats.org/officeDocument/2006/relationships/image" Target="../media/image45.svg"/><Relationship Id="rId7" Type="http://schemas.openxmlformats.org/officeDocument/2006/relationships/image" Target="../media/image35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slide" Target="slide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3.svg"/><Relationship Id="rId5" Type="http://schemas.openxmlformats.org/officeDocument/2006/relationships/slide" Target="slide7.xml"/><Relationship Id="rId15" Type="http://schemas.openxmlformats.org/officeDocument/2006/relationships/image" Target="../media/image39.svg"/><Relationship Id="rId10" Type="http://schemas.openxmlformats.org/officeDocument/2006/relationships/image" Target="../media/image12.png"/><Relationship Id="rId19" Type="http://schemas.openxmlformats.org/officeDocument/2006/relationships/image" Target="../media/image43.svg"/><Relationship Id="rId4" Type="http://schemas.openxmlformats.org/officeDocument/2006/relationships/image" Target="../media/image33.svg"/><Relationship Id="rId9" Type="http://schemas.openxmlformats.org/officeDocument/2006/relationships/image" Target="../media/image27.sv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46.png"/><Relationship Id="rId7" Type="http://schemas.openxmlformats.org/officeDocument/2006/relationships/image" Target="../media/image49.svg"/><Relationship Id="rId12" Type="http://schemas.openxmlformats.org/officeDocument/2006/relationships/slide" Target="slide9.xml"/><Relationship Id="rId17" Type="http://schemas.openxmlformats.org/officeDocument/2006/relationships/image" Target="../media/image40.png"/><Relationship Id="rId2" Type="http://schemas.openxmlformats.org/officeDocument/2006/relationships/slide" Target="slide8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13.svg"/><Relationship Id="rId5" Type="http://schemas.openxmlformats.org/officeDocument/2006/relationships/slide" Target="slide7.xml"/><Relationship Id="rId15" Type="http://schemas.openxmlformats.org/officeDocument/2006/relationships/image" Target="../media/image38.png"/><Relationship Id="rId10" Type="http://schemas.openxmlformats.org/officeDocument/2006/relationships/image" Target="../media/image12.png"/><Relationship Id="rId4" Type="http://schemas.openxmlformats.org/officeDocument/2006/relationships/image" Target="../media/image47.svg"/><Relationship Id="rId9" Type="http://schemas.openxmlformats.org/officeDocument/2006/relationships/image" Target="../media/image11.svg"/><Relationship Id="rId1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0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21" Type="http://schemas.openxmlformats.org/officeDocument/2006/relationships/image" Target="../media/image53.svg"/><Relationship Id="rId7" Type="http://schemas.openxmlformats.org/officeDocument/2006/relationships/image" Target="../media/image49.svg"/><Relationship Id="rId12" Type="http://schemas.openxmlformats.org/officeDocument/2006/relationships/slide" Target="slide9.xml"/><Relationship Id="rId17" Type="http://schemas.openxmlformats.org/officeDocument/2006/relationships/image" Target="../media/image39.svg"/><Relationship Id="rId2" Type="http://schemas.openxmlformats.org/officeDocument/2006/relationships/slide" Target="slide8.xml"/><Relationship Id="rId16" Type="http://schemas.openxmlformats.org/officeDocument/2006/relationships/image" Target="../media/image3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13.svg"/><Relationship Id="rId5" Type="http://schemas.openxmlformats.org/officeDocument/2006/relationships/slide" Target="slide7.xml"/><Relationship Id="rId15" Type="http://schemas.openxmlformats.org/officeDocument/2006/relationships/slide" Target="slide10.xml"/><Relationship Id="rId10" Type="http://schemas.openxmlformats.org/officeDocument/2006/relationships/image" Target="../media/image12.png"/><Relationship Id="rId19" Type="http://schemas.openxmlformats.org/officeDocument/2006/relationships/image" Target="../media/image41.svg"/><Relationship Id="rId4" Type="http://schemas.openxmlformats.org/officeDocument/2006/relationships/image" Target="../media/image33.svg"/><Relationship Id="rId9" Type="http://schemas.openxmlformats.org/officeDocument/2006/relationships/image" Target="../media/image11.svg"/><Relationship Id="rId14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A3D3781-DB5C-48B1-AF77-6F676B711F3D}"/>
              </a:ext>
            </a:extLst>
          </p:cNvPr>
          <p:cNvSpPr/>
          <p:nvPr/>
        </p:nvSpPr>
        <p:spPr>
          <a:xfrm>
            <a:off x="4844954" y="2846394"/>
            <a:ext cx="648268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ArialMT"/>
              </a:rPr>
              <a:t>PRESENTACIÓN </a:t>
            </a:r>
            <a:endParaRPr lang="es-CO" sz="2800" dirty="0">
              <a:latin typeface="ArialMT"/>
            </a:endParaRPr>
          </a:p>
          <a:p>
            <a:r>
              <a:rPr lang="es-ES" sz="2800" b="1" dirty="0">
                <a:latin typeface="ArialMT"/>
              </a:rPr>
              <a:t>PROYECTO FINAL MÓDULO FUNDAMENTOS WEBS </a:t>
            </a:r>
          </a:p>
          <a:p>
            <a:r>
              <a:rPr lang="es-CO" sz="2800" b="1" dirty="0">
                <a:latin typeface="ArialMT"/>
              </a:rPr>
              <a:t>E-COMMERCE </a:t>
            </a:r>
            <a:endParaRPr lang="es-CO" sz="2000" b="1" dirty="0">
              <a:latin typeface="ArialM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04EA3A0-E3E1-45AA-9E5B-07AAE7102426}"/>
              </a:ext>
            </a:extLst>
          </p:cNvPr>
          <p:cNvSpPr/>
          <p:nvPr/>
        </p:nvSpPr>
        <p:spPr>
          <a:xfrm>
            <a:off x="4942993" y="4539165"/>
            <a:ext cx="6482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ArialMT"/>
              </a:rPr>
              <a:t>POR:   DIANA ALEJANDRA PINZON HERRERA </a:t>
            </a:r>
            <a:endParaRPr lang="es-CO" sz="28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78186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35CB3-05E9-411B-A51D-4C2C0B11D08E}"/>
              </a:ext>
            </a:extLst>
          </p:cNvPr>
          <p:cNvSpPr/>
          <p:nvPr/>
        </p:nvSpPr>
        <p:spPr>
          <a:xfrm>
            <a:off x="6299484" y="0"/>
            <a:ext cx="2199413" cy="2199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0B0532-A64E-42D4-A8E6-D5B285658598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A96F258-1EBA-4A0D-98F9-BCDC870B7DE9}"/>
              </a:ext>
            </a:extLst>
          </p:cNvPr>
          <p:cNvSpPr/>
          <p:nvPr/>
        </p:nvSpPr>
        <p:spPr>
          <a:xfrm>
            <a:off x="2261991" y="1376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CARRITO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DE COMPRAS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áfico 4" descr="Carro de la compra">
            <a:hlinkClick r:id="rId2" action="ppaction://hlinksldjump"/>
            <a:extLst>
              <a:ext uri="{FF2B5EF4-FFF2-40B4-BE49-F238E27FC236}">
                <a16:creationId xmlns:a16="http://schemas.microsoft.com/office/drawing/2014/main" id="{14E4130D-4CEA-4AC9-AB50-B19765DC9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042" y="527691"/>
            <a:ext cx="849016" cy="8490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B7D88C3-5D63-47E2-8AED-A0D520FE86BB}"/>
              </a:ext>
            </a:extLst>
          </p:cNvPr>
          <p:cNvSpPr/>
          <p:nvPr/>
        </p:nvSpPr>
        <p:spPr>
          <a:xfrm>
            <a:off x="297308" y="1306239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FAVORITOS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áfico 6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C9A9C454-9D1B-4982-8F77-E6D2AB0C1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914" y="628788"/>
            <a:ext cx="740079" cy="740079"/>
          </a:xfrm>
          <a:prstGeom prst="rect">
            <a:avLst/>
          </a:prstGeom>
        </p:spPr>
      </p:pic>
      <p:pic>
        <p:nvPicPr>
          <p:cNvPr id="8" name="Gráfico 7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C044FA10-258E-4C52-8EA6-1F815E66A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367" y="625782"/>
            <a:ext cx="740079" cy="74007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D10E6D8-7B2D-4017-81DD-CFE99B99EB04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FORMULARIO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CHECKOUT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2BA1E6C-E46C-4508-9A24-5874D72B6D05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BUY 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255115-F9DC-4BD4-979B-C7F893644F8B}"/>
              </a:ext>
            </a:extLst>
          </p:cNvPr>
          <p:cNvSpPr/>
          <p:nvPr/>
        </p:nvSpPr>
        <p:spPr>
          <a:xfrm>
            <a:off x="8600976" y="1345867"/>
            <a:ext cx="194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</a:p>
        </p:txBody>
      </p:sp>
      <p:pic>
        <p:nvPicPr>
          <p:cNvPr id="12" name="Gráfico 11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33E11A-5F88-4D0C-A04D-301A42DBD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EF5B6EE8-FBD3-475C-981A-5E56C8EF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628639"/>
              </p:ext>
            </p:extLst>
          </p:nvPr>
        </p:nvGraphicFramePr>
        <p:xfrm>
          <a:off x="1061913" y="2256117"/>
          <a:ext cx="10006421" cy="437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4" name="Gráfico 13" descr="Documento">
            <a:hlinkClick r:id="rId17" action="ppaction://hlinksldjump"/>
            <a:extLst>
              <a:ext uri="{FF2B5EF4-FFF2-40B4-BE49-F238E27FC236}">
                <a16:creationId xmlns:a16="http://schemas.microsoft.com/office/drawing/2014/main" id="{418F1151-7E70-4B96-8730-6823D64ABC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1593" y="430618"/>
            <a:ext cx="914400" cy="914400"/>
          </a:xfrm>
          <a:prstGeom prst="rect">
            <a:avLst/>
          </a:prstGeom>
        </p:spPr>
      </p:pic>
      <p:pic>
        <p:nvPicPr>
          <p:cNvPr id="15" name="Gráfico 14" descr="Tarjeta de crédito">
            <a:hlinkClick r:id="rId20" action="ppaction://hlinksldjump"/>
            <a:extLst>
              <a:ext uri="{FF2B5EF4-FFF2-40B4-BE49-F238E27FC236}">
                <a16:creationId xmlns:a16="http://schemas.microsoft.com/office/drawing/2014/main" id="{A9C8B01B-6507-45E7-9E78-DEAE114D14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44310" y="494999"/>
            <a:ext cx="914400" cy="914400"/>
          </a:xfrm>
          <a:prstGeom prst="rect">
            <a:avLst/>
          </a:prstGeom>
        </p:spPr>
      </p:pic>
      <p:pic>
        <p:nvPicPr>
          <p:cNvPr id="16" name="Gráfico 15" descr="Empleado de oficina">
            <a:hlinkClick r:id="rId23" action="ppaction://hlinksldjump"/>
            <a:extLst>
              <a:ext uri="{FF2B5EF4-FFF2-40B4-BE49-F238E27FC236}">
                <a16:creationId xmlns:a16="http://schemas.microsoft.com/office/drawing/2014/main" id="{2BCC8479-B432-4818-8219-0CDF980761E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10408" y="429643"/>
            <a:ext cx="914400" cy="9144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A6AE52A-1EEB-4754-A5BE-46EBF9BAA7A9}"/>
              </a:ext>
            </a:extLst>
          </p:cNvPr>
          <p:cNvSpPr/>
          <p:nvPr/>
        </p:nvSpPr>
        <p:spPr>
          <a:xfrm>
            <a:off x="5025708" y="3886201"/>
            <a:ext cx="2140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/>
              <a:t>BUY </a:t>
            </a:r>
          </a:p>
          <a:p>
            <a:pPr algn="ctr"/>
            <a:r>
              <a:rPr lang="es-CO" sz="2800" b="1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55271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E3746D9-861B-453C-8744-61F0AAABC8DE}"/>
              </a:ext>
            </a:extLst>
          </p:cNvPr>
          <p:cNvSpPr/>
          <p:nvPr/>
        </p:nvSpPr>
        <p:spPr>
          <a:xfrm>
            <a:off x="8467901" y="0"/>
            <a:ext cx="2199413" cy="21994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239432-957C-407C-9AA1-C83BBAD3590F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406247-1B7B-41C0-B395-3462D9A97561}"/>
              </a:ext>
            </a:extLst>
          </p:cNvPr>
          <p:cNvSpPr/>
          <p:nvPr/>
        </p:nvSpPr>
        <p:spPr>
          <a:xfrm>
            <a:off x="2261991" y="1376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CARRITO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DE COMPRAS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áfico 4" descr="Carro de la compra">
            <a:hlinkClick r:id="rId2" action="ppaction://hlinksldjump"/>
            <a:extLst>
              <a:ext uri="{FF2B5EF4-FFF2-40B4-BE49-F238E27FC236}">
                <a16:creationId xmlns:a16="http://schemas.microsoft.com/office/drawing/2014/main" id="{5FD65E06-320A-4C69-91C9-858EFE78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042" y="527691"/>
            <a:ext cx="849016" cy="8490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44DFECA-06D3-458F-9BF0-22B1726AEE8E}"/>
              </a:ext>
            </a:extLst>
          </p:cNvPr>
          <p:cNvSpPr/>
          <p:nvPr/>
        </p:nvSpPr>
        <p:spPr>
          <a:xfrm>
            <a:off x="297308" y="1306239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FAVORITOS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áfico 6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A693E2A4-073A-46BC-924B-92D5A0561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914" y="628788"/>
            <a:ext cx="740079" cy="740079"/>
          </a:xfrm>
          <a:prstGeom prst="rect">
            <a:avLst/>
          </a:prstGeom>
        </p:spPr>
      </p:pic>
      <p:pic>
        <p:nvPicPr>
          <p:cNvPr id="8" name="Gráfico 7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0B8A7AC9-6790-42DA-850C-F847A7847E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367" y="625782"/>
            <a:ext cx="740079" cy="74007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E141554-00B8-43C8-9BE2-7C687AEB98B7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FORMULARIO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CHECKOUT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EB8C10-9E01-4548-B706-D82ADBFA2DEF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E15E9D-2501-4078-BAC7-2E159C19DA4C}"/>
              </a:ext>
            </a:extLst>
          </p:cNvPr>
          <p:cNvSpPr/>
          <p:nvPr/>
        </p:nvSpPr>
        <p:spPr>
          <a:xfrm>
            <a:off x="8600976" y="1345867"/>
            <a:ext cx="194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ADMINISTRADOR</a:t>
            </a:r>
          </a:p>
        </p:txBody>
      </p:sp>
      <p:pic>
        <p:nvPicPr>
          <p:cNvPr id="12" name="Gráfico 11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4D916D-E0C2-4915-A555-FA0CA8DA7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EFE9E183-B693-49A7-8570-236217116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315857"/>
              </p:ext>
            </p:extLst>
          </p:nvPr>
        </p:nvGraphicFramePr>
        <p:xfrm>
          <a:off x="723332" y="2331760"/>
          <a:ext cx="10842552" cy="4382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4" name="Gráfico 13" descr="Documento">
            <a:hlinkClick r:id="rId17" action="ppaction://hlinksldjump"/>
            <a:extLst>
              <a:ext uri="{FF2B5EF4-FFF2-40B4-BE49-F238E27FC236}">
                <a16:creationId xmlns:a16="http://schemas.microsoft.com/office/drawing/2014/main" id="{93E7FA5C-079C-4F16-9509-36E37FDF48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1593" y="430618"/>
            <a:ext cx="914400" cy="914400"/>
          </a:xfrm>
          <a:prstGeom prst="rect">
            <a:avLst/>
          </a:prstGeom>
        </p:spPr>
      </p:pic>
      <p:pic>
        <p:nvPicPr>
          <p:cNvPr id="15" name="Gráfico 14" descr="Tarjeta de crédito">
            <a:hlinkClick r:id="rId20" action="ppaction://hlinksldjump"/>
            <a:extLst>
              <a:ext uri="{FF2B5EF4-FFF2-40B4-BE49-F238E27FC236}">
                <a16:creationId xmlns:a16="http://schemas.microsoft.com/office/drawing/2014/main" id="{FBA06679-4226-4377-9D67-51ED3650C3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44310" y="494999"/>
            <a:ext cx="914400" cy="914400"/>
          </a:xfrm>
          <a:prstGeom prst="rect">
            <a:avLst/>
          </a:prstGeom>
        </p:spPr>
      </p:pic>
      <p:pic>
        <p:nvPicPr>
          <p:cNvPr id="16" name="Gráfico 15" descr="Empleado de oficina">
            <a:hlinkClick r:id="rId23" action="ppaction://hlinksldjump"/>
            <a:extLst>
              <a:ext uri="{FF2B5EF4-FFF2-40B4-BE49-F238E27FC236}">
                <a16:creationId xmlns:a16="http://schemas.microsoft.com/office/drawing/2014/main" id="{6D08A325-17A9-48A4-9E44-72CB971F142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10408" y="429643"/>
            <a:ext cx="914400" cy="914400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29B154D-8338-4308-9315-CCAA52753666}"/>
              </a:ext>
            </a:extLst>
          </p:cNvPr>
          <p:cNvSpPr/>
          <p:nvPr/>
        </p:nvSpPr>
        <p:spPr>
          <a:xfrm>
            <a:off x="626116" y="2322402"/>
            <a:ext cx="4573681" cy="10318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AAF1A6-4FF5-4BC0-A168-B58651100C0A}"/>
              </a:ext>
            </a:extLst>
          </p:cNvPr>
          <p:cNvSpPr txBox="1"/>
          <p:nvPr/>
        </p:nvSpPr>
        <p:spPr>
          <a:xfrm>
            <a:off x="843443" y="2451537"/>
            <a:ext cx="3978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PÁGINA ADICIONAL DE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315261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E70785-4085-4A2E-8D18-A962DD849604}"/>
              </a:ext>
            </a:extLst>
          </p:cNvPr>
          <p:cNvSpPr/>
          <p:nvPr/>
        </p:nvSpPr>
        <p:spPr>
          <a:xfrm>
            <a:off x="5120927" y="3418764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latin typeface="ArialMT"/>
              </a:rPr>
              <a:t>GRACIAS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5686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705E18-ABC6-448E-B7D9-12F127DE67BF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9EF21-0D77-418F-9486-4AD1D369DF6F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CONSUMIR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JSON-SERVER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2342B-712F-4885-BE2A-EC868879EF95}"/>
              </a:ext>
            </a:extLst>
          </p:cNvPr>
          <p:cNvSpPr/>
          <p:nvPr/>
        </p:nvSpPr>
        <p:spPr>
          <a:xfrm>
            <a:off x="2336055" y="1353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LIBRERÍAS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O FRAMEWORKS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Gráfico 14" descr="Libros">
            <a:extLst>
              <a:ext uri="{FF2B5EF4-FFF2-40B4-BE49-F238E27FC236}">
                <a16:creationId xmlns:a16="http://schemas.microsoft.com/office/drawing/2014/main" id="{72517902-6882-4D18-B281-7CB4848EA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9951" y="448344"/>
            <a:ext cx="914400" cy="914400"/>
          </a:xfrm>
          <a:prstGeom prst="rect">
            <a:avLst/>
          </a:prstGeom>
        </p:spPr>
      </p:pic>
      <p:pic>
        <p:nvPicPr>
          <p:cNvPr id="17" name="Gráfico 16" descr="Servidor">
            <a:extLst>
              <a:ext uri="{FF2B5EF4-FFF2-40B4-BE49-F238E27FC236}">
                <a16:creationId xmlns:a16="http://schemas.microsoft.com/office/drawing/2014/main" id="{69946E0A-7B76-4722-BCFB-67DF5D847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8715" y="398449"/>
            <a:ext cx="914400" cy="9144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C6177F01-7E4D-46D8-BAC4-DA1C7786533D}"/>
              </a:ext>
            </a:extLst>
          </p:cNvPr>
          <p:cNvSpPr/>
          <p:nvPr/>
        </p:nvSpPr>
        <p:spPr>
          <a:xfrm>
            <a:off x="0" y="0"/>
            <a:ext cx="2199413" cy="2199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12D62F-8499-4C88-8E38-65DB8B29D0F7}"/>
              </a:ext>
            </a:extLst>
          </p:cNvPr>
          <p:cNvSpPr/>
          <p:nvPr/>
        </p:nvSpPr>
        <p:spPr>
          <a:xfrm>
            <a:off x="257291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ESTRUCTURA DE CARPETAS</a:t>
            </a:r>
            <a:endParaRPr lang="es-CO" sz="1400" b="1" dirty="0">
              <a:solidFill>
                <a:schemeClr val="bg1"/>
              </a:solidFill>
            </a:endParaRPr>
          </a:p>
        </p:txBody>
      </p:sp>
      <p:pic>
        <p:nvPicPr>
          <p:cNvPr id="13" name="Gráfico 12" descr="Carpeta abierta">
            <a:extLst>
              <a:ext uri="{FF2B5EF4-FFF2-40B4-BE49-F238E27FC236}">
                <a16:creationId xmlns:a16="http://schemas.microsoft.com/office/drawing/2014/main" id="{56173F18-F267-45FF-9C7D-CFE48A795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187" y="398449"/>
            <a:ext cx="914400" cy="914400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49A9279F-AD1C-432B-A551-0FEEE13577C8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FILTRADO POR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CATEGORÍA</a:t>
            </a:r>
          </a:p>
        </p:txBody>
      </p:sp>
      <p:pic>
        <p:nvPicPr>
          <p:cNvPr id="40" name="Gráfico 39" descr="Filtro">
            <a:extLst>
              <a:ext uri="{FF2B5EF4-FFF2-40B4-BE49-F238E27FC236}">
                <a16:creationId xmlns:a16="http://schemas.microsoft.com/office/drawing/2014/main" id="{02F873D8-BE36-47A9-BD8D-1D9C5C72EE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6403" y="432843"/>
            <a:ext cx="914400" cy="914400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FB603C37-E4F5-4F4A-98F8-FF6AD597112F}"/>
              </a:ext>
            </a:extLst>
          </p:cNvPr>
          <p:cNvSpPr/>
          <p:nvPr/>
        </p:nvSpPr>
        <p:spPr>
          <a:xfrm>
            <a:off x="8696512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  BOTÓN  CARD</a:t>
            </a:r>
          </a:p>
        </p:txBody>
      </p:sp>
      <p:pic>
        <p:nvPicPr>
          <p:cNvPr id="42" name="Gráfico 41" descr="Corazón">
            <a:extLst>
              <a:ext uri="{FF2B5EF4-FFF2-40B4-BE49-F238E27FC236}">
                <a16:creationId xmlns:a16="http://schemas.microsoft.com/office/drawing/2014/main" id="{A86324FA-39DB-4EDE-9228-91637AF75D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0408" y="448344"/>
            <a:ext cx="914400" cy="914400"/>
          </a:xfrm>
          <a:prstGeom prst="rect">
            <a:avLst/>
          </a:prstGeom>
        </p:spPr>
      </p:pic>
      <p:pic>
        <p:nvPicPr>
          <p:cNvPr id="43" name="Gráfico 42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3A4CF1-AB71-4DB3-A947-D9752F3820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pic>
        <p:nvPicPr>
          <p:cNvPr id="54" name="Gráfico 53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46C8A1-6BC0-4D05-8948-575B5728A6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A67A00-D1F8-44EE-A4D4-985C4DBC7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18390"/>
              </p:ext>
            </p:extLst>
          </p:nvPr>
        </p:nvGraphicFramePr>
        <p:xfrm>
          <a:off x="1128387" y="2523457"/>
          <a:ext cx="9861353" cy="392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CorelDRAW" r:id="rId16" imgW="8106073" imgH="3227096" progId="CorelDraw.Graphic.24">
                  <p:embed/>
                </p:oleObj>
              </mc:Choice>
              <mc:Fallback>
                <p:oleObj name="CorelDRAW" r:id="rId16" imgW="8106073" imgH="3227096" progId="CorelDraw.Graphic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28387" y="2523457"/>
                        <a:ext cx="9861353" cy="3926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33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3DECC5D7-3103-4F5B-BF15-16BD977F7313}"/>
              </a:ext>
            </a:extLst>
          </p:cNvPr>
          <p:cNvSpPr/>
          <p:nvPr/>
        </p:nvSpPr>
        <p:spPr>
          <a:xfrm>
            <a:off x="2163093" y="0"/>
            <a:ext cx="2199413" cy="2199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E47955B-A6C5-4F51-B1E9-803836064BB8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9C10568-6BF3-4790-B0D8-704DEA0BED7D}"/>
              </a:ext>
            </a:extLst>
          </p:cNvPr>
          <p:cNvSpPr/>
          <p:nvPr/>
        </p:nvSpPr>
        <p:spPr>
          <a:xfrm>
            <a:off x="2336055" y="1353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LIBRERÍAS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O FRAMEWORKS</a:t>
            </a:r>
          </a:p>
          <a:p>
            <a:pPr algn="ctr"/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CE3F21-9F5D-4927-8359-0CF3E57C6529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CONSUMIR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JSON-SERVER</a:t>
            </a:r>
          </a:p>
        </p:txBody>
      </p:sp>
      <p:pic>
        <p:nvPicPr>
          <p:cNvPr id="22" name="Gráfico 21" descr="Libros">
            <a:extLst>
              <a:ext uri="{FF2B5EF4-FFF2-40B4-BE49-F238E27FC236}">
                <a16:creationId xmlns:a16="http://schemas.microsoft.com/office/drawing/2014/main" id="{BA0C4057-7B2D-41A5-A43C-6B64072F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951" y="448344"/>
            <a:ext cx="914400" cy="914400"/>
          </a:xfrm>
          <a:prstGeom prst="rect">
            <a:avLst/>
          </a:prstGeom>
        </p:spPr>
      </p:pic>
      <p:pic>
        <p:nvPicPr>
          <p:cNvPr id="23" name="Gráfico 22" descr="Servidor">
            <a:hlinkClick r:id="rId4" action="ppaction://hlinksldjump"/>
            <a:extLst>
              <a:ext uri="{FF2B5EF4-FFF2-40B4-BE49-F238E27FC236}">
                <a16:creationId xmlns:a16="http://schemas.microsoft.com/office/drawing/2014/main" id="{D82D9ED5-D382-4992-9E55-AF0B68BE7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8715" y="398449"/>
            <a:ext cx="914400" cy="914400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5204DD90-A8E2-431A-81B9-595919AA5586}"/>
              </a:ext>
            </a:extLst>
          </p:cNvPr>
          <p:cNvSpPr/>
          <p:nvPr/>
        </p:nvSpPr>
        <p:spPr>
          <a:xfrm>
            <a:off x="257291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latin typeface="ArialMT"/>
              </a:rPr>
              <a:t>ESTRUCTURA DE CARPETAS</a:t>
            </a:r>
            <a:endParaRPr lang="es-CO" sz="1400" b="1" dirty="0"/>
          </a:p>
        </p:txBody>
      </p:sp>
      <p:pic>
        <p:nvPicPr>
          <p:cNvPr id="34" name="Gráfico 33" descr="Carpeta abierta">
            <a:hlinkClick r:id="rId7" action="ppaction://hlinksldjump"/>
            <a:extLst>
              <a:ext uri="{FF2B5EF4-FFF2-40B4-BE49-F238E27FC236}">
                <a16:creationId xmlns:a16="http://schemas.microsoft.com/office/drawing/2014/main" id="{DCB3E2A7-9F19-4605-BA2A-F76EF3989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187" y="398449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2D8EF374-0D2D-4BA0-B0A8-C6729ADE87E4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FILTRADO POR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CATEGORÍA</a:t>
            </a:r>
          </a:p>
        </p:txBody>
      </p:sp>
      <p:pic>
        <p:nvPicPr>
          <p:cNvPr id="36" name="Gráfico 35" descr="Filtro">
            <a:extLst>
              <a:ext uri="{FF2B5EF4-FFF2-40B4-BE49-F238E27FC236}">
                <a16:creationId xmlns:a16="http://schemas.microsoft.com/office/drawing/2014/main" id="{1ACFF28E-B9DE-4036-9B93-0440AD4268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6403" y="432843"/>
            <a:ext cx="914400" cy="9144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816B4C99-F4D2-45FA-BBB1-FA8E276BE358}"/>
              </a:ext>
            </a:extLst>
          </p:cNvPr>
          <p:cNvSpPr/>
          <p:nvPr/>
        </p:nvSpPr>
        <p:spPr>
          <a:xfrm>
            <a:off x="8696512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  BOTÓN  CARD</a:t>
            </a:r>
          </a:p>
        </p:txBody>
      </p:sp>
      <p:pic>
        <p:nvPicPr>
          <p:cNvPr id="38" name="Gráfico 37" descr="Corazón">
            <a:extLst>
              <a:ext uri="{FF2B5EF4-FFF2-40B4-BE49-F238E27FC236}">
                <a16:creationId xmlns:a16="http://schemas.microsoft.com/office/drawing/2014/main" id="{570547FD-E132-4E35-B9EE-65255AEC36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0408" y="448344"/>
            <a:ext cx="914400" cy="914400"/>
          </a:xfrm>
          <a:prstGeom prst="rect">
            <a:avLst/>
          </a:prstGeom>
        </p:spPr>
      </p:pic>
      <p:pic>
        <p:nvPicPr>
          <p:cNvPr id="39" name="Gráfico 38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6BCF03-8DC9-4E4B-9F34-AF6B01BF38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pic>
        <p:nvPicPr>
          <p:cNvPr id="6146" name="Picture 2" descr="Bootstrap Logo - Brian Cline">
            <a:extLst>
              <a:ext uri="{FF2B5EF4-FFF2-40B4-BE49-F238E27FC236}">
                <a16:creationId xmlns:a16="http://schemas.microsoft.com/office/drawing/2014/main" id="{9B6884F7-238A-49DF-9BA6-3201C523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7" y="2588312"/>
            <a:ext cx="3644977" cy="2915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148" name="Picture 4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56C6B095-1BD6-4866-872E-7D9E35D3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28" y="3524534"/>
            <a:ext cx="6805946" cy="132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5158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23F73509-2D11-4828-9B22-A5053B04BB6E}"/>
              </a:ext>
            </a:extLst>
          </p:cNvPr>
          <p:cNvSpPr/>
          <p:nvPr/>
        </p:nvSpPr>
        <p:spPr>
          <a:xfrm>
            <a:off x="4214774" y="0"/>
            <a:ext cx="2199413" cy="2199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585394-F101-49F6-BCE5-2D2DB3389E4D}"/>
              </a:ext>
            </a:extLst>
          </p:cNvPr>
          <p:cNvSpPr/>
          <p:nvPr/>
        </p:nvSpPr>
        <p:spPr>
          <a:xfrm>
            <a:off x="0" y="1957542"/>
            <a:ext cx="12192001" cy="4848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851466-6FF2-4060-BBE0-48AD1E259E36}"/>
              </a:ext>
            </a:extLst>
          </p:cNvPr>
          <p:cNvSpPr/>
          <p:nvPr/>
        </p:nvSpPr>
        <p:spPr>
          <a:xfrm>
            <a:off x="2336055" y="1353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latin typeface="ArialMT"/>
              </a:rPr>
              <a:t>LIBRERÍAS</a:t>
            </a:r>
          </a:p>
          <a:p>
            <a:pPr algn="ctr"/>
            <a:r>
              <a:rPr lang="es-CO" sz="1400" b="1" dirty="0">
                <a:latin typeface="ArialMT"/>
              </a:rPr>
              <a:t>O FRAMEWORKS</a:t>
            </a:r>
          </a:p>
          <a:p>
            <a:pPr algn="ctr"/>
            <a:endParaRPr lang="es-CO" sz="1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AC2B66-0F31-4757-9672-46677AF1CD27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CONSUMIR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JSON-SERVER</a:t>
            </a:r>
          </a:p>
        </p:txBody>
      </p:sp>
      <p:pic>
        <p:nvPicPr>
          <p:cNvPr id="8" name="Gráfico 7" descr="Libros">
            <a:extLst>
              <a:ext uri="{FF2B5EF4-FFF2-40B4-BE49-F238E27FC236}">
                <a16:creationId xmlns:a16="http://schemas.microsoft.com/office/drawing/2014/main" id="{ACFF8961-795C-4F77-BD23-3A48B60C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951" y="448344"/>
            <a:ext cx="914400" cy="914400"/>
          </a:xfrm>
          <a:prstGeom prst="rect">
            <a:avLst/>
          </a:prstGeom>
        </p:spPr>
      </p:pic>
      <p:pic>
        <p:nvPicPr>
          <p:cNvPr id="9" name="Gráfico 8" descr="Servidor">
            <a:extLst>
              <a:ext uri="{FF2B5EF4-FFF2-40B4-BE49-F238E27FC236}">
                <a16:creationId xmlns:a16="http://schemas.microsoft.com/office/drawing/2014/main" id="{6530981E-6B13-4FBE-9B2C-4BBED5FE6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715" y="358692"/>
            <a:ext cx="914400" cy="9144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AEE503F-EAC8-408F-B337-4832AD8248BF}"/>
              </a:ext>
            </a:extLst>
          </p:cNvPr>
          <p:cNvSpPr/>
          <p:nvPr/>
        </p:nvSpPr>
        <p:spPr>
          <a:xfrm>
            <a:off x="257291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latin typeface="ArialMT"/>
              </a:rPr>
              <a:t>ESTRUCTURA DE CARPETAS</a:t>
            </a:r>
            <a:endParaRPr lang="es-CO" sz="1400" b="1" dirty="0"/>
          </a:p>
        </p:txBody>
      </p:sp>
      <p:pic>
        <p:nvPicPr>
          <p:cNvPr id="15" name="Gráfico 14" descr="Carpeta abierta">
            <a:extLst>
              <a:ext uri="{FF2B5EF4-FFF2-40B4-BE49-F238E27FC236}">
                <a16:creationId xmlns:a16="http://schemas.microsoft.com/office/drawing/2014/main" id="{F2879328-D7EE-4372-B81B-E627F3E82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187" y="398449"/>
            <a:ext cx="914400" cy="914400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BEDC80E6-2173-4D1D-9D13-04E96521445D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FILTRADO POR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CATEGORÍA</a:t>
            </a:r>
          </a:p>
        </p:txBody>
      </p:sp>
      <p:pic>
        <p:nvPicPr>
          <p:cNvPr id="42" name="Gráfico 41" descr="Filtro">
            <a:hlinkClick r:id="rId8" action="ppaction://hlinksldjump"/>
            <a:extLst>
              <a:ext uri="{FF2B5EF4-FFF2-40B4-BE49-F238E27FC236}">
                <a16:creationId xmlns:a16="http://schemas.microsoft.com/office/drawing/2014/main" id="{4D7B001A-A480-4C9B-BD42-70A9A8E50D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6403" y="432843"/>
            <a:ext cx="914400" cy="914400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847841C8-AE25-4035-8AEC-23CF97C56C8F}"/>
              </a:ext>
            </a:extLst>
          </p:cNvPr>
          <p:cNvSpPr/>
          <p:nvPr/>
        </p:nvSpPr>
        <p:spPr>
          <a:xfrm>
            <a:off x="8696512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  BOTÓN  CARD</a:t>
            </a:r>
          </a:p>
        </p:txBody>
      </p:sp>
      <p:pic>
        <p:nvPicPr>
          <p:cNvPr id="44" name="Gráfico 43" descr="Corazón">
            <a:extLst>
              <a:ext uri="{FF2B5EF4-FFF2-40B4-BE49-F238E27FC236}">
                <a16:creationId xmlns:a16="http://schemas.microsoft.com/office/drawing/2014/main" id="{A6280A80-55D1-40A1-A5CC-5A91317287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0408" y="448344"/>
            <a:ext cx="914400" cy="914400"/>
          </a:xfrm>
          <a:prstGeom prst="rect">
            <a:avLst/>
          </a:prstGeom>
        </p:spPr>
      </p:pic>
      <p:pic>
        <p:nvPicPr>
          <p:cNvPr id="45" name="Gráfico 44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E4C124-519D-46E6-8E6F-84195348D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458E10D3-228A-460F-AA11-F972ABE3C1E7}"/>
              </a:ext>
            </a:extLst>
          </p:cNvPr>
          <p:cNvSpPr/>
          <p:nvPr/>
        </p:nvSpPr>
        <p:spPr>
          <a:xfrm>
            <a:off x="2487670" y="3863462"/>
            <a:ext cx="669957" cy="60628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4C308C3-0789-4019-BBF7-7B81904BE257}"/>
              </a:ext>
            </a:extLst>
          </p:cNvPr>
          <p:cNvSpPr/>
          <p:nvPr/>
        </p:nvSpPr>
        <p:spPr>
          <a:xfrm>
            <a:off x="3202173" y="2326169"/>
            <a:ext cx="7439323" cy="10830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E3FD9E-7CB8-42A4-8CE9-0AEA8AD0CA9F}"/>
              </a:ext>
            </a:extLst>
          </p:cNvPr>
          <p:cNvSpPr/>
          <p:nvPr/>
        </p:nvSpPr>
        <p:spPr>
          <a:xfrm>
            <a:off x="3351926" y="2376738"/>
            <a:ext cx="7740143" cy="9970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CO" sz="2600" dirty="0"/>
              <a:t>Se crea lista de productos en la Carpeta de datos del Servidor JSON</a:t>
            </a:r>
          </a:p>
          <a:p>
            <a:pPr lvl="0"/>
            <a:endParaRPr lang="es-CO" sz="2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A44468-3DE2-4D16-9C60-F4C210D6F71E}"/>
              </a:ext>
            </a:extLst>
          </p:cNvPr>
          <p:cNvSpPr txBox="1"/>
          <p:nvPr/>
        </p:nvSpPr>
        <p:spPr>
          <a:xfrm>
            <a:off x="5340399" y="2749268"/>
            <a:ext cx="456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 Archivo: </a:t>
            </a:r>
            <a:r>
              <a:rPr lang="es-CO" sz="2800" b="1" dirty="0" err="1">
                <a:solidFill>
                  <a:schemeClr val="bg1"/>
                </a:solidFill>
              </a:rPr>
              <a:t>productos.json</a:t>
            </a:r>
            <a:r>
              <a:rPr lang="es-CO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27799C2D-814D-4C0E-ABEE-A5C8529EEA29}"/>
              </a:ext>
            </a:extLst>
          </p:cNvPr>
          <p:cNvSpPr/>
          <p:nvPr/>
        </p:nvSpPr>
        <p:spPr>
          <a:xfrm rot="20219921">
            <a:off x="2380009" y="2922567"/>
            <a:ext cx="669957" cy="60628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DF2A3E1-8BD3-465E-8239-27D465A09DD8}"/>
              </a:ext>
            </a:extLst>
          </p:cNvPr>
          <p:cNvSpPr/>
          <p:nvPr/>
        </p:nvSpPr>
        <p:spPr>
          <a:xfrm>
            <a:off x="3202174" y="3790635"/>
            <a:ext cx="7439322" cy="270867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1" name="Rectángulo 2050">
            <a:extLst>
              <a:ext uri="{FF2B5EF4-FFF2-40B4-BE49-F238E27FC236}">
                <a16:creationId xmlns:a16="http://schemas.microsoft.com/office/drawing/2014/main" id="{196F0817-D271-4C13-83E1-5368B839C307}"/>
              </a:ext>
            </a:extLst>
          </p:cNvPr>
          <p:cNvSpPr/>
          <p:nvPr/>
        </p:nvSpPr>
        <p:spPr>
          <a:xfrm>
            <a:off x="3362980" y="4049913"/>
            <a:ext cx="7075723" cy="2629182"/>
          </a:xfrm>
          <a:prstGeom prst="rect">
            <a:avLst/>
          </a:prstGeom>
        </p:spPr>
        <p:txBody>
          <a:bodyPr/>
          <a:lstStyle/>
          <a:p>
            <a:pPr lvl="0" algn="just"/>
            <a:r>
              <a:rPr lang="es-CO" sz="2600" dirty="0"/>
              <a:t>Se obtiene la lista de productos por categoría que van a estar disponibles en la pagina principal .</a:t>
            </a:r>
            <a:r>
              <a:rPr lang="es-ES" sz="2600" dirty="0"/>
              <a:t> </a:t>
            </a:r>
          </a:p>
          <a:p>
            <a:pPr lvl="0" algn="just"/>
            <a:r>
              <a:rPr lang="es-ES" sz="2600" dirty="0"/>
              <a:t>La función </a:t>
            </a:r>
            <a:r>
              <a:rPr lang="es-ES" sz="2800" b="1" dirty="0">
                <a:solidFill>
                  <a:schemeClr val="bg1"/>
                </a:solidFill>
              </a:rPr>
              <a:t>FETCH</a:t>
            </a:r>
            <a:r>
              <a:rPr lang="es-ES" sz="2600" b="1" dirty="0">
                <a:solidFill>
                  <a:schemeClr val="bg1"/>
                </a:solidFill>
              </a:rPr>
              <a:t> </a:t>
            </a:r>
            <a:r>
              <a:rPr lang="es-ES" sz="2600" dirty="0"/>
              <a:t>hace una solicitud </a:t>
            </a:r>
            <a:r>
              <a:rPr lang="es-ES" sz="2800" b="1" dirty="0">
                <a:solidFill>
                  <a:schemeClr val="bg1"/>
                </a:solidFill>
              </a:rPr>
              <a:t>GET</a:t>
            </a:r>
            <a:r>
              <a:rPr lang="es-ES" sz="2600" dirty="0"/>
              <a:t> al servidor JSON y devuelve una promesa que se resuelve en la respuesta de la solicitud.</a:t>
            </a:r>
            <a:endParaRPr lang="es-CO" sz="2600" dirty="0"/>
          </a:p>
          <a:p>
            <a:pPr lvl="0" algn="just"/>
            <a:endParaRPr lang="es-CO" sz="26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F74A334-F342-4511-A62D-7BDD2DEA221B}"/>
              </a:ext>
            </a:extLst>
          </p:cNvPr>
          <p:cNvSpPr/>
          <p:nvPr/>
        </p:nvSpPr>
        <p:spPr>
          <a:xfrm>
            <a:off x="756240" y="2956385"/>
            <a:ext cx="1850500" cy="18505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1DA8851-75F4-4229-95D7-404323933556}"/>
              </a:ext>
            </a:extLst>
          </p:cNvPr>
          <p:cNvSpPr/>
          <p:nvPr/>
        </p:nvSpPr>
        <p:spPr>
          <a:xfrm>
            <a:off x="824847" y="3373802"/>
            <a:ext cx="1671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latin typeface="ArialMT"/>
              </a:rPr>
              <a:t>CONSUMIR</a:t>
            </a:r>
          </a:p>
          <a:p>
            <a:pPr algn="ctr"/>
            <a:r>
              <a:rPr lang="es-CO" sz="2000" b="1" dirty="0">
                <a:latin typeface="ArialMT"/>
              </a:rPr>
              <a:t>JSON-SERVER</a:t>
            </a:r>
          </a:p>
        </p:txBody>
      </p:sp>
    </p:spTree>
    <p:extLst>
      <p:ext uri="{BB962C8B-B14F-4D97-AF65-F5344CB8AC3E}">
        <p14:creationId xmlns:p14="http://schemas.microsoft.com/office/powerpoint/2010/main" val="16727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58316412-A587-47DA-BCAF-2D8B1E06990D}"/>
              </a:ext>
            </a:extLst>
          </p:cNvPr>
          <p:cNvSpPr/>
          <p:nvPr/>
        </p:nvSpPr>
        <p:spPr>
          <a:xfrm>
            <a:off x="6241478" y="0"/>
            <a:ext cx="2199413" cy="21994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405429-56F9-4D1B-8CFB-E4FD3EC53250}"/>
              </a:ext>
            </a:extLst>
          </p:cNvPr>
          <p:cNvSpPr/>
          <p:nvPr/>
        </p:nvSpPr>
        <p:spPr>
          <a:xfrm>
            <a:off x="-1" y="2033056"/>
            <a:ext cx="12192001" cy="4848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2302B0-ACED-4858-A589-B636429A827A}"/>
              </a:ext>
            </a:extLst>
          </p:cNvPr>
          <p:cNvSpPr/>
          <p:nvPr/>
        </p:nvSpPr>
        <p:spPr>
          <a:xfrm>
            <a:off x="2336055" y="1353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LIBRERÍAS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O FRAMEWORKS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978742-FA45-46B4-8170-090B7E5A014C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CONSUMIR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JSON-SERVER</a:t>
            </a:r>
          </a:p>
        </p:txBody>
      </p:sp>
      <p:pic>
        <p:nvPicPr>
          <p:cNvPr id="8" name="Gráfico 7" descr="Libros">
            <a:extLst>
              <a:ext uri="{FF2B5EF4-FFF2-40B4-BE49-F238E27FC236}">
                <a16:creationId xmlns:a16="http://schemas.microsoft.com/office/drawing/2014/main" id="{D4D2005E-D948-4599-A485-E9B6926B7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951" y="448344"/>
            <a:ext cx="914400" cy="914400"/>
          </a:xfrm>
          <a:prstGeom prst="rect">
            <a:avLst/>
          </a:prstGeom>
        </p:spPr>
      </p:pic>
      <p:pic>
        <p:nvPicPr>
          <p:cNvPr id="9" name="Gráfico 8" descr="Servidor">
            <a:hlinkClick r:id="rId4" action="ppaction://hlinksldjump"/>
            <a:extLst>
              <a:ext uri="{FF2B5EF4-FFF2-40B4-BE49-F238E27FC236}">
                <a16:creationId xmlns:a16="http://schemas.microsoft.com/office/drawing/2014/main" id="{4C27B6B8-0E49-45E4-BFB1-4358219D2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8715" y="398449"/>
            <a:ext cx="914400" cy="9144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E46FDAF-68C1-4E2C-9FA7-796938EF2B21}"/>
              </a:ext>
            </a:extLst>
          </p:cNvPr>
          <p:cNvSpPr/>
          <p:nvPr/>
        </p:nvSpPr>
        <p:spPr>
          <a:xfrm>
            <a:off x="257291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ESTRUCTURA DE CARPETAS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Gráfico 14" descr="Carpeta abierta">
            <a:hlinkClick r:id="rId7" action="ppaction://hlinksldjump"/>
            <a:extLst>
              <a:ext uri="{FF2B5EF4-FFF2-40B4-BE49-F238E27FC236}">
                <a16:creationId xmlns:a16="http://schemas.microsoft.com/office/drawing/2014/main" id="{FF3A90E8-28F3-4F76-A47B-C2BE217C9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187" y="398449"/>
            <a:ext cx="914400" cy="9144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7F995CD7-2E1B-46E9-8888-083D13E024B4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FILTRADO POR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CATEGORÍA</a:t>
            </a:r>
          </a:p>
        </p:txBody>
      </p:sp>
      <p:pic>
        <p:nvPicPr>
          <p:cNvPr id="22" name="Gráfico 21" descr="Filtro">
            <a:extLst>
              <a:ext uri="{FF2B5EF4-FFF2-40B4-BE49-F238E27FC236}">
                <a16:creationId xmlns:a16="http://schemas.microsoft.com/office/drawing/2014/main" id="{7B60F65D-8ADD-4064-AAD5-4445A12C8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6403" y="432843"/>
            <a:ext cx="914400" cy="9144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77A4BFDF-E882-41C3-BB54-CE7ED8E31498}"/>
              </a:ext>
            </a:extLst>
          </p:cNvPr>
          <p:cNvSpPr/>
          <p:nvPr/>
        </p:nvSpPr>
        <p:spPr>
          <a:xfrm>
            <a:off x="8696512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  BOTÓN  CARD</a:t>
            </a:r>
          </a:p>
        </p:txBody>
      </p:sp>
      <p:pic>
        <p:nvPicPr>
          <p:cNvPr id="24" name="Gráfico 23" descr="Corazón">
            <a:extLst>
              <a:ext uri="{FF2B5EF4-FFF2-40B4-BE49-F238E27FC236}">
                <a16:creationId xmlns:a16="http://schemas.microsoft.com/office/drawing/2014/main" id="{B5680522-01EF-42EF-9B80-42F93B4E97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0408" y="448344"/>
            <a:ext cx="914400" cy="914400"/>
          </a:xfrm>
          <a:prstGeom prst="rect">
            <a:avLst/>
          </a:prstGeom>
        </p:spPr>
      </p:pic>
      <p:pic>
        <p:nvPicPr>
          <p:cNvPr id="36" name="Gráfico 35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953C89-ECF8-4199-B7F2-4D4F84E250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B8171CD-DBC5-47D4-A1D6-9CD0CB00E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619368"/>
              </p:ext>
            </p:extLst>
          </p:nvPr>
        </p:nvGraphicFramePr>
        <p:xfrm>
          <a:off x="1302212" y="2268107"/>
          <a:ext cx="9878532" cy="448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17223C-889B-4DA7-98A3-84734DC6B197}"/>
              </a:ext>
            </a:extLst>
          </p:cNvPr>
          <p:cNvSpPr/>
          <p:nvPr/>
        </p:nvSpPr>
        <p:spPr>
          <a:xfrm>
            <a:off x="363812" y="2267291"/>
            <a:ext cx="4187486" cy="142529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1E5A79D-9AE1-4663-9F4D-0B73118C616F}"/>
              </a:ext>
            </a:extLst>
          </p:cNvPr>
          <p:cNvSpPr txBox="1"/>
          <p:nvPr/>
        </p:nvSpPr>
        <p:spPr>
          <a:xfrm>
            <a:off x="439106" y="2443027"/>
            <a:ext cx="397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EN LA PÁGINA PRINCIPAL:  FILTRAR POR CATEGORÍA DE PRODUCTOS</a:t>
            </a:r>
          </a:p>
        </p:txBody>
      </p:sp>
    </p:spTree>
    <p:extLst>
      <p:ext uri="{BB962C8B-B14F-4D97-AF65-F5344CB8AC3E}">
        <p14:creationId xmlns:p14="http://schemas.microsoft.com/office/powerpoint/2010/main" val="15229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42197F54-D636-410B-8D89-D635F929BC2D}"/>
              </a:ext>
            </a:extLst>
          </p:cNvPr>
          <p:cNvSpPr/>
          <p:nvPr/>
        </p:nvSpPr>
        <p:spPr>
          <a:xfrm>
            <a:off x="8440891" y="0"/>
            <a:ext cx="2199413" cy="2199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5CB0B6-D978-46AD-B3E0-F8574027DE74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D4BBAC-4501-4BC2-A0B4-643355AA7C6D}"/>
              </a:ext>
            </a:extLst>
          </p:cNvPr>
          <p:cNvSpPr/>
          <p:nvPr/>
        </p:nvSpPr>
        <p:spPr>
          <a:xfrm>
            <a:off x="2336055" y="1353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LIBRERÍAS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O FRAMEWORKS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31E717-BB04-4C77-B075-C40E59CA460F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CONSUMIR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JSON-SERVER</a:t>
            </a:r>
          </a:p>
        </p:txBody>
      </p:sp>
      <p:pic>
        <p:nvPicPr>
          <p:cNvPr id="8" name="Gráfico 7" descr="Libros">
            <a:extLst>
              <a:ext uri="{FF2B5EF4-FFF2-40B4-BE49-F238E27FC236}">
                <a16:creationId xmlns:a16="http://schemas.microsoft.com/office/drawing/2014/main" id="{8AFB7C46-13C1-438D-84E1-68DFABF0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951" y="448344"/>
            <a:ext cx="914400" cy="914400"/>
          </a:xfrm>
          <a:prstGeom prst="rect">
            <a:avLst/>
          </a:prstGeom>
        </p:spPr>
      </p:pic>
      <p:pic>
        <p:nvPicPr>
          <p:cNvPr id="9" name="Gráfico 8" descr="Servidor">
            <a:hlinkClick r:id="rId4" action="ppaction://hlinksldjump"/>
            <a:extLst>
              <a:ext uri="{FF2B5EF4-FFF2-40B4-BE49-F238E27FC236}">
                <a16:creationId xmlns:a16="http://schemas.microsoft.com/office/drawing/2014/main" id="{A8F2FA0B-A228-4B1D-B992-C760AFA18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8715" y="398449"/>
            <a:ext cx="914400" cy="9144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1F59A4-67B8-4265-A147-4AAF9C18FD78}"/>
              </a:ext>
            </a:extLst>
          </p:cNvPr>
          <p:cNvSpPr/>
          <p:nvPr/>
        </p:nvSpPr>
        <p:spPr>
          <a:xfrm>
            <a:off x="257291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ESTRUCTURA DE CARPETAS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Gráfico 14" descr="Carpeta abierta">
            <a:hlinkClick r:id="rId7" action="ppaction://hlinksldjump"/>
            <a:extLst>
              <a:ext uri="{FF2B5EF4-FFF2-40B4-BE49-F238E27FC236}">
                <a16:creationId xmlns:a16="http://schemas.microsoft.com/office/drawing/2014/main" id="{3C13096A-F187-4FDC-933B-C4D3C961B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187" y="398449"/>
            <a:ext cx="914400" cy="9144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6E264B66-3A3F-499F-8E09-69F16E237D4C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FILTRADO POR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CATEGORÍA</a:t>
            </a:r>
          </a:p>
        </p:txBody>
      </p:sp>
      <p:pic>
        <p:nvPicPr>
          <p:cNvPr id="25" name="Gráfico 24" descr="Filtro">
            <a:hlinkClick r:id="rId10" action="ppaction://hlinksldjump"/>
            <a:extLst>
              <a:ext uri="{FF2B5EF4-FFF2-40B4-BE49-F238E27FC236}">
                <a16:creationId xmlns:a16="http://schemas.microsoft.com/office/drawing/2014/main" id="{14AC3F76-FEC0-4515-A85E-6E0726FDEA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56403" y="432843"/>
            <a:ext cx="914400" cy="9144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9CD9D040-3B4E-42F1-8F60-3FBAD924AD96}"/>
              </a:ext>
            </a:extLst>
          </p:cNvPr>
          <p:cNvSpPr/>
          <p:nvPr/>
        </p:nvSpPr>
        <p:spPr>
          <a:xfrm>
            <a:off x="8696512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CLICK   BOTÓN  CARD</a:t>
            </a:r>
          </a:p>
        </p:txBody>
      </p:sp>
      <p:pic>
        <p:nvPicPr>
          <p:cNvPr id="27" name="Gráfico 26" descr="Corazón">
            <a:hlinkClick r:id="rId13" action="ppaction://hlinksldjump"/>
            <a:extLst>
              <a:ext uri="{FF2B5EF4-FFF2-40B4-BE49-F238E27FC236}">
                <a16:creationId xmlns:a16="http://schemas.microsoft.com/office/drawing/2014/main" id="{601C1B17-19AA-4D62-9B74-B5CC5D50A3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10408" y="448344"/>
            <a:ext cx="914400" cy="914400"/>
          </a:xfrm>
          <a:prstGeom prst="rect">
            <a:avLst/>
          </a:prstGeom>
        </p:spPr>
      </p:pic>
      <p:pic>
        <p:nvPicPr>
          <p:cNvPr id="36" name="Gráfico 35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44BB5D-7402-4986-B775-3FD1F7E5EC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AB462C-E32D-4965-812E-F2273BD429C1}"/>
              </a:ext>
            </a:extLst>
          </p:cNvPr>
          <p:cNvSpPr txBox="1"/>
          <p:nvPr/>
        </p:nvSpPr>
        <p:spPr>
          <a:xfrm>
            <a:off x="2256503" y="2678977"/>
            <a:ext cx="912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AL DAR CLICK SOBRE UN BOTÓN EN LA CARD DEL PRODUCTO, DEBE PERMITIR LA OPCIÓN DE AGREGAR A FAVORITOS</a:t>
            </a:r>
          </a:p>
          <a:p>
            <a:endParaRPr lang="es-CO" sz="2000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C329A16-FA1F-4CE0-8100-2CCFD7E48777}"/>
              </a:ext>
            </a:extLst>
          </p:cNvPr>
          <p:cNvSpPr/>
          <p:nvPr/>
        </p:nvSpPr>
        <p:spPr>
          <a:xfrm>
            <a:off x="1360092" y="3519414"/>
            <a:ext cx="10139244" cy="291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7FC442F-FB4C-46E0-A54B-03247F15EFF1}"/>
              </a:ext>
            </a:extLst>
          </p:cNvPr>
          <p:cNvSpPr txBox="1"/>
          <p:nvPr/>
        </p:nvSpPr>
        <p:spPr>
          <a:xfrm>
            <a:off x="2455420" y="3761358"/>
            <a:ext cx="8376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El botón llama a una función </a:t>
            </a:r>
            <a:r>
              <a:rPr lang="es-CO" sz="2400" b="1" dirty="0" err="1"/>
              <a:t>agregarAFavoritos</a:t>
            </a:r>
            <a:r>
              <a:rPr lang="es-CO" sz="2400" dirty="0"/>
              <a:t> y le pasa el ID del producto con  la función </a:t>
            </a:r>
            <a:r>
              <a:rPr lang="es-CO" sz="2400" b="1" dirty="0" err="1"/>
              <a:t>agregarAFavoritos</a:t>
            </a:r>
            <a:r>
              <a:rPr lang="es-CO" sz="2400" dirty="0"/>
              <a:t>  agrega el producto a una lista de favoritos </a:t>
            </a:r>
          </a:p>
          <a:p>
            <a:pPr algn="ctr"/>
            <a:r>
              <a:rPr lang="es-ES" sz="2400" dirty="0"/>
              <a:t>Si el producto aún no está en la lista de favoritos, se hace una solicitud HTTP al servidor JSON utilizando la función </a:t>
            </a:r>
            <a:r>
              <a:rPr lang="es-ES" sz="2400" dirty="0" err="1"/>
              <a:t>fetch</a:t>
            </a:r>
            <a:r>
              <a:rPr lang="es-ES" sz="2400" dirty="0"/>
              <a:t>()</a:t>
            </a:r>
            <a:r>
              <a:rPr lang="es-CO" sz="2400" dirty="0"/>
              <a:t> para  agregar a la lista y se almacena en el objeto con </a:t>
            </a:r>
            <a:r>
              <a:rPr lang="es-CO" sz="2400" dirty="0" err="1"/>
              <a:t>setItem</a:t>
            </a:r>
            <a:r>
              <a:rPr lang="es-CO" sz="2400" dirty="0"/>
              <a:t> </a:t>
            </a:r>
            <a:r>
              <a:rPr lang="es-CO" sz="2400" b="1" dirty="0" err="1"/>
              <a:t>localStorage</a:t>
            </a:r>
            <a:endParaRPr lang="es-CO" sz="2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D781A51-F7D7-4E3E-9EFB-9677B6E0992B}"/>
              </a:ext>
            </a:extLst>
          </p:cNvPr>
          <p:cNvSpPr/>
          <p:nvPr/>
        </p:nvSpPr>
        <p:spPr>
          <a:xfrm>
            <a:off x="478378" y="2418749"/>
            <a:ext cx="1652860" cy="1634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Corazón">
            <a:hlinkClick r:id="rId13" action="ppaction://hlinksldjump"/>
            <a:extLst>
              <a:ext uri="{FF2B5EF4-FFF2-40B4-BE49-F238E27FC236}">
                <a16:creationId xmlns:a16="http://schemas.microsoft.com/office/drawing/2014/main" id="{D189869B-46CC-4A8D-A835-A8CCDF1709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664" y="2437616"/>
            <a:ext cx="1242958" cy="1242958"/>
          </a:xfrm>
          <a:prstGeom prst="rect">
            <a:avLst/>
          </a:prstGeom>
        </p:spPr>
      </p:pic>
      <p:pic>
        <p:nvPicPr>
          <p:cNvPr id="7" name="Gráfico 6" descr="Mano con dedo índice apuntando a la derecha">
            <a:extLst>
              <a:ext uri="{FF2B5EF4-FFF2-40B4-BE49-F238E27FC236}">
                <a16:creationId xmlns:a16="http://schemas.microsoft.com/office/drawing/2014/main" id="{EB4C7EC4-774F-402C-8AD2-1D51ABF51D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200000">
            <a:off x="809014" y="2882693"/>
            <a:ext cx="956787" cy="9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25F6537-387D-4CCE-A00E-967E42BDC196}"/>
              </a:ext>
            </a:extLst>
          </p:cNvPr>
          <p:cNvSpPr/>
          <p:nvPr/>
        </p:nvSpPr>
        <p:spPr>
          <a:xfrm>
            <a:off x="25019" y="1991643"/>
            <a:ext cx="12192001" cy="4848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D26FAE-9FAA-400C-8F48-00602D9064C7}"/>
              </a:ext>
            </a:extLst>
          </p:cNvPr>
          <p:cNvSpPr/>
          <p:nvPr/>
        </p:nvSpPr>
        <p:spPr>
          <a:xfrm>
            <a:off x="2261991" y="1376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CARRITO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DE COMPRAS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Gráfico 28" descr="Carro de la compra">
            <a:hlinkClick r:id="rId2" action="ppaction://hlinksldjump"/>
            <a:extLst>
              <a:ext uri="{FF2B5EF4-FFF2-40B4-BE49-F238E27FC236}">
                <a16:creationId xmlns:a16="http://schemas.microsoft.com/office/drawing/2014/main" id="{78986B5A-7623-496E-948E-339F89F4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042" y="527691"/>
            <a:ext cx="849016" cy="849016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71318CCC-BE02-4F69-9440-C06327505E95}"/>
              </a:ext>
            </a:extLst>
          </p:cNvPr>
          <p:cNvSpPr/>
          <p:nvPr/>
        </p:nvSpPr>
        <p:spPr>
          <a:xfrm>
            <a:off x="0" y="0"/>
            <a:ext cx="2199413" cy="2199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D17BB74-F4EA-4E00-93FF-5BE996419330}"/>
              </a:ext>
            </a:extLst>
          </p:cNvPr>
          <p:cNvSpPr/>
          <p:nvPr/>
        </p:nvSpPr>
        <p:spPr>
          <a:xfrm>
            <a:off x="297308" y="1306239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PÁGINA DE FAVORITOS</a:t>
            </a:r>
            <a:endParaRPr lang="es-CO" sz="1400" b="1" dirty="0">
              <a:solidFill>
                <a:schemeClr val="bg1"/>
              </a:solidFill>
            </a:endParaRPr>
          </a:p>
        </p:txBody>
      </p:sp>
      <p:pic>
        <p:nvPicPr>
          <p:cNvPr id="34" name="Gráfico 33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845B11BB-9236-4934-A54F-5CF5F2833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914" y="628788"/>
            <a:ext cx="740079" cy="740079"/>
          </a:xfrm>
          <a:prstGeom prst="rect">
            <a:avLst/>
          </a:prstGeom>
        </p:spPr>
      </p:pic>
      <p:pic>
        <p:nvPicPr>
          <p:cNvPr id="35" name="Gráfico 34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620FA554-CAA5-4F10-A875-6CD533C31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367" y="625782"/>
            <a:ext cx="740079" cy="740079"/>
          </a:xfrm>
          <a:prstGeom prst="rect">
            <a:avLst/>
          </a:prstGeom>
        </p:spPr>
      </p:pic>
      <p:pic>
        <p:nvPicPr>
          <p:cNvPr id="67" name="Gráfico 66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B7A29D-B1A3-4BE1-AD7E-05985F4A2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ACEA04DB-95F3-4292-86E9-6AAEC827022A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FORMULARIO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CHECKOUT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37EBCA4-1EF6-411C-9FF8-3CEE71234801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2B7948A-E1EA-4FE7-8B56-6FFCAA5961FB}"/>
              </a:ext>
            </a:extLst>
          </p:cNvPr>
          <p:cNvSpPr/>
          <p:nvPr/>
        </p:nvSpPr>
        <p:spPr>
          <a:xfrm>
            <a:off x="8600976" y="1345867"/>
            <a:ext cx="194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</a:p>
        </p:txBody>
      </p:sp>
      <p:pic>
        <p:nvPicPr>
          <p:cNvPr id="71" name="Gráfico 70" descr="Documento">
            <a:extLst>
              <a:ext uri="{FF2B5EF4-FFF2-40B4-BE49-F238E27FC236}">
                <a16:creationId xmlns:a16="http://schemas.microsoft.com/office/drawing/2014/main" id="{1ECD7FE0-F264-40D0-89D2-93BF81631C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1593" y="430618"/>
            <a:ext cx="914400" cy="914400"/>
          </a:xfrm>
          <a:prstGeom prst="rect">
            <a:avLst/>
          </a:prstGeom>
        </p:spPr>
      </p:pic>
      <p:pic>
        <p:nvPicPr>
          <p:cNvPr id="72" name="Gráfico 71" descr="Tarjeta de crédito">
            <a:extLst>
              <a:ext uri="{FF2B5EF4-FFF2-40B4-BE49-F238E27FC236}">
                <a16:creationId xmlns:a16="http://schemas.microsoft.com/office/drawing/2014/main" id="{92116418-C2F1-4979-AA98-FE98E72959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4310" y="494999"/>
            <a:ext cx="914400" cy="914400"/>
          </a:xfrm>
          <a:prstGeom prst="rect">
            <a:avLst/>
          </a:prstGeom>
        </p:spPr>
      </p:pic>
      <p:pic>
        <p:nvPicPr>
          <p:cNvPr id="73" name="Gráfico 72" descr="Empleado de oficina">
            <a:extLst>
              <a:ext uri="{FF2B5EF4-FFF2-40B4-BE49-F238E27FC236}">
                <a16:creationId xmlns:a16="http://schemas.microsoft.com/office/drawing/2014/main" id="{C7BE4F25-9410-4695-A8EC-C541EE69E5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10408" y="429643"/>
            <a:ext cx="914400" cy="91440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CB3DFC36-C689-4E3D-8ABB-9C3B76242573}"/>
              </a:ext>
            </a:extLst>
          </p:cNvPr>
          <p:cNvGrpSpPr/>
          <p:nvPr/>
        </p:nvGrpSpPr>
        <p:grpSpPr>
          <a:xfrm>
            <a:off x="614149" y="2193059"/>
            <a:ext cx="11013743" cy="4234323"/>
            <a:chOff x="-8405427" y="1306239"/>
            <a:chExt cx="9365670" cy="6256611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0C1D00AD-F6DD-45DC-AEAB-BEE118CECF39}"/>
                </a:ext>
              </a:extLst>
            </p:cNvPr>
            <p:cNvSpPr/>
            <p:nvPr/>
          </p:nvSpPr>
          <p:spPr>
            <a:xfrm>
              <a:off x="-8405427" y="1306239"/>
              <a:ext cx="2674071" cy="6256611"/>
            </a:xfrm>
            <a:custGeom>
              <a:avLst/>
              <a:gdLst>
                <a:gd name="connsiteX0" fmla="*/ 0 w 3060676"/>
                <a:gd name="connsiteY0" fmla="*/ 306068 h 6256611"/>
                <a:gd name="connsiteX1" fmla="*/ 306068 w 3060676"/>
                <a:gd name="connsiteY1" fmla="*/ 0 h 6256611"/>
                <a:gd name="connsiteX2" fmla="*/ 2754608 w 3060676"/>
                <a:gd name="connsiteY2" fmla="*/ 0 h 6256611"/>
                <a:gd name="connsiteX3" fmla="*/ 3060676 w 3060676"/>
                <a:gd name="connsiteY3" fmla="*/ 306068 h 6256611"/>
                <a:gd name="connsiteX4" fmla="*/ 3060676 w 3060676"/>
                <a:gd name="connsiteY4" fmla="*/ 5950543 h 6256611"/>
                <a:gd name="connsiteX5" fmla="*/ 2754608 w 3060676"/>
                <a:gd name="connsiteY5" fmla="*/ 6256611 h 6256611"/>
                <a:gd name="connsiteX6" fmla="*/ 306068 w 3060676"/>
                <a:gd name="connsiteY6" fmla="*/ 6256611 h 6256611"/>
                <a:gd name="connsiteX7" fmla="*/ 0 w 3060676"/>
                <a:gd name="connsiteY7" fmla="*/ 5950543 h 6256611"/>
                <a:gd name="connsiteX8" fmla="*/ 0 w 3060676"/>
                <a:gd name="connsiteY8" fmla="*/ 306068 h 62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0676" h="6256611">
                  <a:moveTo>
                    <a:pt x="0" y="306068"/>
                  </a:moveTo>
                  <a:cubicBezTo>
                    <a:pt x="0" y="137031"/>
                    <a:pt x="137031" y="0"/>
                    <a:pt x="306068" y="0"/>
                  </a:cubicBezTo>
                  <a:lnTo>
                    <a:pt x="2754608" y="0"/>
                  </a:lnTo>
                  <a:cubicBezTo>
                    <a:pt x="2923645" y="0"/>
                    <a:pt x="3060676" y="137031"/>
                    <a:pt x="3060676" y="306068"/>
                  </a:cubicBezTo>
                  <a:lnTo>
                    <a:pt x="3060676" y="5950543"/>
                  </a:lnTo>
                  <a:cubicBezTo>
                    <a:pt x="3060676" y="6119580"/>
                    <a:pt x="2923645" y="6256611"/>
                    <a:pt x="2754608" y="6256611"/>
                  </a:cubicBezTo>
                  <a:lnTo>
                    <a:pt x="306068" y="6256611"/>
                  </a:lnTo>
                  <a:cubicBezTo>
                    <a:pt x="137031" y="6256611"/>
                    <a:pt x="0" y="6119580"/>
                    <a:pt x="0" y="5950543"/>
                  </a:cubicBezTo>
                  <a:lnTo>
                    <a:pt x="0" y="3060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900916" rIns="398272" bIns="1649595" numCol="1" spcCol="1270" anchor="t" anchorCtr="1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5600" b="1" kern="1200" dirty="0">
                  <a:solidFill>
                    <a:schemeClr val="bg1"/>
                  </a:solidFill>
                </a:rPr>
                <a:t> </a:t>
              </a:r>
              <a:endParaRPr lang="es-CO" sz="5600" kern="1200" dirty="0"/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ES" sz="44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E503DC9-6180-41BE-9541-53663046A76F}"/>
                </a:ext>
              </a:extLst>
            </p:cNvPr>
            <p:cNvSpPr/>
            <p:nvPr/>
          </p:nvSpPr>
          <p:spPr>
            <a:xfrm>
              <a:off x="-5513890" y="1306239"/>
              <a:ext cx="2832233" cy="6256611"/>
            </a:xfrm>
            <a:custGeom>
              <a:avLst/>
              <a:gdLst>
                <a:gd name="connsiteX0" fmla="*/ 0 w 3060676"/>
                <a:gd name="connsiteY0" fmla="*/ 306068 h 6256611"/>
                <a:gd name="connsiteX1" fmla="*/ 306068 w 3060676"/>
                <a:gd name="connsiteY1" fmla="*/ 0 h 6256611"/>
                <a:gd name="connsiteX2" fmla="*/ 2754608 w 3060676"/>
                <a:gd name="connsiteY2" fmla="*/ 0 h 6256611"/>
                <a:gd name="connsiteX3" fmla="*/ 3060676 w 3060676"/>
                <a:gd name="connsiteY3" fmla="*/ 306068 h 6256611"/>
                <a:gd name="connsiteX4" fmla="*/ 3060676 w 3060676"/>
                <a:gd name="connsiteY4" fmla="*/ 5950543 h 6256611"/>
                <a:gd name="connsiteX5" fmla="*/ 2754608 w 3060676"/>
                <a:gd name="connsiteY5" fmla="*/ 6256611 h 6256611"/>
                <a:gd name="connsiteX6" fmla="*/ 306068 w 3060676"/>
                <a:gd name="connsiteY6" fmla="*/ 6256611 h 6256611"/>
                <a:gd name="connsiteX7" fmla="*/ 0 w 3060676"/>
                <a:gd name="connsiteY7" fmla="*/ 5950543 h 6256611"/>
                <a:gd name="connsiteX8" fmla="*/ 0 w 3060676"/>
                <a:gd name="connsiteY8" fmla="*/ 306068 h 62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0676" h="6256611">
                  <a:moveTo>
                    <a:pt x="0" y="306068"/>
                  </a:moveTo>
                  <a:cubicBezTo>
                    <a:pt x="0" y="137031"/>
                    <a:pt x="137031" y="0"/>
                    <a:pt x="306068" y="0"/>
                  </a:cubicBezTo>
                  <a:lnTo>
                    <a:pt x="2754608" y="0"/>
                  </a:lnTo>
                  <a:cubicBezTo>
                    <a:pt x="2923645" y="0"/>
                    <a:pt x="3060676" y="137031"/>
                    <a:pt x="3060676" y="306068"/>
                  </a:cubicBezTo>
                  <a:lnTo>
                    <a:pt x="3060676" y="5950543"/>
                  </a:lnTo>
                  <a:cubicBezTo>
                    <a:pt x="3060676" y="6119580"/>
                    <a:pt x="2923645" y="6256611"/>
                    <a:pt x="2754608" y="6256611"/>
                  </a:cubicBezTo>
                  <a:lnTo>
                    <a:pt x="306068" y="6256611"/>
                  </a:lnTo>
                  <a:cubicBezTo>
                    <a:pt x="137031" y="6256611"/>
                    <a:pt x="0" y="6119580"/>
                    <a:pt x="0" y="5950543"/>
                  </a:cubicBezTo>
                  <a:lnTo>
                    <a:pt x="0" y="3060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900916" rIns="398272" bIns="1649595" numCol="1" spcCol="1270" anchor="ctr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5600" kern="1200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369FECBE-D9C8-4981-8A10-8F562371FFFE}"/>
                </a:ext>
              </a:extLst>
            </p:cNvPr>
            <p:cNvSpPr/>
            <p:nvPr/>
          </p:nvSpPr>
          <p:spPr>
            <a:xfrm>
              <a:off x="-2555069" y="1306239"/>
              <a:ext cx="3515312" cy="6256611"/>
            </a:xfrm>
            <a:custGeom>
              <a:avLst/>
              <a:gdLst>
                <a:gd name="connsiteX0" fmla="*/ 0 w 3060676"/>
                <a:gd name="connsiteY0" fmla="*/ 306068 h 6256611"/>
                <a:gd name="connsiteX1" fmla="*/ 306068 w 3060676"/>
                <a:gd name="connsiteY1" fmla="*/ 0 h 6256611"/>
                <a:gd name="connsiteX2" fmla="*/ 2754608 w 3060676"/>
                <a:gd name="connsiteY2" fmla="*/ 0 h 6256611"/>
                <a:gd name="connsiteX3" fmla="*/ 3060676 w 3060676"/>
                <a:gd name="connsiteY3" fmla="*/ 306068 h 6256611"/>
                <a:gd name="connsiteX4" fmla="*/ 3060676 w 3060676"/>
                <a:gd name="connsiteY4" fmla="*/ 5950543 h 6256611"/>
                <a:gd name="connsiteX5" fmla="*/ 2754608 w 3060676"/>
                <a:gd name="connsiteY5" fmla="*/ 6256611 h 6256611"/>
                <a:gd name="connsiteX6" fmla="*/ 306068 w 3060676"/>
                <a:gd name="connsiteY6" fmla="*/ 6256611 h 6256611"/>
                <a:gd name="connsiteX7" fmla="*/ 0 w 3060676"/>
                <a:gd name="connsiteY7" fmla="*/ 5950543 h 6256611"/>
                <a:gd name="connsiteX8" fmla="*/ 0 w 3060676"/>
                <a:gd name="connsiteY8" fmla="*/ 306068 h 62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0676" h="6256611">
                  <a:moveTo>
                    <a:pt x="0" y="306068"/>
                  </a:moveTo>
                  <a:cubicBezTo>
                    <a:pt x="0" y="137031"/>
                    <a:pt x="137031" y="0"/>
                    <a:pt x="306068" y="0"/>
                  </a:cubicBezTo>
                  <a:lnTo>
                    <a:pt x="2754608" y="0"/>
                  </a:lnTo>
                  <a:cubicBezTo>
                    <a:pt x="2923645" y="0"/>
                    <a:pt x="3060676" y="137031"/>
                    <a:pt x="3060676" y="306068"/>
                  </a:cubicBezTo>
                  <a:lnTo>
                    <a:pt x="3060676" y="5950543"/>
                  </a:lnTo>
                  <a:cubicBezTo>
                    <a:pt x="3060676" y="6119580"/>
                    <a:pt x="2923645" y="6256611"/>
                    <a:pt x="2754608" y="6256611"/>
                  </a:cubicBezTo>
                  <a:lnTo>
                    <a:pt x="306068" y="6256611"/>
                  </a:lnTo>
                  <a:cubicBezTo>
                    <a:pt x="137031" y="6256611"/>
                    <a:pt x="0" y="6119580"/>
                    <a:pt x="0" y="5950543"/>
                  </a:cubicBezTo>
                  <a:lnTo>
                    <a:pt x="0" y="3060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900916" rIns="398272" bIns="1649595" numCol="1" spcCol="1270" anchor="ctr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5600" kern="1200" dirty="0"/>
            </a:p>
          </p:txBody>
        </p:sp>
        <p:sp>
          <p:nvSpPr>
            <p:cNvPr id="21" name="Flecha: a la izquierda y derecha 20">
              <a:extLst>
                <a:ext uri="{FF2B5EF4-FFF2-40B4-BE49-F238E27FC236}">
                  <a16:creationId xmlns:a16="http://schemas.microsoft.com/office/drawing/2014/main" id="{BFB322A9-CCA1-4FC1-83BE-5C20C7B5B3B8}"/>
                </a:ext>
              </a:extLst>
            </p:cNvPr>
            <p:cNvSpPr/>
            <p:nvPr/>
          </p:nvSpPr>
          <p:spPr>
            <a:xfrm>
              <a:off x="-8032610" y="6311527"/>
              <a:ext cx="8620036" cy="938491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B41D52-2C4B-44DB-9526-F417756A172E}"/>
              </a:ext>
            </a:extLst>
          </p:cNvPr>
          <p:cNvSpPr txBox="1"/>
          <p:nvPr/>
        </p:nvSpPr>
        <p:spPr>
          <a:xfrm>
            <a:off x="962076" y="2752252"/>
            <a:ext cx="2660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ELIMINAR EL PRODUCTO DE FAVORITOS. </a:t>
            </a:r>
          </a:p>
          <a:p>
            <a:r>
              <a:rPr lang="es-ES" b="1" dirty="0">
                <a:solidFill>
                  <a:schemeClr val="bg1"/>
                </a:solidFill>
              </a:rPr>
              <a:t>La función </a:t>
            </a:r>
            <a:r>
              <a:rPr lang="es-ES" b="1" dirty="0" err="1">
                <a:solidFill>
                  <a:schemeClr val="bg1"/>
                </a:solidFill>
              </a:rPr>
              <a:t>mostrarFavoritos</a:t>
            </a:r>
            <a:r>
              <a:rPr lang="es-ES" b="1" dirty="0">
                <a:solidFill>
                  <a:schemeClr val="bg1"/>
                </a:solidFill>
              </a:rPr>
              <a:t> obtiene la lista de favoritos del objeto </a:t>
            </a:r>
            <a:r>
              <a:rPr lang="es-ES" b="1" dirty="0" err="1">
                <a:solidFill>
                  <a:schemeClr val="bg1"/>
                </a:solidFill>
              </a:rPr>
              <a:t>localStorage</a:t>
            </a:r>
            <a:r>
              <a:rPr lang="es-ES" b="1" dirty="0">
                <a:solidFill>
                  <a:schemeClr val="bg1"/>
                </a:solidFill>
              </a:rPr>
              <a:t>, luego obtiene el contenedor donde se mostrarán los favoritos y lo limpia. </a:t>
            </a:r>
            <a:endParaRPr lang="es-CO" b="1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774C22-4B16-4D82-A47F-C3C8EF1D2FE2}"/>
              </a:ext>
            </a:extLst>
          </p:cNvPr>
          <p:cNvSpPr txBox="1"/>
          <p:nvPr/>
        </p:nvSpPr>
        <p:spPr>
          <a:xfrm>
            <a:off x="4299806" y="2752252"/>
            <a:ext cx="3001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Luego recorre la lista de favoritos y crea un HTML para cada producto, que incluye su nombre, descripción y un botón para eliminarlo de la lista de favoritos. Finalmente, agrega el HTML al contenedor (.</a:t>
            </a:r>
            <a:r>
              <a:rPr lang="es-ES" b="1" dirty="0" err="1">
                <a:solidFill>
                  <a:schemeClr val="bg1"/>
                </a:solidFill>
              </a:rPr>
              <a:t>innerHTML</a:t>
            </a:r>
            <a:r>
              <a:rPr lang="es-ES" b="1" dirty="0">
                <a:solidFill>
                  <a:schemeClr val="bg1"/>
                </a:solidFill>
              </a:rPr>
              <a:t> ).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10D78B4-1852-4F7B-B71A-725E16FFB6AB}"/>
              </a:ext>
            </a:extLst>
          </p:cNvPr>
          <p:cNvSpPr txBox="1"/>
          <p:nvPr/>
        </p:nvSpPr>
        <p:spPr>
          <a:xfrm>
            <a:off x="7758710" y="2752252"/>
            <a:ext cx="370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La función </a:t>
            </a:r>
            <a:r>
              <a:rPr lang="es-ES" b="1" dirty="0" err="1">
                <a:solidFill>
                  <a:schemeClr val="bg1"/>
                </a:solidFill>
              </a:rPr>
              <a:t>eliminarDeFavoritos</a:t>
            </a:r>
            <a:r>
              <a:rPr lang="es-ES" b="1" dirty="0">
                <a:solidFill>
                  <a:schemeClr val="bg1"/>
                </a:solidFill>
              </a:rPr>
              <a:t> recibe el id del producto a eliminar de la lista de favoritos. </a:t>
            </a:r>
            <a:r>
              <a:rPr lang="es-ES" b="1" i="1" dirty="0">
                <a:solidFill>
                  <a:schemeClr val="bg1"/>
                </a:solidFill>
              </a:rPr>
              <a:t>Obtienen la lista de favoritos del objeto </a:t>
            </a:r>
            <a:r>
              <a:rPr lang="es-ES" b="1" i="1" dirty="0" err="1">
                <a:solidFill>
                  <a:schemeClr val="bg1"/>
                </a:solidFill>
              </a:rPr>
              <a:t>localStorage</a:t>
            </a:r>
            <a:r>
              <a:rPr lang="es-ES" b="1" i="1" dirty="0">
                <a:solidFill>
                  <a:schemeClr val="bg1"/>
                </a:solidFill>
              </a:rPr>
              <a:t>, elimina el producto </a:t>
            </a:r>
            <a:r>
              <a:rPr lang="es-ES" b="1" dirty="0">
                <a:solidFill>
                  <a:schemeClr val="bg1"/>
                </a:solidFill>
              </a:rPr>
              <a:t>de la lista usando la función </a:t>
            </a:r>
            <a:r>
              <a:rPr lang="es-ES" b="1" dirty="0" err="1">
                <a:solidFill>
                  <a:schemeClr val="bg1"/>
                </a:solidFill>
              </a:rPr>
              <a:t>findIndex</a:t>
            </a:r>
            <a:r>
              <a:rPr lang="es-ES" b="1" dirty="0">
                <a:solidFill>
                  <a:schemeClr val="bg1"/>
                </a:solidFill>
              </a:rPr>
              <a:t> y </a:t>
            </a:r>
            <a:r>
              <a:rPr lang="es-ES" b="1" dirty="0" err="1">
                <a:solidFill>
                  <a:schemeClr val="bg1"/>
                </a:solidFill>
              </a:rPr>
              <a:t>splice</a:t>
            </a:r>
            <a:r>
              <a:rPr lang="es-ES" b="1" dirty="0">
                <a:solidFill>
                  <a:schemeClr val="bg1"/>
                </a:solidFill>
              </a:rPr>
              <a:t>, guarda la lista actualizada en el objeto </a:t>
            </a:r>
            <a:r>
              <a:rPr lang="es-ES" b="1" dirty="0" err="1">
                <a:solidFill>
                  <a:schemeClr val="bg1"/>
                </a:solidFill>
              </a:rPr>
              <a:t>localStorage</a:t>
            </a:r>
            <a:r>
              <a:rPr lang="es-ES" b="1" dirty="0">
                <a:solidFill>
                  <a:schemeClr val="bg1"/>
                </a:solidFill>
              </a:rPr>
              <a:t> Y agrega el HTML al contenedor.</a:t>
            </a:r>
            <a:endParaRPr lang="es-CO" dirty="0"/>
          </a:p>
        </p:txBody>
      </p:sp>
      <p:pic>
        <p:nvPicPr>
          <p:cNvPr id="39" name="Gráfico 38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9C9365BA-6EBD-4F90-B859-465FEA482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66182" y="5398354"/>
            <a:ext cx="740079" cy="740079"/>
          </a:xfrm>
          <a:prstGeom prst="rect">
            <a:avLst/>
          </a:prstGeom>
        </p:spPr>
      </p:pic>
      <p:pic>
        <p:nvPicPr>
          <p:cNvPr id="45" name="Gráfico 44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E20DE52B-3B56-4F14-BFFA-266139A56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70329" y="5368800"/>
            <a:ext cx="740079" cy="7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7D9CFAA-82CD-46F6-8A4D-95305A699B66}"/>
              </a:ext>
            </a:extLst>
          </p:cNvPr>
          <p:cNvSpPr/>
          <p:nvPr/>
        </p:nvSpPr>
        <p:spPr>
          <a:xfrm>
            <a:off x="2058579" y="0"/>
            <a:ext cx="2199413" cy="2199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180D97-B702-4D9D-B16A-DE84D87329A9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3CE734D-3278-4E3F-8BC5-8F2DC2576A4E}"/>
              </a:ext>
            </a:extLst>
          </p:cNvPr>
          <p:cNvSpPr/>
          <p:nvPr/>
        </p:nvSpPr>
        <p:spPr>
          <a:xfrm>
            <a:off x="2261991" y="1376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CARRITO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DE COMPRAS</a:t>
            </a:r>
          </a:p>
          <a:p>
            <a:pPr algn="ctr"/>
            <a:endParaRPr lang="es-CO" sz="1400" b="1" dirty="0">
              <a:solidFill>
                <a:schemeClr val="bg1"/>
              </a:solidFill>
            </a:endParaRPr>
          </a:p>
        </p:txBody>
      </p:sp>
      <p:pic>
        <p:nvPicPr>
          <p:cNvPr id="4" name="Gráfico 3" descr="Carro de la compra">
            <a:hlinkClick r:id="rId2" action="ppaction://hlinksldjump"/>
            <a:extLst>
              <a:ext uri="{FF2B5EF4-FFF2-40B4-BE49-F238E27FC236}">
                <a16:creationId xmlns:a16="http://schemas.microsoft.com/office/drawing/2014/main" id="{C08C80B8-3836-4F72-9EB5-F6D070448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042" y="527691"/>
            <a:ext cx="849016" cy="8490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8A97D9-EF75-4375-BE47-A84D77A24FEC}"/>
              </a:ext>
            </a:extLst>
          </p:cNvPr>
          <p:cNvSpPr/>
          <p:nvPr/>
        </p:nvSpPr>
        <p:spPr>
          <a:xfrm>
            <a:off x="297308" y="1306239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FAVORITOS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áfico 6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E49688F5-4A4E-4C2F-8003-7C2E63A34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914" y="628788"/>
            <a:ext cx="740079" cy="740079"/>
          </a:xfrm>
          <a:prstGeom prst="rect">
            <a:avLst/>
          </a:prstGeom>
        </p:spPr>
      </p:pic>
      <p:pic>
        <p:nvPicPr>
          <p:cNvPr id="8" name="Gráfico 7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479148B6-E2E8-4726-9470-623DA175D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367" y="625782"/>
            <a:ext cx="740079" cy="74007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B85C30A-0877-48DE-905E-7280475EA880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FORMULARIO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CHECKOUT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B77A80-9E1D-445E-AB88-4BB9F84ADAD7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7B7A4C-4117-4050-98A6-82453AC29516}"/>
              </a:ext>
            </a:extLst>
          </p:cNvPr>
          <p:cNvSpPr/>
          <p:nvPr/>
        </p:nvSpPr>
        <p:spPr>
          <a:xfrm>
            <a:off x="8600976" y="1345867"/>
            <a:ext cx="194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</a:p>
        </p:txBody>
      </p:sp>
      <p:pic>
        <p:nvPicPr>
          <p:cNvPr id="15" name="Gráfico 14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8F9039-D463-4E26-AC1E-F6EA457B7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pic>
        <p:nvPicPr>
          <p:cNvPr id="18" name="Gráfico 17" descr="Documento">
            <a:hlinkClick r:id="rId12" action="ppaction://hlinksldjump"/>
            <a:extLst>
              <a:ext uri="{FF2B5EF4-FFF2-40B4-BE49-F238E27FC236}">
                <a16:creationId xmlns:a16="http://schemas.microsoft.com/office/drawing/2014/main" id="{5A2E2791-F73C-4607-AC34-B938F113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21593" y="430618"/>
            <a:ext cx="914400" cy="914400"/>
          </a:xfrm>
          <a:prstGeom prst="rect">
            <a:avLst/>
          </a:prstGeom>
        </p:spPr>
      </p:pic>
      <p:pic>
        <p:nvPicPr>
          <p:cNvPr id="20" name="Gráfico 19" descr="Tarjeta de crédito">
            <a:extLst>
              <a:ext uri="{FF2B5EF4-FFF2-40B4-BE49-F238E27FC236}">
                <a16:creationId xmlns:a16="http://schemas.microsoft.com/office/drawing/2014/main" id="{C36C7D2B-1867-4531-8018-A526A94178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44310" y="494999"/>
            <a:ext cx="914400" cy="914400"/>
          </a:xfrm>
          <a:prstGeom prst="rect">
            <a:avLst/>
          </a:prstGeom>
        </p:spPr>
      </p:pic>
      <p:pic>
        <p:nvPicPr>
          <p:cNvPr id="24" name="Gráfico 23" descr="Empleado de oficina">
            <a:extLst>
              <a:ext uri="{FF2B5EF4-FFF2-40B4-BE49-F238E27FC236}">
                <a16:creationId xmlns:a16="http://schemas.microsoft.com/office/drawing/2014/main" id="{A1F61444-187B-4E4D-9FCF-91BDE63A64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0408" y="429643"/>
            <a:ext cx="914400" cy="914400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50FB317-EE29-4BA2-9B71-B95545783267}"/>
              </a:ext>
            </a:extLst>
          </p:cNvPr>
          <p:cNvSpPr/>
          <p:nvPr/>
        </p:nvSpPr>
        <p:spPr>
          <a:xfrm>
            <a:off x="860268" y="3091906"/>
            <a:ext cx="9138816" cy="3238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6C9C52-8101-45E2-8BF2-099E9A414A5D}"/>
              </a:ext>
            </a:extLst>
          </p:cNvPr>
          <p:cNvSpPr txBox="1"/>
          <p:nvPr/>
        </p:nvSpPr>
        <p:spPr>
          <a:xfrm>
            <a:off x="1061914" y="3408287"/>
            <a:ext cx="85134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Se obtiene información del producto desde JSON-</a:t>
            </a:r>
            <a:r>
              <a:rPr lang="es-CO" sz="2400" b="1" dirty="0" err="1"/>
              <a:t>service</a:t>
            </a:r>
            <a:r>
              <a:rPr lang="es-CO" sz="2400" b="1" dirty="0"/>
              <a:t> haciendo una solicitud </a:t>
            </a:r>
            <a:r>
              <a:rPr lang="es-CO" sz="2400" b="1" dirty="0" err="1"/>
              <a:t>endpoint</a:t>
            </a:r>
            <a:r>
              <a:rPr lang="es-CO" sz="2400" b="1" dirty="0"/>
              <a:t> correspondiente de JSON (GET).</a:t>
            </a:r>
          </a:p>
          <a:p>
            <a:pPr algn="just"/>
            <a:r>
              <a:rPr lang="es-CO" sz="2400" b="1" dirty="0"/>
              <a:t>Una vez se tiene esta información se crea un objeto array en </a:t>
            </a:r>
            <a:r>
              <a:rPr lang="es-CO" sz="2400" b="1" dirty="0" err="1"/>
              <a:t>localStorage</a:t>
            </a:r>
            <a:r>
              <a:rPr lang="es-CO" sz="2400" b="1" dirty="0"/>
              <a:t> , esto se muestra en la pagina del carrito de compras (</a:t>
            </a:r>
            <a:r>
              <a:rPr lang="es-CO" sz="2400" b="1" dirty="0" err="1"/>
              <a:t>Push</a:t>
            </a:r>
            <a:r>
              <a:rPr lang="es-CO" sz="2400" b="1" dirty="0"/>
              <a:t>)</a:t>
            </a:r>
          </a:p>
          <a:p>
            <a:pPr algn="ctr"/>
            <a:r>
              <a:rPr lang="es-CO" sz="2400" b="1" dirty="0"/>
              <a:t>Se crea una función que calcule el precio de los productos y la suma total.</a:t>
            </a:r>
            <a:endParaRPr lang="es-ES" sz="2400" b="1" dirty="0"/>
          </a:p>
          <a:p>
            <a:pPr algn="just"/>
            <a:endParaRPr lang="es-CO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6B6A02D-63C2-4B64-A35B-96A61300A0E9}"/>
              </a:ext>
            </a:extLst>
          </p:cNvPr>
          <p:cNvGrpSpPr/>
          <p:nvPr/>
        </p:nvGrpSpPr>
        <p:grpSpPr>
          <a:xfrm>
            <a:off x="9591468" y="4293575"/>
            <a:ext cx="1934068" cy="2274938"/>
            <a:chOff x="943271" y="1766456"/>
            <a:chExt cx="2967449" cy="4199085"/>
          </a:xfrm>
        </p:grpSpPr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78E370D7-8CD1-40C5-BC33-381D8DE34A64}"/>
                </a:ext>
              </a:extLst>
            </p:cNvPr>
            <p:cNvSpPr/>
            <p:nvPr/>
          </p:nvSpPr>
          <p:spPr>
            <a:xfrm>
              <a:off x="943271" y="2984636"/>
              <a:ext cx="2967449" cy="2980905"/>
            </a:xfrm>
            <a:custGeom>
              <a:avLst/>
              <a:gdLst/>
              <a:ahLst/>
              <a:cxnLst/>
              <a:rect l="l" t="t" r="r" b="b"/>
              <a:pathLst>
                <a:path w="2075151" h="2084561">
                  <a:moveTo>
                    <a:pt x="687322" y="720390"/>
                  </a:moveTo>
                  <a:lnTo>
                    <a:pt x="792251" y="1226101"/>
                  </a:lnTo>
                  <a:lnTo>
                    <a:pt x="654923" y="1226101"/>
                  </a:lnTo>
                  <a:lnTo>
                    <a:pt x="519418" y="720390"/>
                  </a:lnTo>
                  <a:close/>
                  <a:moveTo>
                    <a:pt x="1088790" y="720390"/>
                  </a:moveTo>
                  <a:lnTo>
                    <a:pt x="1088790" y="1226101"/>
                  </a:lnTo>
                  <a:lnTo>
                    <a:pt x="981085" y="1226101"/>
                  </a:lnTo>
                  <a:lnTo>
                    <a:pt x="876156" y="720390"/>
                  </a:lnTo>
                  <a:close/>
                  <a:moveTo>
                    <a:pt x="1470928" y="720390"/>
                  </a:moveTo>
                  <a:lnTo>
                    <a:pt x="1399467" y="1226101"/>
                  </a:lnTo>
                  <a:lnTo>
                    <a:pt x="1273686" y="1226101"/>
                  </a:lnTo>
                  <a:lnTo>
                    <a:pt x="1273686" y="720390"/>
                  </a:lnTo>
                  <a:close/>
                  <a:moveTo>
                    <a:pt x="1858098" y="720390"/>
                  </a:moveTo>
                  <a:lnTo>
                    <a:pt x="1704623" y="1226101"/>
                  </a:lnTo>
                  <a:lnTo>
                    <a:pt x="1586200" y="1226101"/>
                  </a:lnTo>
                  <a:lnTo>
                    <a:pt x="1657660" y="720390"/>
                  </a:lnTo>
                  <a:close/>
                  <a:moveTo>
                    <a:pt x="326390" y="0"/>
                  </a:moveTo>
                  <a:lnTo>
                    <a:pt x="289467" y="9893"/>
                  </a:lnTo>
                  <a:lnTo>
                    <a:pt x="0" y="9893"/>
                  </a:lnTo>
                  <a:lnTo>
                    <a:pt x="0" y="194789"/>
                  </a:lnTo>
                  <a:lnTo>
                    <a:pt x="187165" y="194789"/>
                  </a:lnTo>
                  <a:lnTo>
                    <a:pt x="603775" y="1749601"/>
                  </a:lnTo>
                  <a:cubicBezTo>
                    <a:pt x="548018" y="1778252"/>
                    <a:pt x="511419" y="1836815"/>
                    <a:pt x="511419" y="1903926"/>
                  </a:cubicBezTo>
                  <a:cubicBezTo>
                    <a:pt x="511419" y="2003688"/>
                    <a:pt x="592292" y="2084561"/>
                    <a:pt x="692054" y="2084561"/>
                  </a:cubicBezTo>
                  <a:cubicBezTo>
                    <a:pt x="791816" y="2084561"/>
                    <a:pt x="872689" y="2003688"/>
                    <a:pt x="872689" y="1903926"/>
                  </a:cubicBezTo>
                  <a:cubicBezTo>
                    <a:pt x="872689" y="1844787"/>
                    <a:pt x="844269" y="1792285"/>
                    <a:pt x="798470" y="1761829"/>
                  </a:cubicBezTo>
                  <a:lnTo>
                    <a:pt x="797088" y="1756669"/>
                  </a:lnTo>
                  <a:lnTo>
                    <a:pt x="1597741" y="1756669"/>
                  </a:lnTo>
                  <a:cubicBezTo>
                    <a:pt x="1547621" y="1786323"/>
                    <a:pt x="1515869" y="1841417"/>
                    <a:pt x="1515869" y="1903926"/>
                  </a:cubicBezTo>
                  <a:cubicBezTo>
                    <a:pt x="1515869" y="2003688"/>
                    <a:pt x="1596742" y="2084561"/>
                    <a:pt x="1696504" y="2084561"/>
                  </a:cubicBezTo>
                  <a:cubicBezTo>
                    <a:pt x="1796266" y="2084561"/>
                    <a:pt x="1877139" y="2003688"/>
                    <a:pt x="1877139" y="1903926"/>
                  </a:cubicBezTo>
                  <a:cubicBezTo>
                    <a:pt x="1877139" y="1839781"/>
                    <a:pt x="1843704" y="1783446"/>
                    <a:pt x="1791551" y="1754164"/>
                  </a:cubicBezTo>
                  <a:lnTo>
                    <a:pt x="1791551" y="1571773"/>
                  </a:lnTo>
                  <a:lnTo>
                    <a:pt x="747545" y="1571773"/>
                  </a:lnTo>
                  <a:lnTo>
                    <a:pt x="704465" y="1410997"/>
                  </a:lnTo>
                  <a:lnTo>
                    <a:pt x="1746053" y="1410997"/>
                  </a:lnTo>
                  <a:lnTo>
                    <a:pt x="1746942" y="1411267"/>
                  </a:lnTo>
                  <a:cubicBezTo>
                    <a:pt x="1794837" y="1425803"/>
                    <a:pt x="1845447" y="1398759"/>
                    <a:pt x="1859982" y="1350864"/>
                  </a:cubicBezTo>
                  <a:lnTo>
                    <a:pt x="2071222" y="654816"/>
                  </a:lnTo>
                  <a:cubicBezTo>
                    <a:pt x="2085757" y="606922"/>
                    <a:pt x="2058714" y="556312"/>
                    <a:pt x="2010819" y="541777"/>
                  </a:cubicBezTo>
                  <a:lnTo>
                    <a:pt x="2007334" y="540719"/>
                  </a:lnTo>
                  <a:cubicBezTo>
                    <a:pt x="1997276" y="537666"/>
                    <a:pt x="1987098" y="536448"/>
                    <a:pt x="1977200" y="537834"/>
                  </a:cubicBezTo>
                  <a:lnTo>
                    <a:pt x="1977200" y="535494"/>
                  </a:lnTo>
                  <a:lnTo>
                    <a:pt x="469875" y="5354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2C67B679-8C04-4298-933D-21A6A6B7D5CF}"/>
                </a:ext>
              </a:extLst>
            </p:cNvPr>
            <p:cNvSpPr/>
            <p:nvPr/>
          </p:nvSpPr>
          <p:spPr>
            <a:xfrm>
              <a:off x="1645494" y="3032008"/>
              <a:ext cx="694095" cy="6673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73F50C83-994C-4FB0-AC1D-AE984D60A4BE}"/>
                </a:ext>
              </a:extLst>
            </p:cNvPr>
            <p:cNvSpPr/>
            <p:nvPr/>
          </p:nvSpPr>
          <p:spPr>
            <a:xfrm>
              <a:off x="2568605" y="2784578"/>
              <a:ext cx="962089" cy="925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2FC56774-1C99-42B7-AC01-6B591206C2B5}"/>
                </a:ext>
              </a:extLst>
            </p:cNvPr>
            <p:cNvSpPr/>
            <p:nvPr/>
          </p:nvSpPr>
          <p:spPr>
            <a:xfrm>
              <a:off x="1921223" y="2463171"/>
              <a:ext cx="576064" cy="5539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59DF49D7-564F-4590-9AE4-0FC2E38E9B01}"/>
                </a:ext>
              </a:extLst>
            </p:cNvPr>
            <p:cNvSpPr/>
            <p:nvPr/>
          </p:nvSpPr>
          <p:spPr>
            <a:xfrm>
              <a:off x="2720508" y="2047926"/>
              <a:ext cx="694095" cy="6673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E117184E-8ED3-4E33-9140-71711F0179C8}"/>
                </a:ext>
              </a:extLst>
            </p:cNvPr>
            <p:cNvSpPr/>
            <p:nvPr/>
          </p:nvSpPr>
          <p:spPr>
            <a:xfrm>
              <a:off x="2050763" y="1766456"/>
              <a:ext cx="694095" cy="667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10">
              <a:extLst>
                <a:ext uri="{FF2B5EF4-FFF2-40B4-BE49-F238E27FC236}">
                  <a16:creationId xmlns:a16="http://schemas.microsoft.com/office/drawing/2014/main" id="{563C0D3A-3D36-404F-A41F-D7BB7EE8AA8E}"/>
                </a:ext>
              </a:extLst>
            </p:cNvPr>
            <p:cNvSpPr/>
            <p:nvPr/>
          </p:nvSpPr>
          <p:spPr>
            <a:xfrm>
              <a:off x="1861615" y="3214296"/>
              <a:ext cx="261851" cy="346530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A2975A50-6FEC-4388-A529-764D37195DD9}"/>
                </a:ext>
              </a:extLst>
            </p:cNvPr>
            <p:cNvSpPr/>
            <p:nvPr/>
          </p:nvSpPr>
          <p:spPr>
            <a:xfrm>
              <a:off x="2253466" y="1977694"/>
              <a:ext cx="281464" cy="28146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ed Rectangle 6">
              <a:extLst>
                <a:ext uri="{FF2B5EF4-FFF2-40B4-BE49-F238E27FC236}">
                  <a16:creationId xmlns:a16="http://schemas.microsoft.com/office/drawing/2014/main" id="{02EC5583-0A42-4BD0-A2AF-ED804BEAC3D0}"/>
                </a:ext>
              </a:extLst>
            </p:cNvPr>
            <p:cNvSpPr/>
            <p:nvPr/>
          </p:nvSpPr>
          <p:spPr>
            <a:xfrm>
              <a:off x="2845112" y="3049674"/>
              <a:ext cx="424639" cy="431725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Teardrop 1">
              <a:extLst>
                <a:ext uri="{FF2B5EF4-FFF2-40B4-BE49-F238E27FC236}">
                  <a16:creationId xmlns:a16="http://schemas.microsoft.com/office/drawing/2014/main" id="{AB65BB72-6706-4F68-94DC-9B0687735047}"/>
                </a:ext>
              </a:extLst>
            </p:cNvPr>
            <p:cNvSpPr/>
            <p:nvPr/>
          </p:nvSpPr>
          <p:spPr>
            <a:xfrm rot="18805991">
              <a:off x="2052978" y="2594430"/>
              <a:ext cx="312558" cy="309297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7">
              <a:extLst>
                <a:ext uri="{FF2B5EF4-FFF2-40B4-BE49-F238E27FC236}">
                  <a16:creationId xmlns:a16="http://schemas.microsoft.com/office/drawing/2014/main" id="{AB985184-5F09-4DD8-B6AF-B943EBF9EC65}"/>
                </a:ext>
              </a:extLst>
            </p:cNvPr>
            <p:cNvSpPr/>
            <p:nvPr/>
          </p:nvSpPr>
          <p:spPr>
            <a:xfrm>
              <a:off x="2900538" y="2214868"/>
              <a:ext cx="362833" cy="313121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EE09990-5B70-488A-955E-DBD4CC110B75}"/>
              </a:ext>
            </a:extLst>
          </p:cNvPr>
          <p:cNvSpPr/>
          <p:nvPr/>
        </p:nvSpPr>
        <p:spPr>
          <a:xfrm>
            <a:off x="2880331" y="2397532"/>
            <a:ext cx="5125364" cy="7725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91E34D-380D-407A-AE80-3DA3CF17A679}"/>
              </a:ext>
            </a:extLst>
          </p:cNvPr>
          <p:cNvSpPr txBox="1"/>
          <p:nvPr/>
        </p:nvSpPr>
        <p:spPr>
          <a:xfrm>
            <a:off x="3375500" y="2583752"/>
            <a:ext cx="448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AGREGAR PRODUCTOS AL CARRITO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2C1BE12-CD76-498F-9C63-A920702AF5F2}"/>
              </a:ext>
            </a:extLst>
          </p:cNvPr>
          <p:cNvSpPr/>
          <p:nvPr/>
        </p:nvSpPr>
        <p:spPr>
          <a:xfrm>
            <a:off x="4246044" y="0"/>
            <a:ext cx="2199413" cy="21994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C0514B-2AA7-4602-8922-02A42B6CBE78}"/>
              </a:ext>
            </a:extLst>
          </p:cNvPr>
          <p:cNvSpPr/>
          <p:nvPr/>
        </p:nvSpPr>
        <p:spPr>
          <a:xfrm>
            <a:off x="0" y="2009274"/>
            <a:ext cx="12192001" cy="4848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8E1EA8-9253-4A0B-BEC3-1270CA093915}"/>
              </a:ext>
            </a:extLst>
          </p:cNvPr>
          <p:cNvSpPr/>
          <p:nvPr/>
        </p:nvSpPr>
        <p:spPr>
          <a:xfrm>
            <a:off x="2261991" y="1376707"/>
            <a:ext cx="1742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CARRITO</a:t>
            </a:r>
          </a:p>
          <a:p>
            <a:pPr algn="ctr"/>
            <a:r>
              <a:rPr lang="es-CO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MT"/>
              </a:rPr>
              <a:t>DE COMPRAS</a:t>
            </a:r>
          </a:p>
          <a:p>
            <a:pPr algn="ctr"/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áfico 4" descr="Carro de la compra">
            <a:hlinkClick r:id="rId2" action="ppaction://hlinksldjump"/>
            <a:extLst>
              <a:ext uri="{FF2B5EF4-FFF2-40B4-BE49-F238E27FC236}">
                <a16:creationId xmlns:a16="http://schemas.microsoft.com/office/drawing/2014/main" id="{3B43FE65-5F60-41D5-B6E2-FB43C365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042" y="527691"/>
            <a:ext cx="849016" cy="8490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0412E0C-9F94-463B-AB82-FE351B5E1C3D}"/>
              </a:ext>
            </a:extLst>
          </p:cNvPr>
          <p:cNvSpPr/>
          <p:nvPr/>
        </p:nvSpPr>
        <p:spPr>
          <a:xfrm>
            <a:off x="297308" y="1306239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FAVORITOS</a:t>
            </a:r>
            <a:endParaRPr lang="es-CO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áfico 6" descr="Basura">
            <a:hlinkClick r:id="rId5" action="ppaction://hlinksldjump"/>
            <a:extLst>
              <a:ext uri="{FF2B5EF4-FFF2-40B4-BE49-F238E27FC236}">
                <a16:creationId xmlns:a16="http://schemas.microsoft.com/office/drawing/2014/main" id="{2596043A-E092-40CC-8230-6F51F4D6C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914" y="628788"/>
            <a:ext cx="740079" cy="740079"/>
          </a:xfrm>
          <a:prstGeom prst="rect">
            <a:avLst/>
          </a:prstGeom>
        </p:spPr>
      </p:pic>
      <p:pic>
        <p:nvPicPr>
          <p:cNvPr id="8" name="Gráfico 7" descr="Corazón">
            <a:hlinkClick r:id="rId5" action="ppaction://hlinksldjump"/>
            <a:extLst>
              <a:ext uri="{FF2B5EF4-FFF2-40B4-BE49-F238E27FC236}">
                <a16:creationId xmlns:a16="http://schemas.microsoft.com/office/drawing/2014/main" id="{1BE377AD-A1B3-436A-ADF2-F1A87985E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367" y="625782"/>
            <a:ext cx="740079" cy="74007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4954990-487B-48F4-A9E2-5AB2BFC52BA2}"/>
              </a:ext>
            </a:extLst>
          </p:cNvPr>
          <p:cNvSpPr/>
          <p:nvPr/>
        </p:nvSpPr>
        <p:spPr>
          <a:xfrm>
            <a:off x="4414819" y="1353707"/>
            <a:ext cx="174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FORMULARIO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  <a:latin typeface="ArialMT"/>
              </a:rPr>
              <a:t>CHECKOUT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C3F87A9-DDB3-4971-8FBA-81E2C7572594}"/>
              </a:ext>
            </a:extLst>
          </p:cNvPr>
          <p:cNvSpPr/>
          <p:nvPr/>
        </p:nvSpPr>
        <p:spPr>
          <a:xfrm>
            <a:off x="6445457" y="1345867"/>
            <a:ext cx="1742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</a:t>
            </a:r>
          </a:p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450DED-84CC-494A-9E60-AD80B77CC5C8}"/>
              </a:ext>
            </a:extLst>
          </p:cNvPr>
          <p:cNvSpPr/>
          <p:nvPr/>
        </p:nvSpPr>
        <p:spPr>
          <a:xfrm>
            <a:off x="8600976" y="1345867"/>
            <a:ext cx="1948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</a:p>
        </p:txBody>
      </p:sp>
      <p:pic>
        <p:nvPicPr>
          <p:cNvPr id="12" name="Gráfico 11" descr="Flecha con curva liger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30F26C-AE12-4EB1-8586-8684FB4DE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8075" y="856670"/>
            <a:ext cx="914400" cy="914400"/>
          </a:xfrm>
          <a:prstGeom prst="rect">
            <a:avLst/>
          </a:prstGeom>
        </p:spPr>
      </p:pic>
      <p:pic>
        <p:nvPicPr>
          <p:cNvPr id="14" name="Gráfico 13" descr="Documento">
            <a:hlinkClick r:id="rId12" action="ppaction://hlinksldjump"/>
            <a:extLst>
              <a:ext uri="{FF2B5EF4-FFF2-40B4-BE49-F238E27FC236}">
                <a16:creationId xmlns:a16="http://schemas.microsoft.com/office/drawing/2014/main" id="{01079452-27DC-40B3-A332-1332700C8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21593" y="430618"/>
            <a:ext cx="914400" cy="914400"/>
          </a:xfrm>
          <a:prstGeom prst="rect">
            <a:avLst/>
          </a:prstGeom>
        </p:spPr>
      </p:pic>
      <p:pic>
        <p:nvPicPr>
          <p:cNvPr id="15" name="Gráfico 14" descr="Tarjeta de crédito">
            <a:hlinkClick r:id="rId15" action="ppaction://hlinksldjump"/>
            <a:extLst>
              <a:ext uri="{FF2B5EF4-FFF2-40B4-BE49-F238E27FC236}">
                <a16:creationId xmlns:a16="http://schemas.microsoft.com/office/drawing/2014/main" id="{209BA0D4-5D5D-4576-8A59-5382CDAA63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4310" y="494999"/>
            <a:ext cx="914400" cy="914400"/>
          </a:xfrm>
          <a:prstGeom prst="rect">
            <a:avLst/>
          </a:prstGeom>
        </p:spPr>
      </p:pic>
      <p:pic>
        <p:nvPicPr>
          <p:cNvPr id="16" name="Gráfico 15" descr="Empleado de oficina">
            <a:extLst>
              <a:ext uri="{FF2B5EF4-FFF2-40B4-BE49-F238E27FC236}">
                <a16:creationId xmlns:a16="http://schemas.microsoft.com/office/drawing/2014/main" id="{F92295E0-C3AA-4A16-8FE9-FA58A75A83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10408" y="429643"/>
            <a:ext cx="914400" cy="914400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3BE50FD-B040-44A5-9743-991B7B7E01C7}"/>
              </a:ext>
            </a:extLst>
          </p:cNvPr>
          <p:cNvSpPr/>
          <p:nvPr/>
        </p:nvSpPr>
        <p:spPr>
          <a:xfrm>
            <a:off x="905436" y="3429000"/>
            <a:ext cx="9330386" cy="3149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1B4CE2-820A-4EE5-8983-62022354D46A}"/>
              </a:ext>
            </a:extLst>
          </p:cNvPr>
          <p:cNvSpPr txBox="1"/>
          <p:nvPr/>
        </p:nvSpPr>
        <p:spPr>
          <a:xfrm>
            <a:off x="1299937" y="3893294"/>
            <a:ext cx="8724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El botón "</a:t>
            </a:r>
            <a:r>
              <a:rPr lang="es-ES" sz="2400" b="1" dirty="0" err="1"/>
              <a:t>Process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</a:t>
            </a:r>
            <a:r>
              <a:rPr lang="es-ES" sz="2400" b="1" dirty="0" err="1"/>
              <a:t>Checkout</a:t>
            </a:r>
            <a:r>
              <a:rPr lang="es-ES" sz="2400" b="1" dirty="0"/>
              <a:t>" debe abrir un formulario, donde permita ingresar los datos que serán almacenados en Local Storage.</a:t>
            </a:r>
          </a:p>
          <a:p>
            <a:r>
              <a:rPr lang="es-ES" sz="2400" b="1" dirty="0"/>
              <a:t> Agrega un evento </a:t>
            </a:r>
            <a:r>
              <a:rPr lang="es-ES" sz="2400" b="1" dirty="0" err="1"/>
              <a:t>click</a:t>
            </a:r>
            <a:r>
              <a:rPr lang="es-ES" sz="2400" b="1" dirty="0"/>
              <a:t> al botón "</a:t>
            </a:r>
            <a:r>
              <a:rPr lang="es-ES" sz="2400" b="1" dirty="0" err="1"/>
              <a:t>Process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</a:t>
            </a:r>
            <a:r>
              <a:rPr lang="es-ES" sz="2400" b="1" dirty="0" err="1"/>
              <a:t>Checkout</a:t>
            </a:r>
            <a:r>
              <a:rPr lang="es-ES" sz="2400" b="1" dirty="0"/>
              <a:t>“ y  agrega también un evento </a:t>
            </a:r>
            <a:r>
              <a:rPr lang="es-ES" sz="2400" b="1" dirty="0" err="1"/>
              <a:t>submit</a:t>
            </a:r>
            <a:r>
              <a:rPr lang="es-ES" sz="2400" b="1" dirty="0"/>
              <a:t> al formulario que captura los datos del usuario y  redirige al usuario para la confirmación de la compra.</a:t>
            </a:r>
            <a:endParaRPr lang="es-CO" sz="24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671958F-195B-4AC2-A86A-1E3B51A062E4}"/>
              </a:ext>
            </a:extLst>
          </p:cNvPr>
          <p:cNvSpPr/>
          <p:nvPr/>
        </p:nvSpPr>
        <p:spPr>
          <a:xfrm>
            <a:off x="565131" y="2266876"/>
            <a:ext cx="10721433" cy="14940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268289-1A88-4534-9142-99E1F8E02C30}"/>
              </a:ext>
            </a:extLst>
          </p:cNvPr>
          <p:cNvSpPr txBox="1"/>
          <p:nvPr/>
        </p:nvSpPr>
        <p:spPr>
          <a:xfrm>
            <a:off x="1016200" y="2381391"/>
            <a:ext cx="981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bg1"/>
                </a:solidFill>
              </a:rPr>
              <a:t>EL BOTÓN "PROCESS TO CHECKOUT" PARA REALIZAR LA COMPRA EN EL CARRITO DE COMPRAS DEBE ABRIR UN FORMULARIO, DONDE PERMITA INGRESAR: NOMBRE, DIRECCIÓN Y TELÉFONO</a:t>
            </a:r>
          </a:p>
          <a:p>
            <a:pPr algn="just"/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22" name="Gráfico 21" descr="Documento">
            <a:hlinkClick r:id="rId12" action="ppaction://hlinksldjump"/>
            <a:extLst>
              <a:ext uri="{FF2B5EF4-FFF2-40B4-BE49-F238E27FC236}">
                <a16:creationId xmlns:a16="http://schemas.microsoft.com/office/drawing/2014/main" id="{00B70692-5106-4B81-BDF7-0EE65AD32C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20890" y="4329685"/>
            <a:ext cx="2229213" cy="22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2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738</Words>
  <Application>Microsoft Office PowerPoint</Application>
  <PresentationFormat>Panorámica</PresentationFormat>
  <Paragraphs>127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Malgun Gothic</vt:lpstr>
      <vt:lpstr>Arial</vt:lpstr>
      <vt:lpstr>ArialMT</vt:lpstr>
      <vt:lpstr>Calibri</vt:lpstr>
      <vt:lpstr>Calibri Light</vt:lpstr>
      <vt:lpstr>Tema de Office</vt:lpstr>
      <vt:lpstr>CorelDRAW 2022 Graphic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</dc:creator>
  <cp:lastModifiedBy>Windows</cp:lastModifiedBy>
  <cp:revision>114</cp:revision>
  <dcterms:created xsi:type="dcterms:W3CDTF">2023-03-26T03:15:10Z</dcterms:created>
  <dcterms:modified xsi:type="dcterms:W3CDTF">2023-03-27T21:13:07Z</dcterms:modified>
</cp:coreProperties>
</file>