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4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458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263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792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06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05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91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9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2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712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48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5FAC-77AE-49CE-B630-F92A74E26734}" type="datetimeFigureOut">
              <a:rPr lang="es-CO" smtClean="0"/>
              <a:t>26/08/2023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5C64-AE00-42CD-966C-20C7FF18D7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41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dshealth.org/es/parents/cleft-lip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5153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1156" y="753035"/>
            <a:ext cx="9874524" cy="39803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dirty="0" smtClean="0">
                <a:latin typeface="Algerian" panose="04020705040A02060702" pitchFamily="82" charset="0"/>
                <a:cs typeface="Arial" panose="020B0604020202020204" pitchFamily="34" charset="0"/>
              </a:rPr>
              <a:t>NIÑOS CON LABIO LEPORINO</a:t>
            </a:r>
            <a:endParaRPr lang="es-CO" sz="6000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00169" y="4851699"/>
            <a:ext cx="7013986" cy="1000461"/>
          </a:xfrm>
        </p:spPr>
        <p:txBody>
          <a:bodyPr>
            <a:normAutofit/>
          </a:bodyPr>
          <a:lstStyle/>
          <a:p>
            <a:pPr algn="ctr"/>
            <a:r>
              <a:rPr lang="es-CO" sz="2400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MI SONRISA NO ES PARA TANTO ES PARA SIEMPRE</a:t>
            </a:r>
            <a:endParaRPr lang="es-CO" sz="2400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0" cy="64293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36668"/>
            <a:ext cx="10044131" cy="828339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>
                <a:latin typeface="Algerian" panose="04020705040A02060702" pitchFamily="82" charset="0"/>
              </a:rPr>
              <a:t>CAUSAS</a:t>
            </a:r>
            <a:endParaRPr lang="es-CO" dirty="0">
              <a:latin typeface="Algerian" panose="04020705040A02060702" pitchFamily="82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3173505"/>
            <a:ext cx="10515600" cy="2916145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desconocen las causas de las hendiduras </a:t>
            </a:r>
            <a:r>
              <a:rPr lang="es-CO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oro faciales 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mayoría de los bebés. Algunos niños tienen el labio o el paladar hendido debido a un cambio en sus genes. Se cree que el labio hendido y el paladar hendido son causados por una combinación de genes y otros factores, como los elementos dentro del ambiente con los que la madre entre en contacto, o lo que coma o beba, o ciertos medicamentos que use durante el embarazo.</a:t>
            </a:r>
          </a:p>
        </p:txBody>
      </p:sp>
    </p:spTree>
    <p:extLst>
      <p:ext uri="{BB962C8B-B14F-4D97-AF65-F5344CB8AC3E}">
        <p14:creationId xmlns:p14="http://schemas.microsoft.com/office/powerpoint/2010/main" val="7805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334" y="0"/>
            <a:ext cx="13532223" cy="722913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latin typeface="Algerian" panose="04020705040A02060702" pitchFamily="82" charset="0"/>
              </a:rPr>
              <a:t>TIPOS</a:t>
            </a:r>
            <a:endParaRPr lang="es-CO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fontAlgn="base"/>
            <a:r>
              <a:rPr lang="es-CO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 </a:t>
            </a:r>
            <a:r>
              <a:rPr lang="es-CO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labio fisurado</a:t>
            </a:r>
            <a:r>
              <a:rPr lang="es-CO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se puede ver como una pequeña abertura en el borde del labio o puede extenderse hacia la nariz. También puede extenderse por las encías.</a:t>
            </a:r>
          </a:p>
          <a:p>
            <a:pPr fontAlgn="base"/>
            <a:r>
              <a:rPr lang="es-CO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labio fisurado puede ser:</a:t>
            </a:r>
          </a:p>
          <a:p>
            <a:pPr fontAlgn="base"/>
            <a:r>
              <a:rPr lang="es-CO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labio fisurado unilateral:</a:t>
            </a:r>
            <a:r>
              <a:rPr lang="es-CO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una fisura a un lado del labio</a:t>
            </a:r>
          </a:p>
          <a:p>
            <a:pPr fontAlgn="base"/>
            <a:r>
              <a:rPr lang="es-CO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labio fisurado bilateral:</a:t>
            </a:r>
            <a:r>
              <a:rPr lang="es-CO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una fisura a ambos lados del labio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211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983345"/>
            <a:ext cx="10515600" cy="2871989"/>
          </a:xfrm>
        </p:spPr>
        <p:txBody>
          <a:bodyPr>
            <a:noAutofit/>
          </a:bodyPr>
          <a:lstStyle/>
          <a:p>
            <a:pPr algn="ctr"/>
            <a:r>
              <a:rPr lang="es-CO" sz="5400" dirty="0" smtClean="0">
                <a:latin typeface="Algerian" panose="04020705040A02060702" pitchFamily="82" charset="0"/>
              </a:rPr>
              <a:t>ES MAS FUERTE QUIEN MAS SONRIE </a:t>
            </a:r>
            <a:endParaRPr lang="es-CO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24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107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Algerian</vt:lpstr>
      <vt:lpstr>Arial</vt:lpstr>
      <vt:lpstr>Arial Black</vt:lpstr>
      <vt:lpstr>Calibri</vt:lpstr>
      <vt:lpstr>Calibri Light</vt:lpstr>
      <vt:lpstr>Tema de Office</vt:lpstr>
      <vt:lpstr>NIÑOS CON LABIO LEPORINO</vt:lpstr>
      <vt:lpstr>CAUSAS</vt:lpstr>
      <vt:lpstr>TIPOS</vt:lpstr>
      <vt:lpstr>ES MAS FUERTE QUIEN MAS SONRIE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Inteligencias multiples</dc:title>
  <dc:creator>ANDAP</dc:creator>
  <cp:lastModifiedBy>ANDAP</cp:lastModifiedBy>
  <cp:revision>11</cp:revision>
  <dcterms:created xsi:type="dcterms:W3CDTF">2023-08-26T13:29:57Z</dcterms:created>
  <dcterms:modified xsi:type="dcterms:W3CDTF">2023-08-26T16:39:00Z</dcterms:modified>
</cp:coreProperties>
</file>