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AC04-76C5-497A-9429-4D945447C647}" type="datetimeFigureOut">
              <a:rPr lang="es-CO" smtClean="0"/>
              <a:t>02/09/2023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8A02-3150-4C4A-9E7A-4B470216FB68}" type="slidenum">
              <a:rPr lang="es-CO" smtClean="0"/>
              <a:t>‹Nº›</a:t>
            </a:fld>
            <a:endParaRPr lang="es-CO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40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AC04-76C5-497A-9429-4D945447C647}" type="datetimeFigureOut">
              <a:rPr lang="es-CO" smtClean="0"/>
              <a:t>02/09/2023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8A02-3150-4C4A-9E7A-4B470216FB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286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AC04-76C5-497A-9429-4D945447C647}" type="datetimeFigureOut">
              <a:rPr lang="es-CO" smtClean="0"/>
              <a:t>02/09/2023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8A02-3150-4C4A-9E7A-4B470216FB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7841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AC04-76C5-497A-9429-4D945447C647}" type="datetimeFigureOut">
              <a:rPr lang="es-CO" smtClean="0"/>
              <a:t>02/09/2023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8A02-3150-4C4A-9E7A-4B470216FB68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4324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AC04-76C5-497A-9429-4D945447C647}" type="datetimeFigureOut">
              <a:rPr lang="es-CO" smtClean="0"/>
              <a:t>02/09/2023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8A02-3150-4C4A-9E7A-4B470216FB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040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AC04-76C5-497A-9429-4D945447C647}" type="datetimeFigureOut">
              <a:rPr lang="es-CO" smtClean="0"/>
              <a:t>02/09/2023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8A02-3150-4C4A-9E7A-4B470216FB68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1378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AC04-76C5-497A-9429-4D945447C647}" type="datetimeFigureOut">
              <a:rPr lang="es-CO" smtClean="0"/>
              <a:t>02/09/2023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8A02-3150-4C4A-9E7A-4B470216FB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137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AC04-76C5-497A-9429-4D945447C647}" type="datetimeFigureOut">
              <a:rPr lang="es-CO" smtClean="0"/>
              <a:t>02/09/2023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8A02-3150-4C4A-9E7A-4B470216FB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6465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AC04-76C5-497A-9429-4D945447C647}" type="datetimeFigureOut">
              <a:rPr lang="es-CO" smtClean="0"/>
              <a:t>02/09/2023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8A02-3150-4C4A-9E7A-4B470216FB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055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AC04-76C5-497A-9429-4D945447C647}" type="datetimeFigureOut">
              <a:rPr lang="es-CO" smtClean="0"/>
              <a:t>02/09/2023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8A02-3150-4C4A-9E7A-4B470216FB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291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AC04-76C5-497A-9429-4D945447C647}" type="datetimeFigureOut">
              <a:rPr lang="es-CO" smtClean="0"/>
              <a:t>02/09/2023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8A02-3150-4C4A-9E7A-4B470216FB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6984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AC04-76C5-497A-9429-4D945447C647}" type="datetimeFigureOut">
              <a:rPr lang="es-CO" smtClean="0"/>
              <a:t>02/09/2023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8A02-3150-4C4A-9E7A-4B470216FB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46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AC04-76C5-497A-9429-4D945447C647}" type="datetimeFigureOut">
              <a:rPr lang="es-CO" smtClean="0"/>
              <a:t>02/09/2023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8A02-3150-4C4A-9E7A-4B470216FB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723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AC04-76C5-497A-9429-4D945447C647}" type="datetimeFigureOut">
              <a:rPr lang="es-CO" smtClean="0"/>
              <a:t>02/09/2023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8A02-3150-4C4A-9E7A-4B470216FB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313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AC04-76C5-497A-9429-4D945447C647}" type="datetimeFigureOut">
              <a:rPr lang="es-CO" smtClean="0"/>
              <a:t>02/09/2023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8A02-3150-4C4A-9E7A-4B470216FB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057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AC04-76C5-497A-9429-4D945447C647}" type="datetimeFigureOut">
              <a:rPr lang="es-CO" smtClean="0"/>
              <a:t>02/09/2023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8A02-3150-4C4A-9E7A-4B470216FB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956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AC04-76C5-497A-9429-4D945447C647}" type="datetimeFigureOut">
              <a:rPr lang="es-CO" smtClean="0"/>
              <a:t>02/09/2023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8A02-3150-4C4A-9E7A-4B470216FB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098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D02AC04-76C5-497A-9429-4D945447C647}" type="datetimeFigureOut">
              <a:rPr lang="es-CO" smtClean="0"/>
              <a:t>02/09/2023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DFC8A02-3150-4C4A-9E7A-4B470216FB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6193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9872952" cy="1454728"/>
          </a:xfrm>
        </p:spPr>
        <p:txBody>
          <a:bodyPr>
            <a:normAutofit/>
          </a:bodyPr>
          <a:lstStyle/>
          <a:p>
            <a:pPr algn="ctr"/>
            <a:r>
              <a:rPr lang="es-CO" sz="8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bullying</a:t>
            </a:r>
            <a:endParaRPr lang="es-CO" sz="8000" dirty="0">
              <a:solidFill>
                <a:schemeClr val="accent6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24232">
            <a:off x="957273" y="3065916"/>
            <a:ext cx="3127663" cy="27951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98239">
            <a:off x="8281463" y="3025494"/>
            <a:ext cx="3016374" cy="293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49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1" y="4487332"/>
            <a:ext cx="10434062" cy="1507067"/>
          </a:xfrm>
        </p:spPr>
        <p:txBody>
          <a:bodyPr>
            <a:normAutofit/>
          </a:bodyPr>
          <a:lstStyle/>
          <a:p>
            <a:r>
              <a:rPr lang="es-CO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Nadie es superior o inferior a los demás </a:t>
            </a:r>
            <a:endParaRPr lang="es-CO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46887" y="893620"/>
            <a:ext cx="3398549" cy="2930236"/>
          </a:xfrm>
          <a:prstGeom prst="rect">
            <a:avLst/>
          </a:prstGeom>
        </p:spPr>
      </p:pic>
      <p:pic>
        <p:nvPicPr>
          <p:cNvPr id="12" name="Marcador de contenido 11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06432" y="893621"/>
            <a:ext cx="3960523" cy="293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91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4722812" y="800100"/>
            <a:ext cx="6019800" cy="1132609"/>
          </a:xfrm>
        </p:spPr>
        <p:txBody>
          <a:bodyPr>
            <a:noAutofit/>
          </a:bodyPr>
          <a:lstStyle/>
          <a:p>
            <a:pPr algn="ctr"/>
            <a:r>
              <a:rPr lang="es-CO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Como enfrentar el bullying</a:t>
            </a:r>
            <a:endParaRPr lang="es-CO" sz="3600" dirty="0">
              <a:solidFill>
                <a:schemeClr val="accent6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82" y="2171700"/>
            <a:ext cx="2992582" cy="2982191"/>
          </a:xfrm>
          <a:prstGeom prst="rect">
            <a:avLst/>
          </a:prstGeom>
        </p:spPr>
      </p:pic>
      <p:sp>
        <p:nvSpPr>
          <p:cNvPr id="9" name="Marcador de texto 8"/>
          <p:cNvSpPr>
            <a:spLocks noGrp="1"/>
          </p:cNvSpPr>
          <p:nvPr>
            <p:ph type="body" sz="half" idx="2"/>
          </p:nvPr>
        </p:nvSpPr>
        <p:spPr>
          <a:xfrm>
            <a:off x="4722812" y="2441864"/>
            <a:ext cx="6021388" cy="2462645"/>
          </a:xfrm>
        </p:spPr>
        <p:txBody>
          <a:bodyPr/>
          <a:lstStyle/>
          <a:p>
            <a:r>
              <a:rPr lang="es-CO" dirty="0" smtClean="0"/>
              <a:t>Si el bullying es en el colegio o en la casa o en la calle siempre tienes que tener confianza con una persona adulta que te pueda orientar y te ayude a levantar tu autoestima, a tener siempre la frente en alto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32291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1" y="4487332"/>
            <a:ext cx="10486015" cy="1507067"/>
          </a:xfrm>
        </p:spPr>
        <p:txBody>
          <a:bodyPr>
            <a:normAutofit/>
          </a:bodyPr>
          <a:lstStyle/>
          <a:p>
            <a:pPr algn="ctr"/>
            <a:r>
              <a:rPr lang="es-CO" sz="4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No le hagas  a los demás lo que no te gusta que te hagan ati </a:t>
            </a:r>
            <a:endParaRPr lang="es-CO" sz="4000" dirty="0">
              <a:solidFill>
                <a:schemeClr val="accent6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756" y="685800"/>
            <a:ext cx="7241225" cy="32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030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722812" y="748146"/>
            <a:ext cx="6019800" cy="1475510"/>
          </a:xfrm>
        </p:spPr>
        <p:txBody>
          <a:bodyPr>
            <a:normAutofit/>
          </a:bodyPr>
          <a:lstStyle/>
          <a:p>
            <a:pPr algn="ctr"/>
            <a:r>
              <a:rPr lang="es-CO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Como orientar a los niños ante el bullying</a:t>
            </a:r>
            <a:endParaRPr lang="es-CO" sz="3600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CO" dirty="0" smtClean="0"/>
              <a:t>Siempre es muy importante escuchar al niño  , mantener la calma preguntarle como se siente sin juzgarlo </a:t>
            </a:r>
          </a:p>
          <a:p>
            <a:r>
              <a:rPr lang="es-CO" dirty="0" smtClean="0"/>
              <a:t>Dile que no es culpa de el que todas las personas tiene derecho a ser protegidos contra cualquier forma de violencia </a:t>
            </a:r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96" y="2606385"/>
            <a:ext cx="2796886" cy="288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043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162</TotalTime>
  <Words>117</Words>
  <Application>Microsoft Office PowerPoint</Application>
  <PresentationFormat>Panorámica</PresentationFormat>
  <Paragraphs>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Aharoni</vt:lpstr>
      <vt:lpstr>Algerian</vt:lpstr>
      <vt:lpstr>Century Gothic</vt:lpstr>
      <vt:lpstr>Wingdings 3</vt:lpstr>
      <vt:lpstr>Sector</vt:lpstr>
      <vt:lpstr>bullying</vt:lpstr>
      <vt:lpstr>Nadie es superior o inferior a los demás </vt:lpstr>
      <vt:lpstr>Como enfrentar el bullying</vt:lpstr>
      <vt:lpstr>No le hagas  a los demás lo que no te gusta que te hagan ati </vt:lpstr>
      <vt:lpstr>Como orientar a los niños ante el bullying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bullyuing</dc:title>
  <dc:creator>ANDAP</dc:creator>
  <cp:lastModifiedBy>ANDAP</cp:lastModifiedBy>
  <cp:revision>12</cp:revision>
  <dcterms:created xsi:type="dcterms:W3CDTF">2023-09-02T14:04:30Z</dcterms:created>
  <dcterms:modified xsi:type="dcterms:W3CDTF">2023-09-02T16:38:17Z</dcterms:modified>
</cp:coreProperties>
</file>