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97F86E-39E9-4811-A93C-72D755628F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240" cy="342324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Careful, that genotype and diet should be factors to be coloured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4D982A-43A1-4313-8796-4D5200800C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240" cy="342324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Careful, that genotype and diet should be factors to be coloured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F51699-7669-4878-9042-9E2EAC9CC8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The original data has been modified for the purpose of the course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0480" cy="308196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9ED831-4EE2-426B-BE30-299790ECEF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0480" cy="308196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84084B-9AD0-4955-9C2C-90D9E7DCE2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371800" y="6725520"/>
            <a:ext cx="64296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7560" y="725040"/>
            <a:ext cx="8351280" cy="59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Let's come back to the mice dataset stored in the "mice_data" data frame (Let’s practice – 3). If mice_data is not currently in your workspace, either get it back by loading the .Rdata file or import the data again from the original .csv file.</a:t>
            </a:r>
            <a:endParaRPr b="0" lang="en-US" sz="1800" spc="-1" strike="noStrike">
              <a:latin typeface="Arial"/>
            </a:endParaRPr>
          </a:p>
          <a:p>
            <a:pPr marL="266760" indent="-261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Check your data frame: did it load correctly? Make sure genotype and diet are factor variables.</a:t>
            </a:r>
            <a:endParaRPr b="0" lang="en-US" sz="1800" spc="-1" strike="noStrike">
              <a:latin typeface="Arial"/>
            </a:endParaRPr>
          </a:p>
          <a:p>
            <a:pPr marL="266760" indent="-261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Plot an histogram of mouse weight and customize it with colours, labels,  title and represent the density line on top.</a:t>
            </a:r>
            <a:endParaRPr b="0" lang="en-US" sz="1800" spc="-1" strike="noStrike">
              <a:latin typeface="Arial"/>
            </a:endParaRPr>
          </a:p>
          <a:p>
            <a:pPr marL="266760" indent="-261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Make a scatter plot of mouse weights using the function plot(), with no additional arguments. (You do not need to define values for a second axis.) Inspect the plot - what appears on the two axes? Then re-do the plot by adding function arguments: Use solid circles as plotting symbol, add a title, customise the y-axis label, and colour the points </a:t>
            </a: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by genotype.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Add a legend.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8480" y="111600"/>
            <a:ext cx="793728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Let’s practice - 7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7560" y="725040"/>
            <a:ext cx="8351280" cy="59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Let's come back to the mice dataset stored in the "mice_data" data frame (Let’s practice – 3). If mice_data is not currently in your workspace, either get it back by loading the .Rdata file or import the data again from the original .csv file.</a:t>
            </a:r>
            <a:endParaRPr b="0" lang="en-US" sz="1800" spc="-1" strike="noStrike">
              <a:latin typeface="Arial"/>
            </a:endParaRPr>
          </a:p>
          <a:p>
            <a:pPr marL="266760" indent="-261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Make boxplots of weights from WT and KO mice. Customise with title, labels, colours.</a:t>
            </a:r>
            <a:endParaRPr b="0" lang="en-US" sz="1800" spc="-1" strike="noStrike">
              <a:latin typeface="Arial"/>
            </a:endParaRPr>
          </a:p>
          <a:p>
            <a:pPr marL="266760" indent="-261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Make a barplot of the mean weights of WT and KO mice, using the means returned by tapply(). Customise the barplot with title, labels, colours.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Optional: Add number of observations to each bar.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Optional: add errors bars.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58480" y="111600"/>
            <a:ext cx="793728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Let’s practice - 8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15200"/>
            <a:ext cx="793152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Let’s practice – 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09520" y="669240"/>
            <a:ext cx="8505720" cy="60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Make a multi-panel figure with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four graphics on one page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 exporting the figure to 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file. Set width and height arguments in the call to png() to make it look nice.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Optional: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Perform the steps of the 2 previous practice sessions, but for diet in place of genotype. (Step 2 will not change). This time, make 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pdf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with two pages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two graphics on each page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 Again, set width and height arguments in the call to pdf() to make it look nice.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Optional: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Look at the multi-panel figures. Are your impressions about mouse weight from yesterday's exploration of data summaries confirmed by today's visualizations?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74320" y="905040"/>
            <a:ext cx="8683200" cy="59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349"/>
              </a:spcBef>
              <a:spcAft>
                <a:spcPts val="850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Come back to the mice data-set stored in the "mice_data" data frame.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262626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Considering WT mice weight and KO mice weight separately, check the assumption of normality graphically. 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Make an appropriate plot to visualize the mouse weights grouped by genotype.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Perform a test to see whether the mouse weight is different between the two genotypes.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Repeat step </a:t>
            </a:r>
            <a:r>
              <a:rPr b="1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to </a:t>
            </a:r>
            <a:r>
              <a:rPr b="1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r>
              <a:rPr b="0" i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the diet variable.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0" y="122760"/>
            <a:ext cx="793908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Let’s practice - 10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74320" y="905040"/>
            <a:ext cx="8514360" cy="48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 set "Pima" comes from a study on diabetes in women of Pima Indian heritage. We are using a subset (Pima.tr).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Load the package MASS using library(). (You may need to install it first). Load the dataset Pima.tr using data(). Use ? to get an idea which variables it contains.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Hypothesis: Blood glucose level (glu) is associated with diastolic blood pressure (bp). Run a linear model to test the hypothesis.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Visualize the fit with a scatter plot and a trend 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Check assumptions of the model (homoscedasticity, mean of residual at 0, normality of the residuals) graphically.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0" y="122760"/>
            <a:ext cx="793908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Let’s practice - 11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374450</TotalTime>
  <Application>LibreOffice/6.0.7.3$Linux_X86_64 LibreOffice_project/00m0$Build-3</Application>
  <Words>584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2012-01-20T09:16:18Z</dcterms:created>
  <dc:creator>Daniela</dc:creator>
  <dc:description/>
  <dc:language>en-US</dc:language>
  <cp:lastModifiedBy/>
  <cp:lastPrinted>2019-01-14T16:21:20Z</cp:lastPrinted>
  <dcterms:modified xsi:type="dcterms:W3CDTF">2022-01-24T13:42:49Z</dcterms:modified>
  <cp:revision>2970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