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6"/>
  </p:notesMasterIdLst>
  <p:sldIdLst>
    <p:sldId id="256" r:id="rId2"/>
    <p:sldId id="258" r:id="rId3"/>
    <p:sldId id="285" r:id="rId4"/>
    <p:sldId id="319" r:id="rId5"/>
  </p:sldIdLst>
  <p:sldSz cx="9144000" cy="6858000" type="screen4x3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7F667F-1F46-4DAB-84DD-61E39142F1F9}" v="8" dt="2022-06-07T22:31:05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ore Wigger" userId="991f9400-5a01-4e9a-8061-fd7c6f87df97" providerId="ADAL" clId="{BB7F667F-1F46-4DAB-84DD-61E39142F1F9}"/>
    <pc:docChg chg="addSld delSld modSld delMainMaster">
      <pc:chgData name="Leonore Wigger" userId="991f9400-5a01-4e9a-8061-fd7c6f87df97" providerId="ADAL" clId="{BB7F667F-1F46-4DAB-84DD-61E39142F1F9}" dt="2022-06-07T22:31:50.733" v="10"/>
      <pc:docMkLst>
        <pc:docMk/>
      </pc:docMkLst>
      <pc:sldChg chg="del">
        <pc:chgData name="Leonore Wigger" userId="991f9400-5a01-4e9a-8061-fd7c6f87df97" providerId="ADAL" clId="{BB7F667F-1F46-4DAB-84DD-61E39142F1F9}" dt="2022-06-07T22:09:20.655" v="0" actId="47"/>
        <pc:sldMkLst>
          <pc:docMk/>
          <pc:sldMk cId="0" sldId="256"/>
        </pc:sldMkLst>
      </pc:sldChg>
      <pc:sldChg chg="del">
        <pc:chgData name="Leonore Wigger" userId="991f9400-5a01-4e9a-8061-fd7c6f87df97" providerId="ADAL" clId="{BB7F667F-1F46-4DAB-84DD-61E39142F1F9}" dt="2022-06-07T22:09:21.217" v="1" actId="47"/>
        <pc:sldMkLst>
          <pc:docMk/>
          <pc:sldMk cId="0" sldId="257"/>
        </pc:sldMkLst>
      </pc:sldChg>
      <pc:sldChg chg="del">
        <pc:chgData name="Leonore Wigger" userId="991f9400-5a01-4e9a-8061-fd7c6f87df97" providerId="ADAL" clId="{BB7F667F-1F46-4DAB-84DD-61E39142F1F9}" dt="2022-06-07T22:09:21.727" v="2" actId="47"/>
        <pc:sldMkLst>
          <pc:docMk/>
          <pc:sldMk cId="0" sldId="258"/>
        </pc:sldMkLst>
      </pc:sldChg>
      <pc:sldChg chg="del">
        <pc:chgData name="Leonore Wigger" userId="991f9400-5a01-4e9a-8061-fd7c6f87df97" providerId="ADAL" clId="{BB7F667F-1F46-4DAB-84DD-61E39142F1F9}" dt="2022-06-07T22:09:22.172" v="3" actId="47"/>
        <pc:sldMkLst>
          <pc:docMk/>
          <pc:sldMk cId="0" sldId="259"/>
        </pc:sldMkLst>
      </pc:sldChg>
      <pc:sldChg chg="del">
        <pc:chgData name="Leonore Wigger" userId="991f9400-5a01-4e9a-8061-fd7c6f87df97" providerId="ADAL" clId="{BB7F667F-1F46-4DAB-84DD-61E39142F1F9}" dt="2022-06-07T22:09:22.563" v="4" actId="47"/>
        <pc:sldMkLst>
          <pc:docMk/>
          <pc:sldMk cId="0" sldId="260"/>
        </pc:sldMkLst>
      </pc:sldChg>
      <pc:sldChg chg="del">
        <pc:chgData name="Leonore Wigger" userId="991f9400-5a01-4e9a-8061-fd7c6f87df97" providerId="ADAL" clId="{BB7F667F-1F46-4DAB-84DD-61E39142F1F9}" dt="2022-06-07T22:09:22.982" v="5" actId="47"/>
        <pc:sldMkLst>
          <pc:docMk/>
          <pc:sldMk cId="0" sldId="261"/>
        </pc:sldMkLst>
      </pc:sldChg>
      <pc:sldChg chg="del">
        <pc:chgData name="Leonore Wigger" userId="991f9400-5a01-4e9a-8061-fd7c6f87df97" providerId="ADAL" clId="{BB7F667F-1F46-4DAB-84DD-61E39142F1F9}" dt="2022-06-07T22:09:23.539" v="6" actId="47"/>
        <pc:sldMkLst>
          <pc:docMk/>
          <pc:sldMk cId="0" sldId="262"/>
        </pc:sldMkLst>
      </pc:sldChg>
      <pc:sldChg chg="add">
        <pc:chgData name="Leonore Wigger" userId="991f9400-5a01-4e9a-8061-fd7c6f87df97" providerId="ADAL" clId="{BB7F667F-1F46-4DAB-84DD-61E39142F1F9}" dt="2022-06-07T22:09:54.457" v="7"/>
        <pc:sldMkLst>
          <pc:docMk/>
          <pc:sldMk cId="4241765841" sldId="1199"/>
        </pc:sldMkLst>
      </pc:sldChg>
      <pc:sldChg chg="del">
        <pc:chgData name="Leonore Wigger" userId="991f9400-5a01-4e9a-8061-fd7c6f87df97" providerId="ADAL" clId="{BB7F667F-1F46-4DAB-84DD-61E39142F1F9}" dt="2022-06-07T22:30:17.071" v="8" actId="47"/>
        <pc:sldMkLst>
          <pc:docMk/>
          <pc:sldMk cId="4146848061" sldId="1210"/>
        </pc:sldMkLst>
      </pc:sldChg>
      <pc:sldChg chg="modSp mod">
        <pc:chgData name="Leonore Wigger" userId="991f9400-5a01-4e9a-8061-fd7c6f87df97" providerId="ADAL" clId="{BB7F667F-1F46-4DAB-84DD-61E39142F1F9}" dt="2022-06-07T22:31:50.733" v="10"/>
        <pc:sldMkLst>
          <pc:docMk/>
          <pc:sldMk cId="72260443" sldId="1242"/>
        </pc:sldMkLst>
        <pc:spChg chg="mod">
          <ac:chgData name="Leonore Wigger" userId="991f9400-5a01-4e9a-8061-fd7c6f87df97" providerId="ADAL" clId="{BB7F667F-1F46-4DAB-84DD-61E39142F1F9}" dt="2022-06-07T22:31:50.733" v="10"/>
          <ac:spMkLst>
            <pc:docMk/>
            <pc:sldMk cId="72260443" sldId="1242"/>
            <ac:spMk id="207" creationId="{00000000-0000-0000-0000-000000000000}"/>
          </ac:spMkLst>
        </pc:spChg>
      </pc:sldChg>
      <pc:sldChg chg="modSp mod">
        <pc:chgData name="Leonore Wigger" userId="991f9400-5a01-4e9a-8061-fd7c6f87df97" providerId="ADAL" clId="{BB7F667F-1F46-4DAB-84DD-61E39142F1F9}" dt="2022-06-07T22:31:45.169" v="9"/>
        <pc:sldMkLst>
          <pc:docMk/>
          <pc:sldMk cId="3449804977" sldId="1256"/>
        </pc:sldMkLst>
        <pc:spChg chg="mod">
          <ac:chgData name="Leonore Wigger" userId="991f9400-5a01-4e9a-8061-fd7c6f87df97" providerId="ADAL" clId="{BB7F667F-1F46-4DAB-84DD-61E39142F1F9}" dt="2022-06-07T22:31:45.169" v="9"/>
          <ac:spMkLst>
            <pc:docMk/>
            <pc:sldMk cId="3449804977" sldId="1256"/>
            <ac:spMk id="824" creationId="{00000000-0000-0000-0000-000000000000}"/>
          </ac:spMkLst>
        </pc:spChg>
      </pc:sldChg>
      <pc:sldMasterChg chg="del delSldLayout">
        <pc:chgData name="Leonore Wigger" userId="991f9400-5a01-4e9a-8061-fd7c6f87df97" providerId="ADAL" clId="{BB7F667F-1F46-4DAB-84DD-61E39142F1F9}" dt="2022-06-07T22:09:22.563" v="4" actId="47"/>
        <pc:sldMasterMkLst>
          <pc:docMk/>
          <pc:sldMasterMk cId="0" sldId="2147483648"/>
        </pc:sldMasterMkLst>
        <pc:sldLayoutChg chg="del">
          <pc:chgData name="Leonore Wigger" userId="991f9400-5a01-4e9a-8061-fd7c6f87df97" providerId="ADAL" clId="{BB7F667F-1F46-4DAB-84DD-61E39142F1F9}" dt="2022-06-07T22:09:22.563" v="4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ore Wigger" userId="991f9400-5a01-4e9a-8061-fd7c6f87df97" providerId="ADAL" clId="{BB7F667F-1F46-4DAB-84DD-61E39142F1F9}" dt="2022-06-07T22:09:22.563" v="4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ore Wigger" userId="991f9400-5a01-4e9a-8061-fd7c6f87df97" providerId="ADAL" clId="{BB7F667F-1F46-4DAB-84DD-61E39142F1F9}" dt="2022-06-07T22:09:22.563" v="4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ore Wigger" userId="991f9400-5a01-4e9a-8061-fd7c6f87df97" providerId="ADAL" clId="{BB7F667F-1F46-4DAB-84DD-61E39142F1F9}" dt="2022-06-07T22:09:22.563" v="4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ore Wigger" userId="991f9400-5a01-4e9a-8061-fd7c6f87df97" providerId="ADAL" clId="{BB7F667F-1F46-4DAB-84DD-61E39142F1F9}" dt="2022-06-07T22:09:22.563" v="4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ore Wigger" userId="991f9400-5a01-4e9a-8061-fd7c6f87df97" providerId="ADAL" clId="{BB7F667F-1F46-4DAB-84DD-61E39142F1F9}" dt="2022-06-07T22:09:22.563" v="4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ore Wigger" userId="991f9400-5a01-4e9a-8061-fd7c6f87df97" providerId="ADAL" clId="{BB7F667F-1F46-4DAB-84DD-61E39142F1F9}" dt="2022-06-07T22:09:22.563" v="4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ore Wigger" userId="991f9400-5a01-4e9a-8061-fd7c6f87df97" providerId="ADAL" clId="{BB7F667F-1F46-4DAB-84DD-61E39142F1F9}" dt="2022-06-07T22:09:22.563" v="4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ore Wigger" userId="991f9400-5a01-4e9a-8061-fd7c6f87df97" providerId="ADAL" clId="{BB7F667F-1F46-4DAB-84DD-61E39142F1F9}" dt="2022-06-07T22:09:22.563" v="4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ore Wigger" userId="991f9400-5a01-4e9a-8061-fd7c6f87df97" providerId="ADAL" clId="{BB7F667F-1F46-4DAB-84DD-61E39142F1F9}" dt="2022-06-07T22:09:22.563" v="4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ore Wigger" userId="991f9400-5a01-4e9a-8061-fd7c6f87df97" providerId="ADAL" clId="{BB7F667F-1F46-4DAB-84DD-61E39142F1F9}" dt="2022-06-07T22:09:22.563" v="4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ore Wigger" userId="991f9400-5a01-4e9a-8061-fd7c6f87df97" providerId="ADAL" clId="{BB7F667F-1F46-4DAB-84DD-61E39142F1F9}" dt="2022-06-07T22:09:22.563" v="4" actId="47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del delSldLayout">
        <pc:chgData name="Leonore Wigger" userId="991f9400-5a01-4e9a-8061-fd7c6f87df97" providerId="ADAL" clId="{BB7F667F-1F46-4DAB-84DD-61E39142F1F9}" dt="2022-06-07T22:09:21.217" v="1" actId="47"/>
        <pc:sldMasterMkLst>
          <pc:docMk/>
          <pc:sldMasterMk cId="0" sldId="2147483661"/>
        </pc:sldMasterMkLst>
        <pc:sldLayoutChg chg="del">
          <pc:chgData name="Leonore Wigger" userId="991f9400-5a01-4e9a-8061-fd7c6f87df97" providerId="ADAL" clId="{BB7F667F-1F46-4DAB-84DD-61E39142F1F9}" dt="2022-06-07T22:09:21.217" v="1" actId="47"/>
          <pc:sldLayoutMkLst>
            <pc:docMk/>
            <pc:sldMasterMk cId="0" sldId="2147483661"/>
            <pc:sldLayoutMk cId="0" sldId="2147483662"/>
          </pc:sldLayoutMkLst>
        </pc:sldLayoutChg>
        <pc:sldLayoutChg chg="del">
          <pc:chgData name="Leonore Wigger" userId="991f9400-5a01-4e9a-8061-fd7c6f87df97" providerId="ADAL" clId="{BB7F667F-1F46-4DAB-84DD-61E39142F1F9}" dt="2022-06-07T22:09:21.217" v="1" actId="47"/>
          <pc:sldLayoutMkLst>
            <pc:docMk/>
            <pc:sldMasterMk cId="0" sldId="2147483661"/>
            <pc:sldLayoutMk cId="0" sldId="2147483663"/>
          </pc:sldLayoutMkLst>
        </pc:sldLayoutChg>
        <pc:sldLayoutChg chg="del">
          <pc:chgData name="Leonore Wigger" userId="991f9400-5a01-4e9a-8061-fd7c6f87df97" providerId="ADAL" clId="{BB7F667F-1F46-4DAB-84DD-61E39142F1F9}" dt="2022-06-07T22:09:21.217" v="1" actId="47"/>
          <pc:sldLayoutMkLst>
            <pc:docMk/>
            <pc:sldMasterMk cId="0" sldId="2147483661"/>
            <pc:sldLayoutMk cId="0" sldId="2147483664"/>
          </pc:sldLayoutMkLst>
        </pc:sldLayoutChg>
        <pc:sldLayoutChg chg="del">
          <pc:chgData name="Leonore Wigger" userId="991f9400-5a01-4e9a-8061-fd7c6f87df97" providerId="ADAL" clId="{BB7F667F-1F46-4DAB-84DD-61E39142F1F9}" dt="2022-06-07T22:09:21.217" v="1" actId="47"/>
          <pc:sldLayoutMkLst>
            <pc:docMk/>
            <pc:sldMasterMk cId="0" sldId="2147483661"/>
            <pc:sldLayoutMk cId="0" sldId="2147483665"/>
          </pc:sldLayoutMkLst>
        </pc:sldLayoutChg>
        <pc:sldLayoutChg chg="del">
          <pc:chgData name="Leonore Wigger" userId="991f9400-5a01-4e9a-8061-fd7c6f87df97" providerId="ADAL" clId="{BB7F667F-1F46-4DAB-84DD-61E39142F1F9}" dt="2022-06-07T22:09:21.217" v="1" actId="47"/>
          <pc:sldLayoutMkLst>
            <pc:docMk/>
            <pc:sldMasterMk cId="0" sldId="2147483661"/>
            <pc:sldLayoutMk cId="0" sldId="2147483666"/>
          </pc:sldLayoutMkLst>
        </pc:sldLayoutChg>
        <pc:sldLayoutChg chg="del">
          <pc:chgData name="Leonore Wigger" userId="991f9400-5a01-4e9a-8061-fd7c6f87df97" providerId="ADAL" clId="{BB7F667F-1F46-4DAB-84DD-61E39142F1F9}" dt="2022-06-07T22:09:21.217" v="1" actId="47"/>
          <pc:sldLayoutMkLst>
            <pc:docMk/>
            <pc:sldMasterMk cId="0" sldId="2147483661"/>
            <pc:sldLayoutMk cId="0" sldId="2147483667"/>
          </pc:sldLayoutMkLst>
        </pc:sldLayoutChg>
        <pc:sldLayoutChg chg="del">
          <pc:chgData name="Leonore Wigger" userId="991f9400-5a01-4e9a-8061-fd7c6f87df97" providerId="ADAL" clId="{BB7F667F-1F46-4DAB-84DD-61E39142F1F9}" dt="2022-06-07T22:09:21.217" v="1" actId="47"/>
          <pc:sldLayoutMkLst>
            <pc:docMk/>
            <pc:sldMasterMk cId="0" sldId="2147483661"/>
            <pc:sldLayoutMk cId="0" sldId="2147483668"/>
          </pc:sldLayoutMkLst>
        </pc:sldLayoutChg>
        <pc:sldLayoutChg chg="del">
          <pc:chgData name="Leonore Wigger" userId="991f9400-5a01-4e9a-8061-fd7c6f87df97" providerId="ADAL" clId="{BB7F667F-1F46-4DAB-84DD-61E39142F1F9}" dt="2022-06-07T22:09:21.217" v="1" actId="47"/>
          <pc:sldLayoutMkLst>
            <pc:docMk/>
            <pc:sldMasterMk cId="0" sldId="2147483661"/>
            <pc:sldLayoutMk cId="0" sldId="2147483669"/>
          </pc:sldLayoutMkLst>
        </pc:sldLayoutChg>
        <pc:sldLayoutChg chg="del">
          <pc:chgData name="Leonore Wigger" userId="991f9400-5a01-4e9a-8061-fd7c6f87df97" providerId="ADAL" clId="{BB7F667F-1F46-4DAB-84DD-61E39142F1F9}" dt="2022-06-07T22:09:21.217" v="1" actId="47"/>
          <pc:sldLayoutMkLst>
            <pc:docMk/>
            <pc:sldMasterMk cId="0" sldId="2147483661"/>
            <pc:sldLayoutMk cId="0" sldId="2147483670"/>
          </pc:sldLayoutMkLst>
        </pc:sldLayoutChg>
        <pc:sldLayoutChg chg="del">
          <pc:chgData name="Leonore Wigger" userId="991f9400-5a01-4e9a-8061-fd7c6f87df97" providerId="ADAL" clId="{BB7F667F-1F46-4DAB-84DD-61E39142F1F9}" dt="2022-06-07T22:09:21.217" v="1" actId="47"/>
          <pc:sldLayoutMkLst>
            <pc:docMk/>
            <pc:sldMasterMk cId="0" sldId="2147483661"/>
            <pc:sldLayoutMk cId="0" sldId="2147483671"/>
          </pc:sldLayoutMkLst>
        </pc:sldLayoutChg>
        <pc:sldLayoutChg chg="del">
          <pc:chgData name="Leonore Wigger" userId="991f9400-5a01-4e9a-8061-fd7c6f87df97" providerId="ADAL" clId="{BB7F667F-1F46-4DAB-84DD-61E39142F1F9}" dt="2022-06-07T22:09:21.217" v="1" actId="47"/>
          <pc:sldLayoutMkLst>
            <pc:docMk/>
            <pc:sldMasterMk cId="0" sldId="2147483661"/>
            <pc:sldLayoutMk cId="0" sldId="2147483672"/>
          </pc:sldLayoutMkLst>
        </pc:sldLayoutChg>
        <pc:sldLayoutChg chg="del">
          <pc:chgData name="Leonore Wigger" userId="991f9400-5a01-4e9a-8061-fd7c6f87df97" providerId="ADAL" clId="{BB7F667F-1F46-4DAB-84DD-61E39142F1F9}" dt="2022-06-07T22:09:21.217" v="1" actId="47"/>
          <pc:sldLayoutMkLst>
            <pc:docMk/>
            <pc:sldMasterMk cId="0" sldId="2147483661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684E116-171E-4756-BD7D-BAE9E4C0194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62475" cy="3422650"/>
          </a:xfrm>
          <a:prstGeom prst="rect">
            <a:avLst/>
          </a:prstGeom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0600">
              <a:lnSpc>
                <a:spcPct val="100000"/>
              </a:lnSpc>
            </a:pPr>
            <a:r>
              <a:rPr lang="en-US" sz="2000" b="1" strike="noStrike" spc="-1">
                <a:latin typeface="Arial"/>
              </a:rPr>
              <a:t>Careful, that genotype and diet should be factors to be coloured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4D982A-43A1-4313-8796-4D5200800C1E}" type="slidenum">
              <a:rPr kumimoji="0" lang="en-US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7238" cy="3424238"/>
          </a:xfrm>
          <a:prstGeom prst="rect">
            <a:avLst/>
          </a:prstGeom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1680">
              <a:lnSpc>
                <a:spcPct val="100000"/>
              </a:lnSpc>
            </a:pPr>
            <a:r>
              <a:rPr lang="en-US" sz="2000" b="1" strike="noStrike" spc="-1" dirty="0">
                <a:latin typeface="Arial"/>
              </a:rPr>
              <a:t>The original data has been modified for the purpose of the course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1338"/>
          </a:xfrm>
          <a:prstGeom prst="rect">
            <a:avLst/>
          </a:prstGeom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09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1338"/>
          </a:xfrm>
          <a:prstGeom prst="rect">
            <a:avLst/>
          </a:prstGeom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11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9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71800" y="6725520"/>
            <a:ext cx="641880" cy="11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7560" y="725040"/>
            <a:ext cx="8351280" cy="599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DejaVu Sans"/>
              </a:rPr>
              <a:t>Import the mouse data from the file mice_data_mod.csv. This files contains the same data as mice_data.csv and in addition, two more columns.</a:t>
            </a:r>
          </a:p>
          <a:p>
            <a:pPr marL="266760" marR="0" lvl="0" indent="-261000" algn="l" defTabSz="914400" rtl="0" eaLnBrk="1" fontAlgn="auto" latinLnBrk="0" hangingPunct="1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262626"/>
              </a:buClr>
              <a:buSzTx/>
              <a:buFont typeface="Arial"/>
              <a:buAutoNum type="arabicParenR"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DejaVu Sans"/>
              </a:rPr>
              <a:t>Run str() to check your data frame: did it load correctly? </a:t>
            </a:r>
          </a:p>
          <a:p>
            <a:pPr marL="266760" marR="0" lvl="0" indent="-261000" algn="l" defTabSz="914400" rtl="0" eaLnBrk="1" fontAlgn="auto" latinLnBrk="0" hangingPunct="1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262626"/>
              </a:buClr>
              <a:buSzTx/>
              <a:buFont typeface="Arial"/>
              <a:buAutoNum type="arabicParenR"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DejaVu Sans"/>
              </a:rPr>
              <a:t>Convert </a:t>
            </a:r>
            <a:r>
              <a:rPr lang="en-US" spc="-1" dirty="0">
                <a:solidFill>
                  <a:srgbClr val="262626"/>
                </a:solidFill>
                <a:latin typeface="Calibri"/>
                <a:ea typeface="DejaVu Sans"/>
              </a:rPr>
              <a:t>genotype and diet to </a:t>
            </a: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DejaVu Sans"/>
              </a:rPr>
              <a:t>factor variables. </a:t>
            </a:r>
          </a:p>
          <a:p>
            <a:pPr marL="266760" marR="0" lvl="0" indent="-261000" algn="l" defTabSz="914400" rtl="0" eaLnBrk="1" fontAlgn="auto" latinLnBrk="0" hangingPunct="1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262626"/>
              </a:buClr>
              <a:buSzTx/>
              <a:buFont typeface="Arial"/>
              <a:buAutoNum type="arabicParenR"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DejaVu Sans"/>
              </a:rPr>
              <a:t>Plot an </a:t>
            </a: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DejaVu Sans"/>
              </a:rPr>
              <a:t>histogram</a:t>
            </a: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DejaVu Sans"/>
              </a:rPr>
              <a:t> of mouse weight and customize it with title, labels,  </a:t>
            </a:r>
            <a:r>
              <a:rPr lang="en-US" spc="-1" dirty="0">
                <a:solidFill>
                  <a:srgbClr val="262626"/>
                </a:solidFill>
                <a:latin typeface="Calibri"/>
                <a:ea typeface="DejaVu Sans"/>
              </a:rPr>
              <a:t>colors</a:t>
            </a: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DejaVu Sans"/>
              </a:rPr>
              <a:t>. </a:t>
            </a:r>
            <a:r>
              <a:rPr lang="en-US" spc="-1" dirty="0">
                <a:solidFill>
                  <a:srgbClr val="262626"/>
                </a:solidFill>
                <a:latin typeface="Calibri"/>
                <a:ea typeface="DejaVu Sans"/>
              </a:rPr>
              <a:t>R</a:t>
            </a:r>
            <a:r>
              <a:rPr kumimoji="0" lang="en-US" sz="1800" b="0" i="0" u="none" strike="noStrike" kern="1200" cap="none" spc="-1" normalizeH="0" baseline="0" noProof="0" dirty="0" err="1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DejaVu Sans"/>
              </a:rPr>
              <a:t>epresent</a:t>
            </a: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DejaVu Sans"/>
              </a:rPr>
              <a:t> the density line on top.</a:t>
            </a:r>
          </a:p>
          <a:p>
            <a:pPr marL="5760" marR="0" lvl="0" algn="l" defTabSz="914400" rtl="0" eaLnBrk="1" fontAlgn="auto" latinLnBrk="0" hangingPunct="1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262626"/>
              </a:buClr>
              <a:buSzTx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5760" marR="0" lvl="0" algn="l" defTabSz="914400" rtl="0" eaLnBrk="1" fontAlgn="auto" latinLnBrk="0" hangingPunct="1">
              <a:lnSpc>
                <a:spcPct val="100000"/>
              </a:lnSpc>
              <a:buClr>
                <a:srgbClr val="000000"/>
              </a:buClr>
              <a:buSzTx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DejaVu Sans"/>
              </a:rPr>
              <a:t>4) Make a </a:t>
            </a: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DejaVu Sans"/>
              </a:rPr>
              <a:t>scatter plot </a:t>
            </a: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DejaVu Sans"/>
              </a:rPr>
              <a:t>of respiratory rate against mouse weights using the function plot().</a:t>
            </a:r>
          </a:p>
          <a:p>
            <a:pPr marL="5760" marR="0" lvl="0" algn="l" defTabSz="914400" rtl="0" eaLnBrk="1" fontAlgn="auto" latinLnBrk="0" hangingPunct="1">
              <a:lnSpc>
                <a:spcPct val="100000"/>
              </a:lnSpc>
              <a:buClr>
                <a:srgbClr val="000000"/>
              </a:buClr>
              <a:buSzTx/>
              <a:tabLst/>
              <a:defRPr/>
            </a:pPr>
            <a:r>
              <a:rPr lang="en-US" spc="-1" dirty="0">
                <a:solidFill>
                  <a:srgbClr val="262626"/>
                </a:solidFill>
                <a:latin typeface="Calibri"/>
                <a:ea typeface="DejaVu Sans"/>
              </a:rPr>
              <a:t>Function arguments: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DejaVu Sans"/>
            </a:endParaRPr>
          </a:p>
          <a:p>
            <a:pPr marL="5760" marR="0" lvl="0" algn="l" defTabSz="914400" rtl="0" eaLnBrk="1" fontAlgn="auto" latinLnBrk="0" hangingPunct="1">
              <a:lnSpc>
                <a:spcPct val="100000"/>
              </a:lnSpc>
              <a:buClr>
                <a:srgbClr val="000000"/>
              </a:buClr>
              <a:buSzTx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DejaVu Sans"/>
              </a:rPr>
              <a:t>	- use solid circles as plotting symbol</a:t>
            </a:r>
          </a:p>
          <a:p>
            <a:pPr marL="5760">
              <a:buClr>
                <a:srgbClr val="000000"/>
              </a:buClr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DejaVu Sans"/>
              </a:rPr>
              <a:t>	- add a title</a:t>
            </a:r>
            <a:endParaRPr lang="en-US" spc="-1" dirty="0">
              <a:solidFill>
                <a:srgbClr val="262626"/>
              </a:solidFill>
              <a:latin typeface="Calibri"/>
              <a:ea typeface="DejaVu Sans"/>
            </a:endParaRPr>
          </a:p>
          <a:p>
            <a:pPr marL="5760" marR="0" lvl="0" algn="l" defTabSz="914400" rtl="0" eaLnBrk="1" fontAlgn="auto" latinLnBrk="0" hangingPunct="1">
              <a:lnSpc>
                <a:spcPct val="100000"/>
              </a:lnSpc>
              <a:buClr>
                <a:srgbClr val="000000"/>
              </a:buClr>
              <a:buSzTx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DejaVu Sans"/>
              </a:rPr>
              <a:t>	 - customize the axis labels  (“Weight [g]”, “Respiratory Rate [bpm]”)</a:t>
            </a:r>
          </a:p>
          <a:p>
            <a:pPr marL="5760" marR="0" lvl="0" algn="l" defTabSz="914400" rtl="0" eaLnBrk="1" fontAlgn="auto" latinLnBrk="0" hangingPunct="1">
              <a:lnSpc>
                <a:spcPct val="100000"/>
              </a:lnSpc>
              <a:buClr>
                <a:srgbClr val="000000"/>
              </a:buClr>
              <a:buSzTx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DejaVu Sans"/>
              </a:rPr>
              <a:t>	 - color the points </a:t>
            </a: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DejaVu Sans"/>
              </a:rPr>
              <a:t>by genotype.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Calibri"/>
              <a:ea typeface="DejaVu Sans"/>
            </a:endParaRPr>
          </a:p>
          <a:p>
            <a:pPr marL="5760" marR="0" lvl="0" algn="l" defTabSz="914400" rtl="0" eaLnBrk="1" fontAlgn="auto" latinLnBrk="0" hangingPunct="1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DejaVu Sans"/>
              </a:rPr>
              <a:t>Add a </a:t>
            </a: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DejaVu Sans"/>
              </a:rPr>
              <a:t>legend</a:t>
            </a: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Calibri"/>
                <a:ea typeface="DejaVu Sans"/>
              </a:rPr>
              <a:t> for the genotype. </a:t>
            </a:r>
            <a:r>
              <a:rPr lang="en-US" spc="-1" dirty="0">
                <a:solidFill>
                  <a:srgbClr val="262626"/>
                </a:solidFill>
                <a:latin typeface="Calibri"/>
              </a:rPr>
              <a:t>Fit a </a:t>
            </a:r>
            <a:r>
              <a:rPr lang="en-US" b="1" spc="-1" dirty="0">
                <a:solidFill>
                  <a:srgbClr val="262626"/>
                </a:solidFill>
                <a:latin typeface="Calibri"/>
              </a:rPr>
              <a:t>trend line </a:t>
            </a:r>
            <a:r>
              <a:rPr lang="en-US" spc="-1" dirty="0">
                <a:solidFill>
                  <a:srgbClr val="262626"/>
                </a:solidFill>
                <a:latin typeface="Calibri"/>
              </a:rPr>
              <a:t>using the function </a:t>
            </a:r>
            <a:r>
              <a:rPr lang="en-US" spc="-1" dirty="0" err="1">
                <a:solidFill>
                  <a:srgbClr val="262626"/>
                </a:solidFill>
                <a:latin typeface="Calibri"/>
              </a:rPr>
              <a:t>abline</a:t>
            </a:r>
            <a:r>
              <a:rPr lang="en-US" spc="-1" dirty="0">
                <a:solidFill>
                  <a:srgbClr val="262626"/>
                </a:solidFill>
                <a:latin typeface="Calibri"/>
              </a:rPr>
              <a:t>().</a:t>
            </a:r>
          </a:p>
          <a:p>
            <a:pPr marL="5760">
              <a:spcBef>
                <a:spcPts val="723"/>
              </a:spcBef>
              <a:spcAft>
                <a:spcPts val="283"/>
              </a:spcAft>
              <a:buClr>
                <a:srgbClr val="000000"/>
              </a:buClr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5) Make </a:t>
            </a:r>
            <a:r>
              <a:rPr lang="en-US" sz="1800" b="1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boxplots</a:t>
            </a: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of weights from WT and KO mice. Customize with title, labels, colors.</a:t>
            </a:r>
          </a:p>
          <a:p>
            <a:pPr marL="5760" marR="0" lvl="0" algn="l" defTabSz="914400" rtl="0" eaLnBrk="1" fontAlgn="auto" latinLnBrk="0" hangingPunct="1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000000"/>
              </a:buClr>
              <a:buSzTx/>
              <a:tabLst/>
              <a:defRPr/>
            </a:pPr>
            <a:r>
              <a:rPr lang="en-US" spc="-1" dirty="0">
                <a:solidFill>
                  <a:srgbClr val="262626"/>
                </a:solidFill>
                <a:latin typeface="Calibri"/>
              </a:rPr>
              <a:t>6) + 7) </a:t>
            </a:r>
            <a:r>
              <a:rPr lang="en-US" i="1" spc="-1" dirty="0">
                <a:solidFill>
                  <a:srgbClr val="262626"/>
                </a:solidFill>
                <a:latin typeface="Calibri"/>
              </a:rPr>
              <a:t>Optional: </a:t>
            </a:r>
            <a:r>
              <a:rPr lang="en-US" spc="-1" dirty="0">
                <a:solidFill>
                  <a:srgbClr val="262626"/>
                </a:solidFill>
                <a:latin typeface="Calibri"/>
              </a:rPr>
              <a:t>Repeat 4 and 5 with diet instead of genotype.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58480" y="111600"/>
            <a:ext cx="7937280" cy="61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DejaVu Sans"/>
              </a:rPr>
              <a:t>Let’s practice - 7</a:t>
            </a:r>
            <a:endParaRPr kumimoji="0" lang="en-US" sz="40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115200"/>
            <a:ext cx="7931520" cy="48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DejaVu Sans"/>
              </a:rPr>
              <a:t>Let’s practice – 8</a:t>
            </a:r>
            <a:endParaRPr kumimoji="0" lang="en-US" sz="4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209520" y="669240"/>
            <a:ext cx="8505720" cy="601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16000" indent="-215640">
              <a:spcBef>
                <a:spcPts val="723"/>
              </a:spcBef>
              <a:spcAft>
                <a:spcPts val="283"/>
              </a:spcAft>
              <a:buClr>
                <a:srgbClr val="000000"/>
              </a:buClr>
              <a:buFont typeface="StarSymbol"/>
              <a:buAutoNum type="arabicParenR"/>
              <a:defRPr/>
            </a:pP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Make a multi-panel figure with the </a:t>
            </a:r>
            <a:r>
              <a:rPr kumimoji="0" 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four graphics (4,5,6,7 from previous exercise) on one page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,  exporting the figure to a </a:t>
            </a:r>
            <a:r>
              <a:rPr kumimoji="0" 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pdf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 file with paper size A4. </a:t>
            </a:r>
            <a:r>
              <a:rPr lang="en-US" sz="2000" spc="-1" dirty="0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et width and height arguments in the call to pdf() to make it look nice.</a:t>
            </a:r>
          </a:p>
          <a:p>
            <a:pPr marL="216000" marR="0" lvl="0" indent="-215640" algn="l" defTabSz="914400" rtl="0" eaLnBrk="1" fontAlgn="auto" latinLnBrk="0" hangingPunct="1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000000"/>
              </a:buClr>
              <a:buSzTx/>
              <a:buFont typeface="StarSymbol"/>
              <a:buAutoNum type="arabicParenR"/>
              <a:tabLst/>
              <a:defRPr/>
            </a:pPr>
            <a:r>
              <a:rPr lang="en-US" sz="20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kumimoji="0" 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Optional: </a:t>
            </a:r>
            <a:r>
              <a:rPr kumimoji="0" lang="en-US" sz="20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Export the histogram (3 from previous exercise) to a </a:t>
            </a:r>
            <a:r>
              <a:rPr kumimoji="0" lang="en-US" sz="20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png</a:t>
            </a:r>
            <a:r>
              <a:rPr kumimoji="0" 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 </a:t>
            </a:r>
            <a:r>
              <a:rPr kumimoji="0" lang="en-US" sz="200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file</a:t>
            </a:r>
            <a:r>
              <a:rPr kumimoji="0" 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.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 </a:t>
            </a:r>
            <a:r>
              <a:rPr lang="en-US" sz="2000" spc="-1" dirty="0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et width and height arguments in the call to </a:t>
            </a:r>
            <a:r>
              <a:rPr kumimoji="0" lang="en-US" sz="20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png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() to make it look nice.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60" marR="0" lvl="0" algn="l" defTabSz="914400" rtl="0" eaLnBrk="1" fontAlgn="auto" latinLnBrk="0" hangingPunct="1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00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3) Optional</a:t>
            </a:r>
            <a:r>
              <a:rPr kumimoji="0" lang="en-US" sz="2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:</a:t>
            </a:r>
            <a:r>
              <a:rPr kumimoji="0" lang="en-US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</a:rPr>
              <a:t> Look at the multi-panel figure. Are your impressions about mouse weight from yesterday's exploration of data summaries confirmed by today's visualizations? </a:t>
            </a: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23"/>
              </a:spcBef>
              <a:spcAft>
                <a:spcPts val="283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274320" y="905040"/>
            <a:ext cx="8682120" cy="599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349"/>
              </a:spcBef>
              <a:spcAft>
                <a:spcPts val="850"/>
              </a:spcAft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Come back to the mice data-set stored in the "mice_data" data frame.</a:t>
            </a:r>
            <a:endParaRPr lang="en-US" sz="20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262626"/>
              </a:buClr>
              <a:buFont typeface="StarSymbol"/>
              <a:buAutoNum type="arabicParenR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Considering WT mice weight and KO mice weight separately, check the assumption of normality graphically. </a:t>
            </a:r>
            <a:endParaRPr lang="en-US" sz="20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Make an appropriate plot to visualize the mouse weights grouped by genotype.</a:t>
            </a:r>
            <a:endParaRPr lang="en-US" sz="20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Perform a test to see whether the mouse weight is different between the two genotypes.</a:t>
            </a:r>
            <a:endParaRPr lang="en-US" sz="20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000" b="0" i="1" strike="noStrike" spc="-1">
                <a:solidFill>
                  <a:srgbClr val="262626"/>
                </a:solidFill>
                <a:latin typeface="Calibri"/>
                <a:ea typeface="DejaVu Sans"/>
              </a:rPr>
              <a:t> Repeat step </a:t>
            </a:r>
            <a:r>
              <a:rPr lang="en-US" sz="2000" b="1" i="1" strike="noStrike" spc="-1">
                <a:solidFill>
                  <a:srgbClr val="262626"/>
                </a:solidFill>
                <a:latin typeface="Calibri"/>
                <a:ea typeface="DejaVu Sans"/>
              </a:rPr>
              <a:t>1</a:t>
            </a:r>
            <a:r>
              <a:rPr lang="en-US" sz="2000" b="0" i="1" strike="noStrike" spc="-1">
                <a:solidFill>
                  <a:srgbClr val="262626"/>
                </a:solidFill>
                <a:latin typeface="Calibri"/>
                <a:ea typeface="DejaVu Sans"/>
              </a:rPr>
              <a:t> to </a:t>
            </a:r>
            <a:r>
              <a:rPr lang="en-US" sz="2000" b="1" i="1" strike="noStrike" spc="-1">
                <a:solidFill>
                  <a:srgbClr val="262626"/>
                </a:solidFill>
                <a:latin typeface="Calibri"/>
                <a:ea typeface="DejaVu Sans"/>
              </a:rPr>
              <a:t>3</a:t>
            </a:r>
            <a:r>
              <a:rPr lang="en-US" sz="2000" b="0" i="1" strike="noStrike" spc="-1">
                <a:solidFill>
                  <a:srgbClr val="262626"/>
                </a:solidFill>
                <a:latin typeface="Calibri"/>
                <a:ea typeface="DejaVu Sans"/>
              </a:rPr>
              <a:t> for the diet variable.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851"/>
              </a:spcBef>
              <a:spcAft>
                <a:spcPts val="850"/>
              </a:spcAf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0" y="122760"/>
            <a:ext cx="7938000" cy="6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4472C4"/>
                </a:solidFill>
                <a:latin typeface="Calibri Light"/>
                <a:ea typeface="DejaVu Sans"/>
              </a:rPr>
              <a:t>Let’s practice - 9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274320" y="905040"/>
            <a:ext cx="8513280" cy="485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The data set "Pima" comes from a study on diabetes in women of Pima Indian heritage. We are using a subset (Pima.tr).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1) Load the package MASS using library(). (You may need to install it first). Load the dataset Pima.tr using data(). Use ? to get an idea which variables it contains.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2) Hypothesis: Blood glucose level (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glu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is associated with diastolic blood pressure (bp). Run a linear model to test the hypothesis.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3) Visualize the fit with a scatter plot and a trend line.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4) Check assumptions of the model (homoscedasticity, mean of residual at 0, normality of the residuals) graphically.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218160"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218160"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0" y="122760"/>
            <a:ext cx="7938000" cy="6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4472C4"/>
                </a:solidFill>
                <a:latin typeface="Calibri Light"/>
                <a:ea typeface="DejaVu Sans"/>
              </a:rPr>
              <a:t>Let’s practice - 10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374006</TotalTime>
  <Words>551</Words>
  <Application>Microsoft Office PowerPoint</Application>
  <PresentationFormat>On-screen Show (4:3)</PresentationFormat>
  <Paragraphs>39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StarSymbol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Daniela</dc:creator>
  <dc:description/>
  <cp:lastModifiedBy>Leonore Wigger</cp:lastModifiedBy>
  <cp:revision>2962</cp:revision>
  <cp:lastPrinted>2019-01-14T16:21:20Z</cp:lastPrinted>
  <dcterms:created xsi:type="dcterms:W3CDTF">2012-01-20T09:16:18Z</dcterms:created>
  <dcterms:modified xsi:type="dcterms:W3CDTF">2022-06-09T17:28:16Z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