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62" r:id="rId4"/>
    <p:sldId id="263" r:id="rId5"/>
    <p:sldId id="258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19F631-8395-4D5E-9F8E-F9FB5774263A}" type="datetimeFigureOut">
              <a:rPr lang="en-US" smtClean="0"/>
              <a:t>09/17/19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1DDF-0A81-4BEF-A3D2-D8963EF60A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8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631-8395-4D5E-9F8E-F9FB5774263A}" type="datetimeFigureOut">
              <a:rPr lang="en-US" smtClean="0"/>
              <a:t>09/17/19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1DDF-0A81-4BEF-A3D2-D8963EF6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5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631-8395-4D5E-9F8E-F9FB5774263A}" type="datetimeFigureOut">
              <a:rPr lang="en-US" smtClean="0"/>
              <a:t>09/17/19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1DDF-0A81-4BEF-A3D2-D8963EF60A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9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631-8395-4D5E-9F8E-F9FB5774263A}" type="datetimeFigureOut">
              <a:rPr lang="en-US" smtClean="0"/>
              <a:t>09/17/19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1DDF-0A81-4BEF-A3D2-D8963EF6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4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631-8395-4D5E-9F8E-F9FB5774263A}" type="datetimeFigureOut">
              <a:rPr lang="en-US" smtClean="0"/>
              <a:t>09/17/19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1DDF-0A81-4BEF-A3D2-D8963EF60A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6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631-8395-4D5E-9F8E-F9FB5774263A}" type="datetimeFigureOut">
              <a:rPr lang="en-US" smtClean="0"/>
              <a:t>09/17/19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1DDF-0A81-4BEF-A3D2-D8963EF6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1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631-8395-4D5E-9F8E-F9FB5774263A}" type="datetimeFigureOut">
              <a:rPr lang="en-US" smtClean="0"/>
              <a:t>09/17/19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1DDF-0A81-4BEF-A3D2-D8963EF6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631-8395-4D5E-9F8E-F9FB5774263A}" type="datetimeFigureOut">
              <a:rPr lang="en-US" smtClean="0"/>
              <a:t>09/17/19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1DDF-0A81-4BEF-A3D2-D8963EF6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631-8395-4D5E-9F8E-F9FB5774263A}" type="datetimeFigureOut">
              <a:rPr lang="en-US" smtClean="0"/>
              <a:t>09/17/19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1DDF-0A81-4BEF-A3D2-D8963EF6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8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631-8395-4D5E-9F8E-F9FB5774263A}" type="datetimeFigureOut">
              <a:rPr lang="en-US" smtClean="0"/>
              <a:t>09/17/19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1DDF-0A81-4BEF-A3D2-D8963EF6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4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631-8395-4D5E-9F8E-F9FB5774263A}" type="datetimeFigureOut">
              <a:rPr lang="en-US" smtClean="0"/>
              <a:t>09/17/19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1DDF-0A81-4BEF-A3D2-D8963EF60A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6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19F631-8395-4D5E-9F8E-F9FB5774263A}" type="datetimeFigureOut">
              <a:rPr lang="en-US" smtClean="0"/>
              <a:t>09/17/19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321DDF-0A81-4BEF-A3D2-D8963EF60A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 FOR THE VISUALLY IMPAIRED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TOUCH TO SIGHT</a:t>
            </a:r>
          </a:p>
        </p:txBody>
      </p:sp>
    </p:spTree>
    <p:extLst>
      <p:ext uri="{BB962C8B-B14F-4D97-AF65-F5344CB8AC3E}">
        <p14:creationId xmlns:p14="http://schemas.microsoft.com/office/powerpoint/2010/main" val="24343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07" y="714896"/>
            <a:ext cx="7946968" cy="5593830"/>
          </a:xfrm>
        </p:spPr>
      </p:pic>
    </p:spTree>
    <p:extLst>
      <p:ext uri="{BB962C8B-B14F-4D97-AF65-F5344CB8AC3E}">
        <p14:creationId xmlns:p14="http://schemas.microsoft.com/office/powerpoint/2010/main" val="37852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585216"/>
            <a:ext cx="9720262" cy="3713708"/>
          </a:xfrm>
        </p:spPr>
      </p:pic>
    </p:spTree>
    <p:extLst>
      <p:ext uri="{BB962C8B-B14F-4D97-AF65-F5344CB8AC3E}">
        <p14:creationId xmlns:p14="http://schemas.microsoft.com/office/powerpoint/2010/main" val="9213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15" y="585216"/>
            <a:ext cx="8808993" cy="4128452"/>
          </a:xfrm>
        </p:spPr>
      </p:pic>
    </p:spTree>
    <p:extLst>
      <p:ext uri="{BB962C8B-B14F-4D97-AF65-F5344CB8AC3E}">
        <p14:creationId xmlns:p14="http://schemas.microsoft.com/office/powerpoint/2010/main" val="20657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585216"/>
            <a:ext cx="5968537" cy="39086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56" y="585216"/>
            <a:ext cx="4520062" cy="39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585214"/>
            <a:ext cx="4148050" cy="47931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78" y="585215"/>
            <a:ext cx="6172200" cy="47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Adobe Garamond Pro Bold" panose="02020702060506020403" pitchFamily="18" charset="0"/>
              </a:rPr>
              <a:t>Inability is not disability</a:t>
            </a:r>
            <a:endParaRPr lang="en-US" sz="7200" dirty="0">
              <a:solidFill>
                <a:schemeClr val="accent2">
                  <a:lumMod val="50000"/>
                </a:schemeClr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</TotalTime>
  <Words>12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Adobe Garamond Pro Bold</vt:lpstr>
      <vt:lpstr>Tw Cen MT</vt:lpstr>
      <vt:lpstr>Tw Cen MT Condensed</vt:lpstr>
      <vt:lpstr>Wingdings 3</vt:lpstr>
      <vt:lpstr>Integral</vt:lpstr>
      <vt:lpstr>TECH FOR THE VISUALLY IMPAIRED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FOR THE VISUALLY IMPAIRED</dc:title>
  <dc:creator>Student</dc:creator>
  <cp:lastModifiedBy>student</cp:lastModifiedBy>
  <cp:revision>6</cp:revision>
  <dcterms:created xsi:type="dcterms:W3CDTF">2019-09-17T05:17:55Z</dcterms:created>
  <dcterms:modified xsi:type="dcterms:W3CDTF">2019-09-17T08:17:21Z</dcterms:modified>
</cp:coreProperties>
</file>