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2" r:id="rId3"/>
    <p:sldId id="257" r:id="rId4"/>
    <p:sldId id="262" r:id="rId5"/>
    <p:sldId id="283" r:id="rId6"/>
    <p:sldId id="267" r:id="rId7"/>
    <p:sldId id="270" r:id="rId8"/>
    <p:sldId id="280" r:id="rId9"/>
    <p:sldId id="281" r:id="rId10"/>
    <p:sldId id="274" r:id="rId11"/>
    <p:sldId id="271" r:id="rId12"/>
    <p:sldId id="27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75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6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86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3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19263-1777-4496-AB16-08DDACF18335}" type="datetimeFigureOut">
              <a:rPr lang="en-US" smtClean="0"/>
              <a:t>07/26/19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0A26-AE50-443C-91A8-ECBC997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tunes.apple.com/us/app/zany-touch/id34950977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ENTERTAINMENT USING TECH  </a:t>
            </a:r>
            <a:r>
              <a:rPr lang="en-US" dirty="0" smtClean="0"/>
              <a:t>FOR </a:t>
            </a:r>
            <a:r>
              <a:rPr lang="en-US" dirty="0" smtClean="0"/>
              <a:t>VISUALLY IMPAIRED CHILDREN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007" y="4777381"/>
            <a:ext cx="8705605" cy="861418"/>
          </a:xfrm>
        </p:spPr>
        <p:txBody>
          <a:bodyPr/>
          <a:lstStyle/>
          <a:p>
            <a:r>
              <a:rPr lang="en-US" dirty="0" smtClean="0"/>
              <a:t>PROBLEM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264087"/>
            <a:ext cx="9404723" cy="1400530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126293"/>
            <a:ext cx="8946541" cy="1076648"/>
          </a:xfrm>
        </p:spPr>
        <p:txBody>
          <a:bodyPr/>
          <a:lstStyle/>
          <a:p>
            <a:r>
              <a:rPr lang="en-US" dirty="0" smtClean="0"/>
              <a:t>Product sales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07" y="1328483"/>
            <a:ext cx="9309258" cy="963958"/>
          </a:xfrm>
        </p:spPr>
        <p:txBody>
          <a:bodyPr/>
          <a:lstStyle/>
          <a:p>
            <a:r>
              <a:rPr lang="en-US" dirty="0" smtClean="0"/>
              <a:t>Tech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40" y="2292441"/>
            <a:ext cx="8946541" cy="4082602"/>
          </a:xfrm>
        </p:spPr>
        <p:txBody>
          <a:bodyPr>
            <a:normAutofit/>
          </a:bodyPr>
          <a:lstStyle/>
          <a:p>
            <a:r>
              <a:rPr lang="en-US" dirty="0" smtClean="0"/>
              <a:t>AI-Simulation </a:t>
            </a:r>
            <a:r>
              <a:rPr lang="en-US" dirty="0"/>
              <a:t>of machine to “active </a:t>
            </a:r>
            <a:r>
              <a:rPr lang="en-US" dirty="0" smtClean="0"/>
              <a:t>braille technology”</a:t>
            </a:r>
          </a:p>
          <a:p>
            <a:r>
              <a:rPr lang="en-US" dirty="0" smtClean="0"/>
              <a:t>Dot Matrix </a:t>
            </a:r>
            <a:r>
              <a:rPr lang="en-US" dirty="0"/>
              <a:t>d</a:t>
            </a:r>
            <a:r>
              <a:rPr lang="en-US" dirty="0" smtClean="0"/>
              <a:t>isplay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16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5887" y="1009855"/>
            <a:ext cx="9298239" cy="1112399"/>
          </a:xfrm>
        </p:spPr>
        <p:txBody>
          <a:bodyPr/>
          <a:lstStyle/>
          <a:p>
            <a:r>
              <a:rPr lang="en-US" dirty="0" smtClean="0"/>
              <a:t>Strengths and Weakness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35887" y="2334737"/>
            <a:ext cx="4396339" cy="3680563"/>
          </a:xfrm>
        </p:spPr>
        <p:txBody>
          <a:bodyPr/>
          <a:lstStyle/>
          <a:p>
            <a:r>
              <a:rPr lang="en-US" dirty="0" smtClean="0"/>
              <a:t>Easy to </a:t>
            </a:r>
            <a:r>
              <a:rPr lang="en-US" dirty="0"/>
              <a:t>read</a:t>
            </a:r>
          </a:p>
          <a:p>
            <a:r>
              <a:rPr lang="en-US" dirty="0"/>
              <a:t>Every message </a:t>
            </a:r>
            <a:r>
              <a:rPr lang="en-US" dirty="0" smtClean="0"/>
              <a:t>is </a:t>
            </a:r>
            <a:r>
              <a:rPr lang="en-US" dirty="0"/>
              <a:t>translated into braille</a:t>
            </a:r>
          </a:p>
          <a:p>
            <a:r>
              <a:rPr lang="en-US" dirty="0"/>
              <a:t>Direct access to all features</a:t>
            </a:r>
          </a:p>
          <a:p>
            <a:r>
              <a:rPr lang="en-US" dirty="0" smtClean="0"/>
              <a:t>super </a:t>
            </a:r>
            <a:r>
              <a:rPr lang="en-US" dirty="0"/>
              <a:t>light durable aluminum</a:t>
            </a:r>
          </a:p>
          <a:p>
            <a:r>
              <a:rPr lang="en-US" dirty="0"/>
              <a:t>Batteries last </a:t>
            </a:r>
            <a:r>
              <a:rPr lang="en-US" dirty="0" smtClean="0"/>
              <a:t>for </a:t>
            </a:r>
            <a:r>
              <a:rPr lang="en-US" dirty="0"/>
              <a:t>7 days</a:t>
            </a:r>
          </a:p>
          <a:p>
            <a:r>
              <a:rPr lang="en-US" dirty="0"/>
              <a:t>Customers care are trained to assist them</a:t>
            </a:r>
          </a:p>
          <a:p>
            <a:r>
              <a:rPr lang="en-US" dirty="0"/>
              <a:t>Used in phone and can be </a:t>
            </a:r>
            <a:r>
              <a:rPr lang="en-US" dirty="0" smtClean="0"/>
              <a:t>translated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56603" y="2410385"/>
            <a:ext cx="4396341" cy="2271209"/>
          </a:xfrm>
        </p:spPr>
        <p:txBody>
          <a:bodyPr/>
          <a:lstStyle/>
          <a:p>
            <a:r>
              <a:rPr lang="en-US" dirty="0"/>
              <a:t> Expensive</a:t>
            </a:r>
          </a:p>
          <a:p>
            <a:r>
              <a:rPr lang="en-US" dirty="0"/>
              <a:t>Only </a:t>
            </a:r>
            <a:r>
              <a:rPr lang="en-US" dirty="0" smtClean="0"/>
              <a:t>Safaricom </a:t>
            </a:r>
            <a:r>
              <a:rPr lang="en-US" dirty="0"/>
              <a:t>users can </a:t>
            </a:r>
            <a:r>
              <a:rPr lang="en-US" dirty="0" smtClean="0"/>
              <a:t>access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49142" y="1834123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</a:rPr>
              <a:t>       Strength</a:t>
            </a:r>
            <a:endParaRPr lang="en-US" sz="2400" b="1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585006" y="1940365"/>
            <a:ext cx="4396338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65000"/>
                  </a:schemeClr>
                </a:solidFill>
              </a:rPr>
              <a:t>      Weakness</a:t>
            </a:r>
            <a:endParaRPr lang="en-US" sz="2400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5128" y="1386484"/>
            <a:ext cx="9404723" cy="1400530"/>
          </a:xfrm>
        </p:spPr>
        <p:txBody>
          <a:bodyPr/>
          <a:lstStyle/>
          <a:p>
            <a:r>
              <a:rPr lang="en-US" dirty="0" smtClean="0"/>
              <a:t>Value proposition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74220" y="2512649"/>
            <a:ext cx="8946541" cy="4195481"/>
          </a:xfrm>
        </p:spPr>
        <p:txBody>
          <a:bodyPr/>
          <a:lstStyle/>
          <a:p>
            <a:r>
              <a:rPr lang="en-US" dirty="0" smtClean="0"/>
              <a:t>Portability of device</a:t>
            </a:r>
          </a:p>
          <a:p>
            <a:r>
              <a:rPr lang="en-US" dirty="0" smtClean="0"/>
              <a:t>Diversity(catering for all mobile networks)</a:t>
            </a:r>
          </a:p>
          <a:p>
            <a:r>
              <a:rPr lang="en-US" dirty="0" smtClean="0"/>
              <a:t>Automated customer care services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539" y="1070904"/>
            <a:ext cx="9404723" cy="1400530"/>
          </a:xfrm>
        </p:spPr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Visually impaired people are not exposed to technology due to insufficient machines to cater or the blind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155"/>
            <a:ext cx="3814823" cy="73447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Lack of sufficient entertainment material for visually impaired children.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52" y="1392876"/>
            <a:ext cx="3797100" cy="878983"/>
          </a:xfrm>
        </p:spPr>
        <p:txBody>
          <a:bodyPr/>
          <a:lstStyle/>
          <a:p>
            <a:r>
              <a:rPr lang="en-US" dirty="0" smtClean="0"/>
              <a:t>Market(data)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052" y="2168828"/>
            <a:ext cx="8946541" cy="4195481"/>
          </a:xfrm>
        </p:spPr>
        <p:txBody>
          <a:bodyPr/>
          <a:lstStyle/>
          <a:p>
            <a:r>
              <a:rPr lang="en-US" dirty="0" smtClean="0"/>
              <a:t>Online method</a:t>
            </a:r>
          </a:p>
          <a:p>
            <a:r>
              <a:rPr lang="en-US" dirty="0" smtClean="0"/>
              <a:t>Over 300,000 visually impaired persons in Kenya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38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605398"/>
            <a:ext cx="9404723" cy="966227"/>
          </a:xfrm>
        </p:spPr>
        <p:txBody>
          <a:bodyPr/>
          <a:lstStyle/>
          <a:p>
            <a:r>
              <a:rPr lang="en-US" dirty="0" smtClean="0"/>
              <a:t>TARGET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24255"/>
            <a:ext cx="8946541" cy="2633383"/>
          </a:xfrm>
        </p:spPr>
        <p:txBody>
          <a:bodyPr/>
          <a:lstStyle/>
          <a:p>
            <a:r>
              <a:rPr lang="en-US" dirty="0" smtClean="0"/>
              <a:t>Visually </a:t>
            </a:r>
            <a:r>
              <a:rPr lang="en-US" dirty="0" smtClean="0"/>
              <a:t>impaired kids aged 5-12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536" y="1365533"/>
            <a:ext cx="9404723" cy="1400530"/>
          </a:xfrm>
        </p:spPr>
        <p:txBody>
          <a:bodyPr/>
          <a:lstStyle/>
          <a:p>
            <a:r>
              <a:rPr lang="en-US" dirty="0" smtClean="0"/>
              <a:t>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36" y="231049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Zany Touch-</a:t>
            </a:r>
            <a:r>
              <a:rPr lang="en-US" dirty="0"/>
              <a:t> 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05" y="1341360"/>
            <a:ext cx="5281882" cy="848048"/>
          </a:xfrm>
        </p:spPr>
        <p:txBody>
          <a:bodyPr/>
          <a:lstStyle/>
          <a:p>
            <a:r>
              <a:rPr lang="en-US" dirty="0" smtClean="0"/>
              <a:t>Dot braille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5" y="2189408"/>
            <a:ext cx="8946541" cy="3053603"/>
          </a:xfrm>
        </p:spPr>
        <p:txBody>
          <a:bodyPr/>
          <a:lstStyle/>
          <a:p>
            <a:r>
              <a:rPr lang="en-US" dirty="0" smtClean="0"/>
              <a:t>Manufacturing company in south Korea in collaboration with safaricom.</a:t>
            </a:r>
          </a:p>
          <a:p>
            <a:r>
              <a:rPr lang="en-US" dirty="0" smtClean="0"/>
              <a:t>Purposes for short mobile money transfer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5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0" y="1193301"/>
            <a:ext cx="9404723" cy="1400530"/>
          </a:xfrm>
        </p:spPr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0" y="1893566"/>
            <a:ext cx="8946541" cy="4195481"/>
          </a:xfrm>
        </p:spPr>
        <p:txBody>
          <a:bodyPr/>
          <a:lstStyle/>
          <a:p>
            <a:r>
              <a:rPr lang="en-US" dirty="0" smtClean="0"/>
              <a:t>Full smart watch functionality</a:t>
            </a:r>
          </a:p>
          <a:p>
            <a:r>
              <a:rPr lang="en-US" dirty="0" smtClean="0"/>
              <a:t>Super-light durable aluminum with battery that last 7 days</a:t>
            </a:r>
          </a:p>
          <a:p>
            <a:r>
              <a:rPr lang="en-US" dirty="0" smtClean="0"/>
              <a:t>Bluetooth connection to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3" y="388324"/>
            <a:ext cx="6066855" cy="1054110"/>
          </a:xfrm>
        </p:spPr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1442434"/>
            <a:ext cx="5915673" cy="427452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376075" y="1988150"/>
            <a:ext cx="3686877" cy="117650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r>
              <a:rPr lang="en-US" sz="3600" dirty="0" smtClean="0"/>
              <a:t>Ksh25,350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224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2744</TotalTime>
  <Words>186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ENTERTAINMENT USING TECH  FOR VISUALLY IMPAIRED CHILDREN</vt:lpstr>
      <vt:lpstr>HYPOTHESIS</vt:lpstr>
      <vt:lpstr>PROBLEM</vt:lpstr>
      <vt:lpstr>Market(data)</vt:lpstr>
      <vt:lpstr>TARGET CUSTOMER</vt:lpstr>
      <vt:lpstr>Competition</vt:lpstr>
      <vt:lpstr>Dot braille  </vt:lpstr>
      <vt:lpstr>ATTRIBUTES</vt:lpstr>
      <vt:lpstr>COST</vt:lpstr>
      <vt:lpstr>Business Model</vt:lpstr>
      <vt:lpstr>Tech Use</vt:lpstr>
      <vt:lpstr>Strengths and Weakness</vt:lpstr>
      <vt:lpstr>Value proposition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VISUAL IMPAIRED</dc:title>
  <dc:creator>student</dc:creator>
  <cp:lastModifiedBy>student</cp:lastModifiedBy>
  <cp:revision>37</cp:revision>
  <dcterms:created xsi:type="dcterms:W3CDTF">2019-07-11T11:59:44Z</dcterms:created>
  <dcterms:modified xsi:type="dcterms:W3CDTF">2019-07-27T02:43:45Z</dcterms:modified>
</cp:coreProperties>
</file>