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59" r:id="rId6"/>
    <p:sldId id="274" r:id="rId7"/>
    <p:sldId id="261" r:id="rId8"/>
    <p:sldId id="262" r:id="rId9"/>
    <p:sldId id="263" r:id="rId10"/>
    <p:sldId id="264" r:id="rId11"/>
    <p:sldId id="283" r:id="rId12"/>
    <p:sldId id="265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  <p:sldId id="278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8" autoAdjust="0"/>
    <p:restoredTop sz="94607" autoAdjust="0"/>
  </p:normalViewPr>
  <p:slideViewPr>
    <p:cSldViewPr snapToGrid="0">
      <p:cViewPr varScale="1">
        <p:scale>
          <a:sx n="41" d="100"/>
          <a:sy n="41" d="100"/>
        </p:scale>
        <p:origin x="900" y="4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308759120"/>
        <c:axId val="-308764560"/>
      </c:barChart>
      <c:catAx>
        <c:axId val="-3087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764560"/>
        <c:crosses val="autoZero"/>
        <c:auto val="1"/>
        <c:lblAlgn val="ctr"/>
        <c:lblOffset val="100"/>
        <c:noMultiLvlLbl val="0"/>
      </c:catAx>
      <c:valAx>
        <c:axId val="-30876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75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77-41F5-BB0D-967B7AAD907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77-41F5-BB0D-967B7AAD907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09/16/19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09/16/19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xmlns="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xmlns="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xmlns="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5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xmlns="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GROUP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, TWO.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694700"/>
            <a:ext cx="3571782" cy="206989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isually impaired 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Creating an entertainment game for the visually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80DC6FE-D11C-4C20-A51D-98443F5F4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xmlns="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203D2ED-1358-4F55-BCB3-94A5C18E1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xmlns="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xmlns="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03BE848-3222-4622-8610-FFB9FFFD4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xmlns="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BE6D00D-52E6-45D5-93DA-8687991C2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xmlns="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58409DB-08AB-499E-AEE2-60288B07C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xmlns="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xmlns="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xmlns="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xmlns="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xmlns="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xmlns="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xmlns="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BBE1F329-A8D2-4C03-9053-8D69618651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D985F57-4828-4F43-9FE0-15EF491E81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xmlns="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xmlns="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8C361AC5-6734-49E5-8506-3F22C2DF6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xmlns="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xmlns="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40DC3788-4E8E-4F3D-BD1E-8EFA13B070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xmlns="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xmlns="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EB858692-F88E-43A4-8B27-E23B8AC17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xmlns="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xmlns="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A412F69-2D59-4EA2-9BA0-74B513D9F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xmlns="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xmlns="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FD09076-D1F6-4F08-8939-1F1577E5A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xmlns="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xmlns="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xmlns="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xmlns="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0BC67F4-4E33-4709-9D60-593B322A8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xmlns="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xmlns="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xmlns="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F57D445D-9983-4AAC-8E68-88EA351CB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xmlns="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xmlns="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BCA98FD-268D-47AA-8871-119024D92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xmlns="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xmlns="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xmlns="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xmlns="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xmlns="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D14AED6-9124-430C-9111-F568BD8278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xmlns="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xmlns="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xmlns="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xmlns="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4043C23-F65D-4CFD-8A97-CDF736E6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xmlns="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xmlns="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xmlns="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xmlns="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C6AB14F-6F0F-4961-9780-C2757775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xmlns="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xmlns="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xmlns="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xmlns="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xmlns="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8B23745-96A6-4255-A589-A91C187EC7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xmlns="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About 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8893E2F-227D-4472-B59F-3DEBF46C0E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xmlns="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F4C8A63-F9E3-41F6-B725-B846F2010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xmlns="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xmlns="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2651CFC8-4C75-4552-B304-9F0895B0D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xmlns="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xmlns="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xmlns="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xmlns="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8C60CF3E-F7CF-4588-94B7-06B17195A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xmlns="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xmlns="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xmlns="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xmlns="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xmlns="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xmlns="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B5E8079C-614A-4548-BFAF-AC4A1BC8C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xmlns="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xmlns="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xmlns="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xmlns="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851B3CA-790D-465D-9B97-AA9876E35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xmlns="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xmlns="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xmlns="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xmlns="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User Frustration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0322F4-E79A-4E4D-98CA-2DC1692F9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Mobile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DC27E82-D5C7-4AE4-BAF3-5DBB12CA0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xmlns="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Chip Pricing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C3BE7D2-4C35-4BA9-9A98-1A6E17A84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xmlns="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5979D46-D664-4267-B673-E6B048C084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xmlns="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xmlns="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xmlns="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xmlns="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Monetize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xmlns="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EE8591-D916-4064-8CD3-2AD3F759B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92DD94-78B8-4911-A32B-3B174E292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xmlns="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xmlns="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59E9FA-E2FE-4ED3-AF77-6A386F661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FED906-603E-4575-A8EB-18849F620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xmlns="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A60A77-3CD9-2340-9CBF-AB127828C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FED906-603E-4575-A8EB-18849F620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xmlns="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0BFDF-D948-4F4A-854E-477525F5779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990</Words>
  <Application>Microsoft Office PowerPoint</Application>
  <PresentationFormat>Widescreen</PresentationFormat>
  <Paragraphs>319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Office Theme</vt:lpstr>
      <vt:lpstr>Visually impaired </vt:lpstr>
      <vt:lpstr>About Us</vt:lpstr>
      <vt:lpstr>The Problem</vt:lpstr>
      <vt:lpstr>Solution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2019-09-16T20:30:19Z</dcterms:created>
  <dcterms:modified xsi:type="dcterms:W3CDTF">2019-09-17T04:11:33Z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