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2B66-6B3B-A44E-9A45-4C5AB20F673B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CA31-8D4B-1C41-86BE-73CA48E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9470A-E1A5-A841-A8DA-88C9CC7370A7}"/>
              </a:ext>
            </a:extLst>
          </p:cNvPr>
          <p:cNvGrpSpPr/>
          <p:nvPr/>
        </p:nvGrpSpPr>
        <p:grpSpPr>
          <a:xfrm>
            <a:off x="90147" y="599926"/>
            <a:ext cx="9267213" cy="7652278"/>
            <a:chOff x="90147" y="599926"/>
            <a:chExt cx="9267213" cy="7652278"/>
          </a:xfrm>
        </p:grpSpPr>
        <p:pic>
          <p:nvPicPr>
            <p:cNvPr id="1026" name="Picture 2" descr="how to draw pineapple step by step (very easy) - YouTube">
              <a:extLst>
                <a:ext uri="{FF2B5EF4-FFF2-40B4-BE49-F238E27FC236}">
                  <a16:creationId xmlns:a16="http://schemas.microsoft.com/office/drawing/2014/main" id="{6507FEDA-563F-1949-AA67-B26D2C5303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6" r="15075"/>
            <a:stretch/>
          </p:blipFill>
          <p:spPr bwMode="auto">
            <a:xfrm>
              <a:off x="351995" y="599926"/>
              <a:ext cx="1200149" cy="1832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ellow Passion Fruit Images, Stock Photos &amp;amp; Vectors | Shutterstock">
              <a:extLst>
                <a:ext uri="{FF2B5EF4-FFF2-40B4-BE49-F238E27FC236}">
                  <a16:creationId xmlns:a16="http://schemas.microsoft.com/office/drawing/2014/main" id="{406B5891-2C67-B549-A621-35AE3A6F05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" t="12322" r="4729" b="11831"/>
            <a:stretch/>
          </p:blipFill>
          <p:spPr bwMode="auto">
            <a:xfrm>
              <a:off x="142902" y="2848850"/>
              <a:ext cx="1603962" cy="123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Yam Vegetables Stock Illustrations – 302 Yam Vegetables Stock  Illustrations, Vectors &amp;amp; Clipart - Dreamstime">
              <a:extLst>
                <a:ext uri="{FF2B5EF4-FFF2-40B4-BE49-F238E27FC236}">
                  <a16:creationId xmlns:a16="http://schemas.microsoft.com/office/drawing/2014/main" id="{A54D11D5-FB56-174E-AD25-2CA82FEEB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02" y="4213169"/>
              <a:ext cx="1966639" cy="196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reen Plantain Images, Stock Photos &amp;amp; Vectors | Shutterstock">
              <a:extLst>
                <a:ext uri="{FF2B5EF4-FFF2-40B4-BE49-F238E27FC236}">
                  <a16:creationId xmlns:a16="http://schemas.microsoft.com/office/drawing/2014/main" id="{97C84813-064A-0542-9E01-B15AADE33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9" t="12322" b="9421"/>
            <a:stretch/>
          </p:blipFill>
          <p:spPr bwMode="auto">
            <a:xfrm>
              <a:off x="4649468" y="660969"/>
              <a:ext cx="2214305" cy="128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ocoa fruit illustration, Theobroma cacao Cocoa bean Chocolate Botanical  illustration, chocolate, watercolor Painting, natural Foods png | PNGEgg">
              <a:extLst>
                <a:ext uri="{FF2B5EF4-FFF2-40B4-BE49-F238E27FC236}">
                  <a16:creationId xmlns:a16="http://schemas.microsoft.com/office/drawing/2014/main" id="{C0605F67-17B5-934C-985B-17705B596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78" b="94457" l="10000" r="90000">
                          <a14:foregroundMark x1="33778" y1="90022" x2="37444" y2="94457"/>
                          <a14:foregroundMark x1="37444" y1="94457" x2="45222" y2="89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377" y="2521077"/>
              <a:ext cx="3234486" cy="1620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Where Do Sesame Seeds Come From, Anyway? | HuffPost Life">
              <a:extLst>
                <a:ext uri="{FF2B5EF4-FFF2-40B4-BE49-F238E27FC236}">
                  <a16:creationId xmlns:a16="http://schemas.microsoft.com/office/drawing/2014/main" id="{4EFD6008-9019-C847-9CA6-16301EC4F7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1"/>
            <a:stretch/>
          </p:blipFill>
          <p:spPr bwMode="auto">
            <a:xfrm>
              <a:off x="90147" y="6513036"/>
              <a:ext cx="1838981" cy="1433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Sugar cane plants isolated on white background Vector Image">
              <a:extLst>
                <a:ext uri="{FF2B5EF4-FFF2-40B4-BE49-F238E27FC236}">
                  <a16:creationId xmlns:a16="http://schemas.microsoft.com/office/drawing/2014/main" id="{06C80CB5-4391-FD4B-8A56-278263BDA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64" t="5672" r="3589" b="12933"/>
            <a:stretch/>
          </p:blipFill>
          <p:spPr bwMode="auto">
            <a:xfrm rot="19076045">
              <a:off x="5162499" y="4493100"/>
              <a:ext cx="946043" cy="216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Acacia mangium Willd. | Plants of the World Online | Kew Science">
              <a:extLst>
                <a:ext uri="{FF2B5EF4-FFF2-40B4-BE49-F238E27FC236}">
                  <a16:creationId xmlns:a16="http://schemas.microsoft.com/office/drawing/2014/main" id="{971BB721-C20D-D74F-9377-0C44C557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462" y="6483336"/>
              <a:ext cx="1711038" cy="1138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89193F-FEE7-1F4B-A895-BD9D2D92C61E}"/>
                </a:ext>
              </a:extLst>
            </p:cNvPr>
            <p:cNvSpPr txBox="1"/>
            <p:nvPr/>
          </p:nvSpPr>
          <p:spPr>
            <a:xfrm>
              <a:off x="422065" y="2436245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Pineapple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219673-054B-5741-841A-5C6A7AD78DD4}"/>
                </a:ext>
              </a:extLst>
            </p:cNvPr>
            <p:cNvSpPr txBox="1"/>
            <p:nvPr/>
          </p:nvSpPr>
          <p:spPr>
            <a:xfrm>
              <a:off x="1835797" y="799169"/>
              <a:ext cx="2884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Herley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Madrigal 2013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Jaime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Coba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2013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Leidy Barrera 2013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Nelson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Berdugo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2015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Juan C. Davila 2015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D5554-F0E9-584A-8C27-1F2D2C271E59}"/>
                </a:ext>
              </a:extLst>
            </p:cNvPr>
            <p:cNvSpPr txBox="1"/>
            <p:nvPr/>
          </p:nvSpPr>
          <p:spPr>
            <a:xfrm>
              <a:off x="6905679" y="5247117"/>
              <a:ext cx="225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Amalia Aguilera 2015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733D5-0CEB-2445-A800-D9EEBA21ECBA}"/>
                </a:ext>
              </a:extLst>
            </p:cNvPr>
            <p:cNvSpPr txBox="1"/>
            <p:nvPr/>
          </p:nvSpPr>
          <p:spPr>
            <a:xfrm>
              <a:off x="355659" y="4084718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Passion fruit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52F35-E5A1-AC4C-B15D-9A5789EB3352}"/>
                </a:ext>
              </a:extLst>
            </p:cNvPr>
            <p:cNvSpPr txBox="1"/>
            <p:nvPr/>
          </p:nvSpPr>
          <p:spPr>
            <a:xfrm>
              <a:off x="1969795" y="2982986"/>
              <a:ext cx="284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Alfredo Lozano 2014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Veronica Rivera 2015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16EE3-E951-F641-9141-EBB09B046397}"/>
                </a:ext>
              </a:extLst>
            </p:cNvPr>
            <p:cNvSpPr txBox="1"/>
            <p:nvPr/>
          </p:nvSpPr>
          <p:spPr>
            <a:xfrm>
              <a:off x="355659" y="6073169"/>
              <a:ext cx="142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Yam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C3A6FE-B4B1-8144-B117-3A45EE043556}"/>
                </a:ext>
              </a:extLst>
            </p:cNvPr>
            <p:cNvSpPr txBox="1"/>
            <p:nvPr/>
          </p:nvSpPr>
          <p:spPr>
            <a:xfrm>
              <a:off x="2018101" y="4766588"/>
              <a:ext cx="2364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Jorge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Velilla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2014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Juan de la Cruz 2014</a:t>
              </a: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Fredy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Ruiz 2014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05C79-722B-C24F-984F-B2E5AC848CE6}"/>
                </a:ext>
              </a:extLst>
            </p:cNvPr>
            <p:cNvSpPr txBox="1"/>
            <p:nvPr/>
          </p:nvSpPr>
          <p:spPr>
            <a:xfrm>
              <a:off x="4756713" y="2021367"/>
              <a:ext cx="171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Plantain/Banana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FFC3B-710B-CB4A-A77C-B970AA150AB4}"/>
                </a:ext>
              </a:extLst>
            </p:cNvPr>
            <p:cNvSpPr txBox="1"/>
            <p:nvPr/>
          </p:nvSpPr>
          <p:spPr>
            <a:xfrm>
              <a:off x="6856417" y="964212"/>
              <a:ext cx="2500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Miguel Ramos 2014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Frank Fierro 2015</a:t>
              </a: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Pompilio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 Acevedo 2015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47B1D-CD62-D545-B93F-1A2B80CE11D6}"/>
                </a:ext>
              </a:extLst>
            </p:cNvPr>
            <p:cNvSpPr txBox="1"/>
            <p:nvPr/>
          </p:nvSpPr>
          <p:spPr>
            <a:xfrm>
              <a:off x="5142497" y="4107291"/>
              <a:ext cx="176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Cacao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9FFF4E-1ABE-E740-AA4C-527096A9005A}"/>
                </a:ext>
              </a:extLst>
            </p:cNvPr>
            <p:cNvSpPr txBox="1"/>
            <p:nvPr/>
          </p:nvSpPr>
          <p:spPr>
            <a:xfrm>
              <a:off x="6905679" y="3042029"/>
              <a:ext cx="225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Juan A. Becerra 2013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4B3271-6620-1F44-872D-D11ECA171B9D}"/>
                </a:ext>
              </a:extLst>
            </p:cNvPr>
            <p:cNvSpPr txBox="1"/>
            <p:nvPr/>
          </p:nvSpPr>
          <p:spPr>
            <a:xfrm>
              <a:off x="90147" y="7882872"/>
              <a:ext cx="171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Sesame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680A1B-7C0C-2C4E-8FE7-B27B70353675}"/>
                </a:ext>
              </a:extLst>
            </p:cNvPr>
            <p:cNvSpPr txBox="1"/>
            <p:nvPr/>
          </p:nvSpPr>
          <p:spPr>
            <a:xfrm>
              <a:off x="1969795" y="6947747"/>
              <a:ext cx="21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Jose A. Vasquez 2015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EDFA38-B3E1-7445-9AAB-C3D009A8A851}"/>
                </a:ext>
              </a:extLst>
            </p:cNvPr>
            <p:cNvSpPr txBox="1"/>
            <p:nvPr/>
          </p:nvSpPr>
          <p:spPr>
            <a:xfrm>
              <a:off x="5828981" y="5156814"/>
              <a:ext cx="1768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Sugar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9EE6FE-C81E-1C45-A8A4-C153E74B1E7C}"/>
                </a:ext>
              </a:extLst>
            </p:cNvPr>
            <p:cNvSpPr txBox="1"/>
            <p:nvPr/>
          </p:nvSpPr>
          <p:spPr>
            <a:xfrm>
              <a:off x="5374091" y="7718603"/>
              <a:ext cx="176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Acacia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2E340-A6FA-1843-A7B5-8CC7BEFB97B9}"/>
                </a:ext>
              </a:extLst>
            </p:cNvPr>
            <p:cNvSpPr txBox="1"/>
            <p:nvPr/>
          </p:nvSpPr>
          <p:spPr>
            <a:xfrm>
              <a:off x="6829643" y="6798736"/>
              <a:ext cx="2066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Henry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Casteblanco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12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70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Obregon Corredor</dc:creator>
  <cp:lastModifiedBy>Diana Obregon Corredor</cp:lastModifiedBy>
  <cp:revision>6</cp:revision>
  <dcterms:created xsi:type="dcterms:W3CDTF">2021-07-12T19:56:28Z</dcterms:created>
  <dcterms:modified xsi:type="dcterms:W3CDTF">2021-07-13T19:48:36Z</dcterms:modified>
</cp:coreProperties>
</file>