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de0aa10c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de0aa10c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de0aa10c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de0aa10c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de0aa10ce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de0aa10ce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de0aa10c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de0aa10c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de Bienestar ABC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Employee </a:t>
            </a:r>
            <a:r>
              <a:rPr lang="es"/>
              <a:t>Assistance</a:t>
            </a:r>
            <a:r>
              <a:rPr lang="es"/>
              <a:t> Programs (EAP)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550" y="487250"/>
            <a:ext cx="63669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1040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/>
              <a:t>OBJETIVOS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550" y="1518475"/>
            <a:ext cx="63669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22"/>
              <a:t>Promover un entorno laboral que supervise y cuide activamente la salud mental.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1422"/>
              <a:t>Prevenir el desgaste emocional y mejorar la satisfacción laboral.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1422"/>
              <a:t>Ofrecer herramientas accesibles para el manejo del estrés, ansiedad y otros desafíos.</a:t>
            </a:r>
            <a:endParaRPr sz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1422"/>
              <a:t>Reducir el estigma en torno a la salud mental en el sector tecnológico.</a:t>
            </a:r>
            <a:endParaRPr sz="1422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Marco Normativo de Referencia (California)</a:t>
            </a:r>
            <a:endParaRPr sz="27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613550" y="2297050"/>
            <a:ext cx="63669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SB 1113: Establece estándares voluntarios sobre salud mental en el lugar de trabajo.</a:t>
            </a:r>
            <a:endParaRPr sz="13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/>
              <a:t>SB 855: Requiere cobertura equitativa de salud mental en los seguros.</a:t>
            </a:r>
            <a:endParaRPr sz="130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/>
              <a:t>ADA + FEHA: Ajustes razonables por condiciones mentales (ej. horarios flexibles, teletrabajo).</a:t>
            </a:r>
            <a:endParaRPr sz="160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45350" y="418025"/>
            <a:ext cx="6366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Componentes del Programa</a:t>
            </a:r>
            <a:endParaRPr sz="3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547900" y="1208250"/>
            <a:ext cx="83394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1100"/>
              <a:t>1. Acceso a Apoyo Profesional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Psicoterapia gratuita mensual (hasta 4 sesiones/mes).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Acceso a Asesoramiento Inmediato Post-Emergencia: Línea directa 24/7 con psicólogos afiliados.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Aplicaciones Móviles de Bienestar: Convenios con plataformas como BetterHelp, Ginger o MiSalud.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100"/>
              <a:t>2. Capacitación y Cultura Organizacional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Talleres trimestrales sobre salud emocional, burnout y neurodiversidad.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Capacitación para líderes: detección de señales y manejo empático.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Campaña interna “Hablar es Salud” para visibilizar y reducir el estigma.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45350" y="418025"/>
            <a:ext cx="6366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Componentes del Programa</a:t>
            </a:r>
            <a:endParaRPr sz="30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47900" y="1208250"/>
            <a:ext cx="83394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1100"/>
              <a:t>3. Ajustes Laborales Flexibles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Política de Mental Health Days (2 días extra al año).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Flexibilidad horaria para empleados que comuniquen situaciones de burnout en su puesto de trabajo.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Trabajo remoto/híbrido como ajuste razonable.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100"/>
              <a:t>4. Bienestar Integral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Pausas activas: Ofrecer espacios dedicados dentro de la oficina (meditación, mindfulness, respiración guiada, estiramientos).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Presupuesto individual anual para bienestar (a estudiar por la empresa el importe a destinar).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100"/>
              <a:t>Programa de comunicación entre compañeros y supervisores: Wellness BetweenLines. Crear espacios seguros y accesibles.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